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6"/>
  </p:notesMasterIdLst>
  <p:sldIdLst>
    <p:sldId id="258" r:id="rId3"/>
    <p:sldId id="259" r:id="rId4"/>
    <p:sldId id="260" r:id="rId5"/>
    <p:sldId id="261" r:id="rId6"/>
    <p:sldId id="262" r:id="rId7"/>
    <p:sldId id="263" r:id="rId8"/>
    <p:sldId id="274" r:id="rId9"/>
    <p:sldId id="264" r:id="rId10"/>
    <p:sldId id="265" r:id="rId11"/>
    <p:sldId id="272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55F774-39F6-447B-BD21-711AE46757A1}" type="doc">
      <dgm:prSet loTypeId="urn:microsoft.com/office/officeart/2008/layout/LinedList" loCatId="list" qsTypeId="urn:microsoft.com/office/officeart/2005/8/quickstyle/simple4#1" qsCatId="simple" csTypeId="urn:microsoft.com/office/officeart/2005/8/colors/colorful5#1" csCatId="colorful" phldr="1"/>
      <dgm:spPr/>
      <dgm:t>
        <a:bodyPr/>
        <a:lstStyle/>
        <a:p>
          <a:endParaRPr lang="en-US"/>
        </a:p>
      </dgm:t>
    </dgm:pt>
    <dgm:pt modelId="{6DEC34FE-D05C-46BA-9885-7F64C910D92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TÌM HIỂU VỀ I2C</a:t>
          </a:r>
        </a:p>
      </dgm:t>
    </dgm:pt>
    <dgm:pt modelId="{EDA2FA6A-8869-4E67-90FC-14A01E7E960D}" type="parTrans" cxnId="{F6F676E4-8A07-4324-9CA0-A018C363670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15287D-6D55-4741-8B97-A9A825AF2A08}" type="sibTrans" cxnId="{F6F676E4-8A07-4324-9CA0-A018C363670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34572F-1F30-4754-A796-1A81611607A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FRAME TRUYỀN I2C</a:t>
          </a:r>
        </a:p>
      </dgm:t>
    </dgm:pt>
    <dgm:pt modelId="{073A7319-4441-4EC4-B7E2-884D32E65854}" type="parTrans" cxnId="{2FB7F0CE-AC3D-43BF-A8EA-953F6228BAA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6CF9F1-0B40-4A17-8BC2-04F6F569D97D}" type="sibTrans" cxnId="{2FB7F0CE-AC3D-43BF-A8EA-953F6228BAA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921E3C-FF39-41DA-802B-915E983C847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EEPROM24AA128</a:t>
          </a:r>
        </a:p>
      </dgm:t>
    </dgm:pt>
    <dgm:pt modelId="{50754203-B32A-4BF6-8E72-AD59BE2A7A1B}" type="parTrans" cxnId="{42A194E9-DFF2-4B82-84BB-695CF4E8543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B229A0-2D54-43EF-9B6D-B09486CFBD0B}" type="sibTrans" cxnId="{42A194E9-DFF2-4B82-84BB-695CF4E8543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6F19B3-7E51-4668-A570-172D6717EAD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BD1020 SENSOR</a:t>
          </a:r>
        </a:p>
      </dgm:t>
    </dgm:pt>
    <dgm:pt modelId="{35107CD3-198C-4099-93BB-F86526DA853E}" type="parTrans" cxnId="{53D4D8FE-24BE-4548-B2DD-BB65BBB9A98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025AA9-8035-46B3-BFD3-0D330A006796}" type="sibTrans" cxnId="{53D4D8FE-24BE-4548-B2DD-BB65BBB9A98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1D6C35-25C9-4A24-96FC-7F0C127893B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BM1383AGLV</a:t>
          </a:r>
        </a:p>
      </dgm:t>
    </dgm:pt>
    <dgm:pt modelId="{952780E9-A726-4DDD-AF43-D5A559AAB3FD}" type="parTrans" cxnId="{788EA176-253F-474D-98C6-FB021BADF0A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CF3ED9-5E17-4C66-8B7E-4E0C4790015F}" type="sibTrans" cxnId="{788EA176-253F-474D-98C6-FB021BADF0A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1DBB87-D582-46DE-8C27-02FC5E7B526D}" type="pres">
      <dgm:prSet presAssocID="{3D55F774-39F6-447B-BD21-711AE46757A1}" presName="vert0" presStyleCnt="0">
        <dgm:presLayoutVars>
          <dgm:dir/>
          <dgm:animOne val="branch"/>
          <dgm:animLvl val="lvl"/>
        </dgm:presLayoutVars>
      </dgm:prSet>
      <dgm:spPr/>
    </dgm:pt>
    <dgm:pt modelId="{3B26A737-D2AE-4C21-8A25-F2FC51FB46A8}" type="pres">
      <dgm:prSet presAssocID="{6DEC34FE-D05C-46BA-9885-7F64C910D928}" presName="thickLine" presStyleLbl="alignNode1" presStyleIdx="0" presStyleCnt="5"/>
      <dgm:spPr/>
    </dgm:pt>
    <dgm:pt modelId="{6733194B-3D14-4547-B6BB-6AE292E0D64D}" type="pres">
      <dgm:prSet presAssocID="{6DEC34FE-D05C-46BA-9885-7F64C910D928}" presName="horz1" presStyleCnt="0"/>
      <dgm:spPr/>
    </dgm:pt>
    <dgm:pt modelId="{5799BB6D-CCE3-419B-9DB7-18CFC5287800}" type="pres">
      <dgm:prSet presAssocID="{6DEC34FE-D05C-46BA-9885-7F64C910D928}" presName="tx1" presStyleLbl="revTx" presStyleIdx="0" presStyleCnt="5"/>
      <dgm:spPr/>
    </dgm:pt>
    <dgm:pt modelId="{A635520F-B7F0-408B-9BB6-7CFFEF261DCC}" type="pres">
      <dgm:prSet presAssocID="{6DEC34FE-D05C-46BA-9885-7F64C910D928}" presName="vert1" presStyleCnt="0"/>
      <dgm:spPr/>
    </dgm:pt>
    <dgm:pt modelId="{9C6CADB6-F334-4D68-85D3-8BD02E1CA56F}" type="pres">
      <dgm:prSet presAssocID="{AC34572F-1F30-4754-A796-1A81611607A9}" presName="thickLine" presStyleLbl="alignNode1" presStyleIdx="1" presStyleCnt="5"/>
      <dgm:spPr/>
    </dgm:pt>
    <dgm:pt modelId="{447C42F5-C794-412E-9D39-818CD76CE48C}" type="pres">
      <dgm:prSet presAssocID="{AC34572F-1F30-4754-A796-1A81611607A9}" presName="horz1" presStyleCnt="0"/>
      <dgm:spPr/>
    </dgm:pt>
    <dgm:pt modelId="{887B145F-32AE-4B0E-A94F-099742844689}" type="pres">
      <dgm:prSet presAssocID="{AC34572F-1F30-4754-A796-1A81611607A9}" presName="tx1" presStyleLbl="revTx" presStyleIdx="1" presStyleCnt="5"/>
      <dgm:spPr/>
    </dgm:pt>
    <dgm:pt modelId="{3146B129-6551-4CE5-8607-8CF4A5D7C4BB}" type="pres">
      <dgm:prSet presAssocID="{AC34572F-1F30-4754-A796-1A81611607A9}" presName="vert1" presStyleCnt="0"/>
      <dgm:spPr/>
    </dgm:pt>
    <dgm:pt modelId="{C074F48F-ABB9-4317-9ECA-B96495479102}" type="pres">
      <dgm:prSet presAssocID="{34921E3C-FF39-41DA-802B-915E983C8472}" presName="thickLine" presStyleLbl="alignNode1" presStyleIdx="2" presStyleCnt="5"/>
      <dgm:spPr/>
    </dgm:pt>
    <dgm:pt modelId="{2855A919-B560-437C-A89D-B178AFA599DF}" type="pres">
      <dgm:prSet presAssocID="{34921E3C-FF39-41DA-802B-915E983C8472}" presName="horz1" presStyleCnt="0"/>
      <dgm:spPr/>
    </dgm:pt>
    <dgm:pt modelId="{91EB964D-6207-4DF9-95CD-7FCA5E856EDA}" type="pres">
      <dgm:prSet presAssocID="{34921E3C-FF39-41DA-802B-915E983C8472}" presName="tx1" presStyleLbl="revTx" presStyleIdx="2" presStyleCnt="5"/>
      <dgm:spPr/>
    </dgm:pt>
    <dgm:pt modelId="{43C924F7-8183-43B8-8CD7-CFCAFCE34565}" type="pres">
      <dgm:prSet presAssocID="{34921E3C-FF39-41DA-802B-915E983C8472}" presName="vert1" presStyleCnt="0"/>
      <dgm:spPr/>
    </dgm:pt>
    <dgm:pt modelId="{EC0CECA7-9BD2-444B-ACD8-34976F8E3E8A}" type="pres">
      <dgm:prSet presAssocID="{F46F19B3-7E51-4668-A570-172D6717EAD3}" presName="thickLine" presStyleLbl="alignNode1" presStyleIdx="3" presStyleCnt="5"/>
      <dgm:spPr/>
    </dgm:pt>
    <dgm:pt modelId="{57E700C2-F9EA-40DC-9E36-CB0996BFDDA7}" type="pres">
      <dgm:prSet presAssocID="{F46F19B3-7E51-4668-A570-172D6717EAD3}" presName="horz1" presStyleCnt="0"/>
      <dgm:spPr/>
    </dgm:pt>
    <dgm:pt modelId="{05886170-4B76-4BFF-891E-51A714300977}" type="pres">
      <dgm:prSet presAssocID="{F46F19B3-7E51-4668-A570-172D6717EAD3}" presName="tx1" presStyleLbl="revTx" presStyleIdx="3" presStyleCnt="5"/>
      <dgm:spPr/>
    </dgm:pt>
    <dgm:pt modelId="{20C8F4D8-5668-4D82-AF9C-D3EC99D91986}" type="pres">
      <dgm:prSet presAssocID="{F46F19B3-7E51-4668-A570-172D6717EAD3}" presName="vert1" presStyleCnt="0"/>
      <dgm:spPr/>
    </dgm:pt>
    <dgm:pt modelId="{19405B30-7900-4E86-8D3B-116DF86D87A3}" type="pres">
      <dgm:prSet presAssocID="{181D6C35-25C9-4A24-96FC-7F0C127893B5}" presName="thickLine" presStyleLbl="alignNode1" presStyleIdx="4" presStyleCnt="5"/>
      <dgm:spPr/>
    </dgm:pt>
    <dgm:pt modelId="{E00EEF52-B803-406E-ACAC-3C6CEC8BB9DC}" type="pres">
      <dgm:prSet presAssocID="{181D6C35-25C9-4A24-96FC-7F0C127893B5}" presName="horz1" presStyleCnt="0"/>
      <dgm:spPr/>
    </dgm:pt>
    <dgm:pt modelId="{8FE696B1-0D3E-49C6-AC61-AA986A37A11F}" type="pres">
      <dgm:prSet presAssocID="{181D6C35-25C9-4A24-96FC-7F0C127893B5}" presName="tx1" presStyleLbl="revTx" presStyleIdx="4" presStyleCnt="5"/>
      <dgm:spPr/>
    </dgm:pt>
    <dgm:pt modelId="{9D94181A-8C72-452F-803D-E73EB51E3B4C}" type="pres">
      <dgm:prSet presAssocID="{181D6C35-25C9-4A24-96FC-7F0C127893B5}" presName="vert1" presStyleCnt="0"/>
      <dgm:spPr/>
    </dgm:pt>
  </dgm:ptLst>
  <dgm:cxnLst>
    <dgm:cxn modelId="{FBBA2A01-3CBC-4814-8ECA-ECB3F3AFE9A4}" type="presOf" srcId="{6DEC34FE-D05C-46BA-9885-7F64C910D928}" destId="{5799BB6D-CCE3-419B-9DB7-18CFC5287800}" srcOrd="0" destOrd="0" presId="urn:microsoft.com/office/officeart/2008/layout/LinedList"/>
    <dgm:cxn modelId="{5F915F0D-4B2A-4E86-992F-19FB4194A017}" type="presOf" srcId="{F46F19B3-7E51-4668-A570-172D6717EAD3}" destId="{05886170-4B76-4BFF-891E-51A714300977}" srcOrd="0" destOrd="0" presId="urn:microsoft.com/office/officeart/2008/layout/LinedList"/>
    <dgm:cxn modelId="{990C0760-D2DC-4E3B-AD03-B95CB3133D2C}" type="presOf" srcId="{181D6C35-25C9-4A24-96FC-7F0C127893B5}" destId="{8FE696B1-0D3E-49C6-AC61-AA986A37A11F}" srcOrd="0" destOrd="0" presId="urn:microsoft.com/office/officeart/2008/layout/LinedList"/>
    <dgm:cxn modelId="{11BE1370-BEFF-4C2A-AD1A-6ECB8B9C32A5}" type="presOf" srcId="{AC34572F-1F30-4754-A796-1A81611607A9}" destId="{887B145F-32AE-4B0E-A94F-099742844689}" srcOrd="0" destOrd="0" presId="urn:microsoft.com/office/officeart/2008/layout/LinedList"/>
    <dgm:cxn modelId="{788EA176-253F-474D-98C6-FB021BADF0A8}" srcId="{3D55F774-39F6-447B-BD21-711AE46757A1}" destId="{181D6C35-25C9-4A24-96FC-7F0C127893B5}" srcOrd="4" destOrd="0" parTransId="{952780E9-A726-4DDD-AF43-D5A559AAB3FD}" sibTransId="{F9CF3ED9-5E17-4C66-8B7E-4E0C4790015F}"/>
    <dgm:cxn modelId="{91F639A3-AC72-4D1C-8041-B479A786CCD1}" type="presOf" srcId="{34921E3C-FF39-41DA-802B-915E983C8472}" destId="{91EB964D-6207-4DF9-95CD-7FCA5E856EDA}" srcOrd="0" destOrd="0" presId="urn:microsoft.com/office/officeart/2008/layout/LinedList"/>
    <dgm:cxn modelId="{F50EF5A4-6507-47F8-AB53-2FEA788F4566}" type="presOf" srcId="{3D55F774-39F6-447B-BD21-711AE46757A1}" destId="{001DBB87-D582-46DE-8C27-02FC5E7B526D}" srcOrd="0" destOrd="0" presId="urn:microsoft.com/office/officeart/2008/layout/LinedList"/>
    <dgm:cxn modelId="{2FB7F0CE-AC3D-43BF-A8EA-953F6228BAA7}" srcId="{3D55F774-39F6-447B-BD21-711AE46757A1}" destId="{AC34572F-1F30-4754-A796-1A81611607A9}" srcOrd="1" destOrd="0" parTransId="{073A7319-4441-4EC4-B7E2-884D32E65854}" sibTransId="{436CF9F1-0B40-4A17-8BC2-04F6F569D97D}"/>
    <dgm:cxn modelId="{F6F676E4-8A07-4324-9CA0-A018C3636703}" srcId="{3D55F774-39F6-447B-BD21-711AE46757A1}" destId="{6DEC34FE-D05C-46BA-9885-7F64C910D928}" srcOrd="0" destOrd="0" parTransId="{EDA2FA6A-8869-4E67-90FC-14A01E7E960D}" sibTransId="{2F15287D-6D55-4741-8B97-A9A825AF2A08}"/>
    <dgm:cxn modelId="{42A194E9-DFF2-4B82-84BB-695CF4E8543B}" srcId="{3D55F774-39F6-447B-BD21-711AE46757A1}" destId="{34921E3C-FF39-41DA-802B-915E983C8472}" srcOrd="2" destOrd="0" parTransId="{50754203-B32A-4BF6-8E72-AD59BE2A7A1B}" sibTransId="{74B229A0-2D54-43EF-9B6D-B09486CFBD0B}"/>
    <dgm:cxn modelId="{53D4D8FE-24BE-4548-B2DD-BB65BBB9A98B}" srcId="{3D55F774-39F6-447B-BD21-711AE46757A1}" destId="{F46F19B3-7E51-4668-A570-172D6717EAD3}" srcOrd="3" destOrd="0" parTransId="{35107CD3-198C-4099-93BB-F86526DA853E}" sibTransId="{73025AA9-8035-46B3-BFD3-0D330A006796}"/>
    <dgm:cxn modelId="{A27FB3BE-67B4-4B61-8EA6-825C99ACC1DC}" type="presParOf" srcId="{001DBB87-D582-46DE-8C27-02FC5E7B526D}" destId="{3B26A737-D2AE-4C21-8A25-F2FC51FB46A8}" srcOrd="0" destOrd="0" presId="urn:microsoft.com/office/officeart/2008/layout/LinedList"/>
    <dgm:cxn modelId="{B69F3F73-F12C-4046-9E38-AF3411071371}" type="presParOf" srcId="{001DBB87-D582-46DE-8C27-02FC5E7B526D}" destId="{6733194B-3D14-4547-B6BB-6AE292E0D64D}" srcOrd="1" destOrd="0" presId="urn:microsoft.com/office/officeart/2008/layout/LinedList"/>
    <dgm:cxn modelId="{A7C3EF0E-36D4-48D5-A0BF-89B49D96A5B0}" type="presParOf" srcId="{6733194B-3D14-4547-B6BB-6AE292E0D64D}" destId="{5799BB6D-CCE3-419B-9DB7-18CFC5287800}" srcOrd="0" destOrd="0" presId="urn:microsoft.com/office/officeart/2008/layout/LinedList"/>
    <dgm:cxn modelId="{188F59C7-9F87-43D9-BCA0-911EAE354E6D}" type="presParOf" srcId="{6733194B-3D14-4547-B6BB-6AE292E0D64D}" destId="{A635520F-B7F0-408B-9BB6-7CFFEF261DCC}" srcOrd="1" destOrd="0" presId="urn:microsoft.com/office/officeart/2008/layout/LinedList"/>
    <dgm:cxn modelId="{49CEB739-0A4D-4B87-B54B-52994C88084E}" type="presParOf" srcId="{001DBB87-D582-46DE-8C27-02FC5E7B526D}" destId="{9C6CADB6-F334-4D68-85D3-8BD02E1CA56F}" srcOrd="2" destOrd="0" presId="urn:microsoft.com/office/officeart/2008/layout/LinedList"/>
    <dgm:cxn modelId="{5C8ACA03-259A-4F49-9C95-44706D7629ED}" type="presParOf" srcId="{001DBB87-D582-46DE-8C27-02FC5E7B526D}" destId="{447C42F5-C794-412E-9D39-818CD76CE48C}" srcOrd="3" destOrd="0" presId="urn:microsoft.com/office/officeart/2008/layout/LinedList"/>
    <dgm:cxn modelId="{8168BFD5-A94E-4BD1-82CD-11C54DE97C20}" type="presParOf" srcId="{447C42F5-C794-412E-9D39-818CD76CE48C}" destId="{887B145F-32AE-4B0E-A94F-099742844689}" srcOrd="0" destOrd="0" presId="urn:microsoft.com/office/officeart/2008/layout/LinedList"/>
    <dgm:cxn modelId="{396DE5EB-A9F8-417F-949C-2A6599CD503D}" type="presParOf" srcId="{447C42F5-C794-412E-9D39-818CD76CE48C}" destId="{3146B129-6551-4CE5-8607-8CF4A5D7C4BB}" srcOrd="1" destOrd="0" presId="urn:microsoft.com/office/officeart/2008/layout/LinedList"/>
    <dgm:cxn modelId="{15928795-2C9A-45CF-A8F9-953DA1289326}" type="presParOf" srcId="{001DBB87-D582-46DE-8C27-02FC5E7B526D}" destId="{C074F48F-ABB9-4317-9ECA-B96495479102}" srcOrd="4" destOrd="0" presId="urn:microsoft.com/office/officeart/2008/layout/LinedList"/>
    <dgm:cxn modelId="{FDDA7829-DC45-45EE-98CA-B1F51E33AEA0}" type="presParOf" srcId="{001DBB87-D582-46DE-8C27-02FC5E7B526D}" destId="{2855A919-B560-437C-A89D-B178AFA599DF}" srcOrd="5" destOrd="0" presId="urn:microsoft.com/office/officeart/2008/layout/LinedList"/>
    <dgm:cxn modelId="{0C78C132-DD7B-4DF6-B610-A58526A67BCD}" type="presParOf" srcId="{2855A919-B560-437C-A89D-B178AFA599DF}" destId="{91EB964D-6207-4DF9-95CD-7FCA5E856EDA}" srcOrd="0" destOrd="0" presId="urn:microsoft.com/office/officeart/2008/layout/LinedList"/>
    <dgm:cxn modelId="{039C96D2-8E32-483B-A635-1745048C306B}" type="presParOf" srcId="{2855A919-B560-437C-A89D-B178AFA599DF}" destId="{43C924F7-8183-43B8-8CD7-CFCAFCE34565}" srcOrd="1" destOrd="0" presId="urn:microsoft.com/office/officeart/2008/layout/LinedList"/>
    <dgm:cxn modelId="{32FF15E9-6258-40EF-9FEC-1ED8C722DBC0}" type="presParOf" srcId="{001DBB87-D582-46DE-8C27-02FC5E7B526D}" destId="{EC0CECA7-9BD2-444B-ACD8-34976F8E3E8A}" srcOrd="6" destOrd="0" presId="urn:microsoft.com/office/officeart/2008/layout/LinedList"/>
    <dgm:cxn modelId="{96B69E21-E2C8-49A9-896D-3E0D3B8F4ADA}" type="presParOf" srcId="{001DBB87-D582-46DE-8C27-02FC5E7B526D}" destId="{57E700C2-F9EA-40DC-9E36-CB0996BFDDA7}" srcOrd="7" destOrd="0" presId="urn:microsoft.com/office/officeart/2008/layout/LinedList"/>
    <dgm:cxn modelId="{0CF89119-825F-42C6-AC9B-C291411AD00A}" type="presParOf" srcId="{57E700C2-F9EA-40DC-9E36-CB0996BFDDA7}" destId="{05886170-4B76-4BFF-891E-51A714300977}" srcOrd="0" destOrd="0" presId="urn:microsoft.com/office/officeart/2008/layout/LinedList"/>
    <dgm:cxn modelId="{661EFAB8-44E7-4F9F-A092-DEFDD59E1B73}" type="presParOf" srcId="{57E700C2-F9EA-40DC-9E36-CB0996BFDDA7}" destId="{20C8F4D8-5668-4D82-AF9C-D3EC99D91986}" srcOrd="1" destOrd="0" presId="urn:microsoft.com/office/officeart/2008/layout/LinedList"/>
    <dgm:cxn modelId="{066188AB-FD00-47D2-B90F-2BA82E5CBC9D}" type="presParOf" srcId="{001DBB87-D582-46DE-8C27-02FC5E7B526D}" destId="{19405B30-7900-4E86-8D3B-116DF86D87A3}" srcOrd="8" destOrd="0" presId="urn:microsoft.com/office/officeart/2008/layout/LinedList"/>
    <dgm:cxn modelId="{D1CEB07B-9980-445A-B8BF-F8F7F10B6B8F}" type="presParOf" srcId="{001DBB87-D582-46DE-8C27-02FC5E7B526D}" destId="{E00EEF52-B803-406E-ACAC-3C6CEC8BB9DC}" srcOrd="9" destOrd="0" presId="urn:microsoft.com/office/officeart/2008/layout/LinedList"/>
    <dgm:cxn modelId="{93C7FAC2-3F94-4FD4-B707-FE8EBC5755E2}" type="presParOf" srcId="{E00EEF52-B803-406E-ACAC-3C6CEC8BB9DC}" destId="{8FE696B1-0D3E-49C6-AC61-AA986A37A11F}" srcOrd="0" destOrd="0" presId="urn:microsoft.com/office/officeart/2008/layout/LinedList"/>
    <dgm:cxn modelId="{0B66D8E0-D298-4DBF-A53F-282941158AF6}" type="presParOf" srcId="{E00EEF52-B803-406E-ACAC-3C6CEC8BB9DC}" destId="{9D94181A-8C72-452F-803D-E73EB51E3B4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26A737-D2AE-4C21-8A25-F2FC51FB46A8}">
      <dsp:nvSpPr>
        <dsp:cNvPr id="0" name=""/>
        <dsp:cNvSpPr/>
      </dsp:nvSpPr>
      <dsp:spPr>
        <a:xfrm>
          <a:off x="0" y="507"/>
          <a:ext cx="3941499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99BB6D-CCE3-419B-9DB7-18CFC5287800}">
      <dsp:nvSpPr>
        <dsp:cNvPr id="0" name=""/>
        <dsp:cNvSpPr/>
      </dsp:nvSpPr>
      <dsp:spPr>
        <a:xfrm>
          <a:off x="0" y="507"/>
          <a:ext cx="3941499" cy="830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TÌM HIỂU VỀ I2C</a:t>
          </a:r>
        </a:p>
      </dsp:txBody>
      <dsp:txXfrm>
        <a:off x="0" y="507"/>
        <a:ext cx="3941499" cy="830669"/>
      </dsp:txXfrm>
    </dsp:sp>
    <dsp:sp modelId="{9C6CADB6-F334-4D68-85D3-8BD02E1CA56F}">
      <dsp:nvSpPr>
        <dsp:cNvPr id="0" name=""/>
        <dsp:cNvSpPr/>
      </dsp:nvSpPr>
      <dsp:spPr>
        <a:xfrm>
          <a:off x="0" y="831176"/>
          <a:ext cx="3941499" cy="0"/>
        </a:xfrm>
        <a:prstGeom prst="line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7B145F-32AE-4B0E-A94F-099742844689}">
      <dsp:nvSpPr>
        <dsp:cNvPr id="0" name=""/>
        <dsp:cNvSpPr/>
      </dsp:nvSpPr>
      <dsp:spPr>
        <a:xfrm>
          <a:off x="0" y="831176"/>
          <a:ext cx="3941499" cy="830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FRAME TRUYỀN I2C</a:t>
          </a:r>
        </a:p>
      </dsp:txBody>
      <dsp:txXfrm>
        <a:off x="0" y="831176"/>
        <a:ext cx="3941499" cy="830669"/>
      </dsp:txXfrm>
    </dsp:sp>
    <dsp:sp modelId="{C074F48F-ABB9-4317-9ECA-B96495479102}">
      <dsp:nvSpPr>
        <dsp:cNvPr id="0" name=""/>
        <dsp:cNvSpPr/>
      </dsp:nvSpPr>
      <dsp:spPr>
        <a:xfrm>
          <a:off x="0" y="1661845"/>
          <a:ext cx="3941499" cy="0"/>
        </a:xfrm>
        <a:prstGeom prst="lin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EB964D-6207-4DF9-95CD-7FCA5E856EDA}">
      <dsp:nvSpPr>
        <dsp:cNvPr id="0" name=""/>
        <dsp:cNvSpPr/>
      </dsp:nvSpPr>
      <dsp:spPr>
        <a:xfrm>
          <a:off x="0" y="1661845"/>
          <a:ext cx="3941499" cy="830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EEPROM24AA128</a:t>
          </a:r>
        </a:p>
      </dsp:txBody>
      <dsp:txXfrm>
        <a:off x="0" y="1661845"/>
        <a:ext cx="3941499" cy="830669"/>
      </dsp:txXfrm>
    </dsp:sp>
    <dsp:sp modelId="{EC0CECA7-9BD2-444B-ACD8-34976F8E3E8A}">
      <dsp:nvSpPr>
        <dsp:cNvPr id="0" name=""/>
        <dsp:cNvSpPr/>
      </dsp:nvSpPr>
      <dsp:spPr>
        <a:xfrm>
          <a:off x="0" y="2492515"/>
          <a:ext cx="3941499" cy="0"/>
        </a:xfrm>
        <a:prstGeom prst="line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886170-4B76-4BFF-891E-51A714300977}">
      <dsp:nvSpPr>
        <dsp:cNvPr id="0" name=""/>
        <dsp:cNvSpPr/>
      </dsp:nvSpPr>
      <dsp:spPr>
        <a:xfrm>
          <a:off x="0" y="2492515"/>
          <a:ext cx="3941499" cy="830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BD1020 SENSOR</a:t>
          </a:r>
        </a:p>
      </dsp:txBody>
      <dsp:txXfrm>
        <a:off x="0" y="2492515"/>
        <a:ext cx="3941499" cy="830669"/>
      </dsp:txXfrm>
    </dsp:sp>
    <dsp:sp modelId="{19405B30-7900-4E86-8D3B-116DF86D87A3}">
      <dsp:nvSpPr>
        <dsp:cNvPr id="0" name=""/>
        <dsp:cNvSpPr/>
      </dsp:nvSpPr>
      <dsp:spPr>
        <a:xfrm>
          <a:off x="0" y="3323184"/>
          <a:ext cx="3941499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E696B1-0D3E-49C6-AC61-AA986A37A11F}">
      <dsp:nvSpPr>
        <dsp:cNvPr id="0" name=""/>
        <dsp:cNvSpPr/>
      </dsp:nvSpPr>
      <dsp:spPr>
        <a:xfrm>
          <a:off x="0" y="3323184"/>
          <a:ext cx="3941499" cy="830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BM1383AGLV</a:t>
          </a:r>
        </a:p>
      </dsp:txBody>
      <dsp:txXfrm>
        <a:off x="0" y="3323184"/>
        <a:ext cx="3941499" cy="830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#1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Relations to other languages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Early developments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K&amp;R 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ANSI C and ISO 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C99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C11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C18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Embedded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Character 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Reserved words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Pointers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Arrays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Array–pointer interchangeability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Graphic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Graphic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PU with binary numbers and blueprint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BD1020 SENSOR</a:t>
            </a:r>
          </a:p>
        </p:txBody>
      </p:sp>
      <p:cxnSp>
        <p:nvCxnSpPr>
          <p:cNvPr id="27" name="Straight Connector 2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able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86" y="549216"/>
            <a:ext cx="7896225" cy="2133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6981" y="117987"/>
            <a:ext cx="399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điểm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Chart, line chart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905" y="549216"/>
            <a:ext cx="4000500" cy="390525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48311" y="117987"/>
            <a:ext cx="399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áp đầu ra và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độ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76981" y="487319"/>
            <a:ext cx="174225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119905" y="458444"/>
            <a:ext cx="3413334" cy="2887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Arrow: Right 15"/>
          <p:cNvSpPr/>
          <p:nvPr/>
        </p:nvSpPr>
        <p:spPr>
          <a:xfrm>
            <a:off x="71595" y="3116825"/>
            <a:ext cx="2206370" cy="845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Từ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49500" y="2826385"/>
            <a:ext cx="4853940" cy="2023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 = (1.546 - a) / 0.0082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đó: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 là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độ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áp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volt của ADC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1.546 là điện áp đo được khi ở 0 độ 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0.0082 là độ chia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E57DFDD-3338-4139-B6E2-40375E339036}"/>
              </a:ext>
            </a:extLst>
          </p:cNvPr>
          <p:cNvGrpSpPr/>
          <p:nvPr/>
        </p:nvGrpSpPr>
        <p:grpSpPr>
          <a:xfrm>
            <a:off x="241964" y="247016"/>
            <a:ext cx="3053895" cy="830669"/>
            <a:chOff x="0" y="3323184"/>
            <a:chExt cx="3941499" cy="83066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BB63F2-4A63-43CD-BFA9-4ABE1E6866A7}"/>
                </a:ext>
              </a:extLst>
            </p:cNvPr>
            <p:cNvSpPr/>
            <p:nvPr/>
          </p:nvSpPr>
          <p:spPr>
            <a:xfrm>
              <a:off x="0" y="3323184"/>
              <a:ext cx="3941499" cy="83066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1D5A62-5BBB-4A7A-A0FE-C2033BE9DFB4}"/>
                </a:ext>
              </a:extLst>
            </p:cNvPr>
            <p:cNvSpPr txBox="1"/>
            <p:nvPr/>
          </p:nvSpPr>
          <p:spPr>
            <a:xfrm>
              <a:off x="0" y="3323184"/>
              <a:ext cx="3941499" cy="8306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114300" numCol="1" spcCol="1270" anchor="t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BM1383AGLV</a:t>
              </a:r>
            </a:p>
          </p:txBody>
        </p:sp>
      </p:grp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087B39E-D98E-4BE1-AFA7-09D3D9AAA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64" y="1077685"/>
            <a:ext cx="6680690" cy="37488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84D307-C334-4A22-AC32-2484D1F33985}"/>
              </a:ext>
            </a:extLst>
          </p:cNvPr>
          <p:cNvSpPr txBox="1"/>
          <p:nvPr/>
        </p:nvSpPr>
        <p:spPr>
          <a:xfrm>
            <a:off x="7140789" y="1077685"/>
            <a:ext cx="47252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TOUT(out): Test pin (kết nối TIN)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TIN(in) : Test pin (kết nối TOUT)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DREG : Logic voltage pin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VDD : Nguồn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 VSS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 SDA(in/out) : Chân data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 SCL(in) : Chân Clock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 DRDY(out) : Data ready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 NC1 : Non connect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10.NC0 : Non connect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TEST1(in)  : Test pin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TEST0(in) :  Test pin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Freeform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5" name="Freeform 4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7" name="Freeform 4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Related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endParaRPr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24266" r="9506"/>
          <a:stretch>
            <a:fillRect/>
          </a:stretch>
        </p:blipFill>
        <p:spPr>
          <a:xfrm>
            <a:off x="3683669" y="-365115"/>
            <a:ext cx="7445829" cy="6857990"/>
          </a:xfrm>
          <a:prstGeom prst="rect">
            <a:avLst/>
          </a:prstGeom>
        </p:spPr>
      </p:pic>
      <p:sp>
        <p:nvSpPr>
          <p:cNvPr id="30" name="Freeform: Shap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NỘI DUNG CHÍNH</a:t>
            </a:r>
          </a:p>
        </p:txBody>
      </p:sp>
      <p:graphicFrame>
        <p:nvGraphicFramePr>
          <p:cNvPr id="15" name="Content Placeholder 2"/>
          <p:cNvGraphicFramePr/>
          <p:nvPr>
            <p:extLst>
              <p:ext uri="{D42A27DB-BD31-4B8C-83A1-F6EECF244321}">
                <p14:modId xmlns:p14="http://schemas.microsoft.com/office/powerpoint/2010/main" val="342681798"/>
              </p:ext>
            </p:extLst>
          </p:nvPr>
        </p:nvGraphicFramePr>
        <p:xfrm>
          <a:off x="804672" y="2022601"/>
          <a:ext cx="3941499" cy="4154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>
            <a:grpSpLocks noGrp="1" noUngrp="1" noRot="1" noChangeAspect="1" noMove="1" noResize="1"/>
          </p:cNvGrpSpPr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0" y="4760132"/>
            <a:ext cx="5093596" cy="1777829"/>
          </a:xfr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TÌM HIỂU VỀ I2C</a:t>
            </a:r>
          </a:p>
        </p:txBody>
      </p:sp>
      <p:pic>
        <p:nvPicPr>
          <p:cNvPr id="5" name="Picture 4" descr="Diagram&#10;&#10;Description automatically generated"/>
          <p:cNvPicPr>
            <a:picLocks noChangeAspect="1"/>
          </p:cNvPicPr>
          <p:nvPr/>
        </p:nvPicPr>
        <p:blipFill rotWithShape="1">
          <a:blip r:embed="rId3"/>
          <a:srcRect t="3342"/>
          <a:stretch>
            <a:fillRect/>
          </a:stretch>
        </p:blipFill>
        <p:spPr>
          <a:xfrm>
            <a:off x="20" y="2872"/>
            <a:ext cx="12191980" cy="4595954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6706" y="4767660"/>
            <a:ext cx="5173613" cy="177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vi-VN" sz="1800" b="0" i="0">
                <a:effectLst/>
                <a:latin typeface="Times New Roman" panose="02020603050405020304" pitchFamily="18" charset="0"/>
              </a:rPr>
              <a:t>I2C là một giao thức giao tiếp được phát triển bởi Philips Semiconductors để truyền, nhận dữ liệu giữa một hoặc có thể nhiều Master – được xem như là các thiết bị điều khiển trung tâm với một hoặc nhiều Slave – được xem như là các ngoại vi trên cùng một hệ thống thông qua hai đường truyền tín hiệu.</a:t>
            </a:r>
            <a:endParaRPr lang="en-US" sz="1800" kern="1200">
              <a:latin typeface="+mn-lt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>
            <a:grpSpLocks noGrp="1" noUngrp="1" noRot="1" noChangeAspect="1" noMove="1" noResize="1"/>
          </p:cNvGrpSpPr>
          <p:nvPr/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25" name="Freeform: Shape 24"/>
            <p:cNvSpPr/>
            <p:nvPr/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411" y="681096"/>
            <a:ext cx="7866060" cy="4437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800" b="1" dirty="0" err="1">
                <a:effectLst/>
                <a:latin typeface="Times New Roman" panose="02020603050405020304" pitchFamily="18" charset="0"/>
              </a:rPr>
              <a:t>Thiết</a:t>
            </a:r>
            <a:r>
              <a:rPr lang="en-US" sz="1800" b="1" dirty="0">
                <a:effectLst/>
                <a:latin typeface="Times New Roman" panose="02020603050405020304" pitchFamily="18" charset="0"/>
              </a:rPr>
              <a:t> bị master muốn gửi dữ liệu </a:t>
            </a:r>
            <a:r>
              <a:rPr lang="en-US" sz="1800" b="1" dirty="0" err="1">
                <a:effectLst/>
                <a:latin typeface="Times New Roman" panose="02020603050405020304" pitchFamily="18" charset="0"/>
              </a:rPr>
              <a:t>cho</a:t>
            </a:r>
            <a:r>
              <a:rPr lang="en-US" sz="1800" b="1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</a:rPr>
              <a:t>một</a:t>
            </a:r>
            <a:r>
              <a:rPr lang="en-US" sz="1800" b="1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</a:rPr>
              <a:t>thiết</a:t>
            </a:r>
            <a:r>
              <a:rPr lang="en-US" sz="1800" b="1" dirty="0">
                <a:effectLst/>
                <a:latin typeface="Times New Roman" panose="02020603050405020304" pitchFamily="18" charset="0"/>
              </a:rPr>
              <a:t> bị slave</a:t>
            </a:r>
            <a:endParaRPr lang="en-US" sz="1800" kern="1200" dirty="0">
              <a:latin typeface="+mj-lt"/>
              <a:ea typeface="+mj-ea"/>
              <a:cs typeface="+mj-cs"/>
            </a:endParaRPr>
          </a:p>
        </p:txBody>
      </p:sp>
      <p:grpSp>
        <p:nvGrpSpPr>
          <p:cNvPr id="28" name="Group 27"/>
          <p:cNvGrpSpPr>
            <a:grpSpLocks noGrp="1" noUngrp="1" noRot="1" noChangeAspect="1" noMove="1" noResize="1"/>
          </p:cNvGrpSpPr>
          <p:nvPr/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29" name="Freeform: Shape 28"/>
            <p:cNvSpPr/>
            <p:nvPr/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79443" y="182908"/>
            <a:ext cx="3941499" cy="830669"/>
            <a:chOff x="0" y="831176"/>
            <a:chExt cx="3941499" cy="830669"/>
          </a:xfrm>
        </p:grpSpPr>
        <p:sp>
          <p:nvSpPr>
            <p:cNvPr id="18" name="Rectangle 17"/>
            <p:cNvSpPr/>
            <p:nvPr/>
          </p:nvSpPr>
          <p:spPr>
            <a:xfrm>
              <a:off x="0" y="831176"/>
              <a:ext cx="3941499" cy="83066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TextBox 18"/>
            <p:cNvSpPr txBox="1"/>
            <p:nvPr/>
          </p:nvSpPr>
          <p:spPr>
            <a:xfrm>
              <a:off x="0" y="831176"/>
              <a:ext cx="3941499" cy="8306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114300" numCol="1" spcCol="1270" anchor="t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TRUYỀN I2C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18411" y="1299876"/>
            <a:ext cx="5813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Ô màu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SDA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Ô màu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SDA</a:t>
            </a:r>
          </a:p>
        </p:txBody>
      </p:sp>
      <p:graphicFrame>
        <p:nvGraphicFramePr>
          <p:cNvPr id="49" name="Table 2"/>
          <p:cNvGraphicFramePr>
            <a:graphicFrameLocks noGrp="1"/>
          </p:cNvGraphicFramePr>
          <p:nvPr/>
        </p:nvGraphicFramePr>
        <p:xfrm>
          <a:off x="201335" y="3657600"/>
          <a:ext cx="443218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2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2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32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32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32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R/W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Table 2"/>
          <p:cNvGraphicFramePr>
            <a:graphicFrameLocks noGrp="1"/>
          </p:cNvGraphicFramePr>
          <p:nvPr/>
        </p:nvGraphicFramePr>
        <p:xfrm>
          <a:off x="4633515" y="3657600"/>
          <a:ext cx="4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0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Table 2"/>
          <p:cNvGraphicFramePr>
            <a:graphicFrameLocks noGrp="1"/>
          </p:cNvGraphicFramePr>
          <p:nvPr/>
        </p:nvGraphicFramePr>
        <p:xfrm>
          <a:off x="7426090" y="5597605"/>
          <a:ext cx="4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0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2" name="Connector: Elbow 51"/>
          <p:cNvCxnSpPr/>
          <p:nvPr/>
        </p:nvCxnSpPr>
        <p:spPr>
          <a:xfrm rot="5400000">
            <a:off x="7577728" y="4101706"/>
            <a:ext cx="1446359" cy="13506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55737" y="3523376"/>
            <a:ext cx="310253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777531" y="3523376"/>
            <a:ext cx="352337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8794233" y="3523376"/>
            <a:ext cx="44278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426090" y="5500199"/>
            <a:ext cx="324889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69530" y="3154044"/>
            <a:ext cx="30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Gửi 7 bit địa chỉ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617832" y="3200400"/>
            <a:ext cx="30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Gửi thanh ghi địa chỉ slave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597636" y="5179571"/>
            <a:ext cx="387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Gửi dữ liệu data vào thanh ghi slave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360727" y="4098579"/>
            <a:ext cx="0" cy="46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325927" y="4089847"/>
            <a:ext cx="0" cy="46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972345" y="4407687"/>
            <a:ext cx="142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Bit xác nhận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8485472" y="4095055"/>
            <a:ext cx="0" cy="46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067265" y="4554879"/>
            <a:ext cx="142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Bit xác nhận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10852561" y="6040071"/>
            <a:ext cx="0" cy="46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491834" y="6505103"/>
            <a:ext cx="142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Bit xác nhận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3962397" y="3239254"/>
            <a:ext cx="0" cy="37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531768" y="2883882"/>
            <a:ext cx="97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R/W=0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0" y="4563611"/>
            <a:ext cx="97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>
            <a:grpSpLocks noGrp="1" noUngrp="1" noRot="1" noChangeAspect="1" noMove="1" noResize="1"/>
          </p:cNvGrpSpPr>
          <p:nvPr/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25" name="Freeform: Shape 24"/>
            <p:cNvSpPr/>
            <p:nvPr/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>
            <a:grpSpLocks noGrp="1" noUngrp="1" noRot="1" noChangeAspect="1" noMove="1" noResize="1"/>
          </p:cNvGrpSpPr>
          <p:nvPr/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29" name="Freeform: Shape 28"/>
            <p:cNvSpPr/>
            <p:nvPr/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879443" y="182908"/>
            <a:ext cx="3941499" cy="830669"/>
            <a:chOff x="0" y="831176"/>
            <a:chExt cx="3941499" cy="830669"/>
          </a:xfrm>
        </p:grpSpPr>
        <p:sp>
          <p:nvSpPr>
            <p:cNvPr id="20" name="Rectangle 19"/>
            <p:cNvSpPr/>
            <p:nvPr/>
          </p:nvSpPr>
          <p:spPr>
            <a:xfrm>
              <a:off x="0" y="831176"/>
              <a:ext cx="3941499" cy="83066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0"/>
            <p:cNvSpPr txBox="1"/>
            <p:nvPr/>
          </p:nvSpPr>
          <p:spPr>
            <a:xfrm>
              <a:off x="0" y="831176"/>
              <a:ext cx="3941499" cy="8306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114300" numCol="1" spcCol="1270" anchor="t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TRUYỀN I2C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18411" y="1299876"/>
            <a:ext cx="5813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Ô màu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SDA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Ô màu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SDA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8411" y="835575"/>
            <a:ext cx="6119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effectLst/>
                <a:latin typeface="Times New Roman" panose="02020603050405020304" pitchFamily="18" charset="0"/>
              </a:rPr>
              <a:t>Thiết</a:t>
            </a:r>
            <a:r>
              <a:rPr lang="en-US" b="1" dirty="0">
                <a:effectLst/>
                <a:latin typeface="Times New Roman" panose="02020603050405020304" pitchFamily="18" charset="0"/>
              </a:rPr>
              <a:t> bị master muốn đọc dữ liệu từ </a:t>
            </a:r>
            <a:r>
              <a:rPr lang="en-US" b="1" dirty="0" err="1">
                <a:effectLst/>
                <a:latin typeface="Times New Roman" panose="02020603050405020304" pitchFamily="18" charset="0"/>
              </a:rPr>
              <a:t>một</a:t>
            </a:r>
            <a:r>
              <a:rPr lang="en-US" b="1" dirty="0">
                <a:effectLst/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</a:rPr>
              <a:t>thiết</a:t>
            </a:r>
            <a:r>
              <a:rPr lang="en-US" b="1" dirty="0">
                <a:effectLst/>
                <a:latin typeface="Times New Roman" panose="02020603050405020304" pitchFamily="18" charset="0"/>
              </a:rPr>
              <a:t> bị slave</a:t>
            </a:r>
            <a:endParaRPr lang="en-US" dirty="0"/>
          </a:p>
        </p:txBody>
      </p:sp>
      <p:graphicFrame>
        <p:nvGraphicFramePr>
          <p:cNvPr id="31" name="Table 2"/>
          <p:cNvGraphicFramePr>
            <a:graphicFrameLocks noGrp="1"/>
          </p:cNvGraphicFramePr>
          <p:nvPr/>
        </p:nvGraphicFramePr>
        <p:xfrm>
          <a:off x="2525386" y="3932556"/>
          <a:ext cx="443218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2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2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32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32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32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R/W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2"/>
          <p:cNvGraphicFramePr>
            <a:graphicFrameLocks noGrp="1"/>
          </p:cNvGraphicFramePr>
          <p:nvPr/>
        </p:nvGraphicFramePr>
        <p:xfrm>
          <a:off x="6957566" y="3932556"/>
          <a:ext cx="4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0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>
            <a:off x="2979788" y="3798332"/>
            <a:ext cx="310253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101582" y="3798332"/>
            <a:ext cx="352337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118284" y="3798332"/>
            <a:ext cx="44278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54440" y="3420327"/>
            <a:ext cx="30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Gửi 7 bit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91726" y="3406908"/>
            <a:ext cx="30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Master nhận dữ liệu từ slave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684778" y="4373535"/>
            <a:ext cx="0" cy="46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649978" y="4364803"/>
            <a:ext cx="0" cy="46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237673" y="4829835"/>
            <a:ext cx="142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Bit xác nhận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0809523" y="4370011"/>
            <a:ext cx="0" cy="46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391316" y="4829835"/>
            <a:ext cx="142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Bit xác nhận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286448" y="3514210"/>
            <a:ext cx="0" cy="37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55819" y="3158838"/>
            <a:ext cx="97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R/W=1</a:t>
            </a:r>
          </a:p>
        </p:txBody>
      </p:sp>
      <p:graphicFrame>
        <p:nvGraphicFramePr>
          <p:cNvPr id="45" name="Table 26"/>
          <p:cNvGraphicFramePr>
            <a:graphicFrameLocks noGrp="1"/>
          </p:cNvGraphicFramePr>
          <p:nvPr/>
        </p:nvGraphicFramePr>
        <p:xfrm>
          <a:off x="218411" y="3932556"/>
          <a:ext cx="2306975" cy="432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246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 khi gửi dữ liệu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2237351" y="4838567"/>
            <a:ext cx="911608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START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EEPROM24AA128</a:t>
            </a:r>
          </a:p>
        </p:txBody>
      </p:sp>
      <p:sp>
        <p:nvSpPr>
          <p:cNvPr id="52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98374" y="2111406"/>
            <a:ext cx="34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nối chân</a:t>
            </a: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E91B9116-7898-4018-972A-D2F125927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65" y="3508887"/>
            <a:ext cx="3524250" cy="1905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799156-9401-4673-AC4A-76C61A562EB8}"/>
              </a:ext>
            </a:extLst>
          </p:cNvPr>
          <p:cNvSpPr txBox="1"/>
          <p:nvPr/>
        </p:nvSpPr>
        <p:spPr>
          <a:xfrm>
            <a:off x="5479511" y="3429000"/>
            <a:ext cx="54765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Chân A0: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hình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chỉ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Chân A1: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hình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chỉ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Chân A2: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hình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chỉ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VSS: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VCC: Nguồn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WP=0 Chân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=1 Chân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SDA: Chân data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SCL : Chân clock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EEPROM24AA128</a:t>
            </a:r>
          </a:p>
        </p:txBody>
      </p:sp>
      <p:sp>
        <p:nvSpPr>
          <p:cNvPr id="52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72" y="2905133"/>
            <a:ext cx="10118598" cy="18972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4401" y="2571411"/>
            <a:ext cx="40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truyền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byte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34400" y="4746594"/>
            <a:ext cx="40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truyền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byte </a:t>
            </a:r>
          </a:p>
        </p:txBody>
      </p:sp>
      <p:pic>
        <p:nvPicPr>
          <p:cNvPr id="8" name="Picture 7" descr="Diagram&#10;&#10;Description automatically generated with medium confide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663" y="5115926"/>
            <a:ext cx="10175727" cy="17324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98374" y="2111406"/>
            <a:ext cx="34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4bit control:1010</a:t>
            </a:r>
          </a:p>
        </p:txBody>
      </p:sp>
    </p:spTree>
    <p:extLst>
      <p:ext uri="{BB962C8B-B14F-4D97-AF65-F5344CB8AC3E}">
        <p14:creationId xmlns:p14="http://schemas.microsoft.com/office/powerpoint/2010/main" val="3512982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EEPROM24AA128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98374" y="2111406"/>
            <a:ext cx="34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4bit control:1010</a:t>
            </a:r>
          </a:p>
        </p:txBody>
      </p:sp>
      <p:pic>
        <p:nvPicPr>
          <p:cNvPr id="10" name="Picture 9" descr="Diagram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80" y="2877832"/>
            <a:ext cx="11169661" cy="19682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17470" y="2544258"/>
            <a:ext cx="42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truyền đọc EEPROM</a:t>
            </a: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1924A8AD-0856-42F2-B520-365BB54BC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80" y="5106036"/>
            <a:ext cx="11317146" cy="16804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DFB7E2-0813-438F-AADB-EF2D9F0E3921}"/>
              </a:ext>
            </a:extLst>
          </p:cNvPr>
          <p:cNvSpPr txBox="1"/>
          <p:nvPr/>
        </p:nvSpPr>
        <p:spPr>
          <a:xfrm>
            <a:off x="638880" y="4791385"/>
            <a:ext cx="42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truyền đọc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EEPROM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PU with binary numbers and blueprint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2785" y="742950"/>
            <a:ext cx="4181475" cy="42310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92785" y="294005"/>
            <a:ext cx="3408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chân:</a:t>
            </a:r>
          </a:p>
        </p:txBody>
      </p:sp>
      <p:sp>
        <p:nvSpPr>
          <p:cNvPr id="7" name="Rectangle 17"/>
          <p:cNvSpPr/>
          <p:nvPr/>
        </p:nvSpPr>
        <p:spPr>
          <a:xfrm>
            <a:off x="5567025" y="742950"/>
            <a:ext cx="5645150" cy="2418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GND : Đất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VDD : Nguồn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N.C : Không kết nối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PG : Điều kiện nhiệt // Kết nối với phần đo nhiệt độ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OUT : Điện áp đầu ra 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Web68AC</Template>
  <TotalTime>102</TotalTime>
  <Words>610</Words>
  <Application>Microsoft Office PowerPoint</Application>
  <PresentationFormat>Widescreen</PresentationFormat>
  <Paragraphs>153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1_Office Theme</vt:lpstr>
      <vt:lpstr>PowerPoint Presentation</vt:lpstr>
      <vt:lpstr>NỘI DUNG CHÍNH</vt:lpstr>
      <vt:lpstr>TÌM HIỂU VỀ I2C</vt:lpstr>
      <vt:lpstr>Thiết bị master muốn gửi dữ liệu cho một thiết bị slave</vt:lpstr>
      <vt:lpstr>PowerPoint Presentation</vt:lpstr>
      <vt:lpstr>EEPROM24AA128</vt:lpstr>
      <vt:lpstr>EEPROM24AA128</vt:lpstr>
      <vt:lpstr>EEPROM24AA128</vt:lpstr>
      <vt:lpstr>PowerPoint Presentation</vt:lpstr>
      <vt:lpstr>BD1020 SENSOR</vt:lpstr>
      <vt:lpstr>PowerPoint Presentation</vt:lpstr>
      <vt:lpstr>Related languages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Hoang</dc:creator>
  <cp:lastModifiedBy>Dang Hoang</cp:lastModifiedBy>
  <cp:revision>3</cp:revision>
  <dcterms:created xsi:type="dcterms:W3CDTF">2021-08-11T05:21:00Z</dcterms:created>
  <dcterms:modified xsi:type="dcterms:W3CDTF">2021-08-12T15:39:32Z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1033-11.2.0.10223</vt:lpwstr>
  </property>
</Properties>
</file>