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Hammersmith One"/>
      <p:regular r:id="rId29"/>
    </p:embeddedFont>
    <p:embeddedFont>
      <p:font typeface="Manjari"/>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2" roundtripDataSignature="AMtx7mgv49l4RTTgY2ic7DZHqF4n4H1L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D27850-FDA3-4235-B41D-AB9A9CEB8FA6}">
  <a:tblStyle styleId="{A0D27850-FDA3-4235-B41D-AB9A9CEB8FA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njari-bold.fntdata"/><Relationship Id="rId30" Type="http://schemas.openxmlformats.org/officeDocument/2006/relationships/font" Target="fonts/Manjari-regular.fntdata"/><Relationship Id="rId32"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font" Target="fonts/HammersmithOne-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7" name="Google Shape;18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3" name="Google Shape;19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8" name="Google Shape;19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6" name="Google Shape;19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4" name="Google Shape;19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2" name="Google Shape;19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0" name="Google Shape;195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6" name="Google Shape;19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3" name="Google Shape;19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9" name="Google Shape;19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8" name="Google Shape;19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3" name="Google Shape;18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3" name="Shape 1983"/>
        <p:cNvGrpSpPr/>
        <p:nvPr/>
      </p:nvGrpSpPr>
      <p:grpSpPr>
        <a:xfrm>
          <a:off x="0" y="0"/>
          <a:ext cx="0" cy="0"/>
          <a:chOff x="0" y="0"/>
          <a:chExt cx="0" cy="0"/>
        </a:xfrm>
      </p:grpSpPr>
      <p:sp>
        <p:nvSpPr>
          <p:cNvPr id="1984" name="Google Shape;198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5" name="Google Shape;198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1" name="Google Shape;19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7" name="Google Shape;19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9" name="Google Shape;18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5" name="Google Shape;18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1" name="Google Shape;18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1" name="Google Shape;18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1" name="Google Shape;18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7" name="Google Shape;18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6" name="Google Shape;19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38"/>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38"/>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8"/>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138"/>
          <p:cNvGrpSpPr/>
          <p:nvPr/>
        </p:nvGrpSpPr>
        <p:grpSpPr>
          <a:xfrm>
            <a:off x="6412578" y="-640069"/>
            <a:ext cx="1962482" cy="1953285"/>
            <a:chOff x="386328" y="2672681"/>
            <a:chExt cx="1962482" cy="1953285"/>
          </a:xfrm>
        </p:grpSpPr>
        <p:sp>
          <p:nvSpPr>
            <p:cNvPr id="13" name="Google Shape;13;p138"/>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8"/>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8"/>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8"/>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8"/>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38"/>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38"/>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8"/>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8"/>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8"/>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38"/>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8"/>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8"/>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38"/>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38"/>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8"/>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8"/>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38"/>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8"/>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8"/>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8"/>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8"/>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38"/>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38"/>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8"/>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38"/>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8"/>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8"/>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8"/>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38"/>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38"/>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38"/>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38"/>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38"/>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38"/>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138"/>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38"/>
          <p:cNvSpPr txBox="1"/>
          <p:nvPr>
            <p:ph type="ctrTitle"/>
          </p:nvPr>
        </p:nvSpPr>
        <p:spPr>
          <a:xfrm>
            <a:off x="1283094" y="1290750"/>
            <a:ext cx="65778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b="1" sz="5500">
                <a:solidFill>
                  <a:srgbClr val="806860"/>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0" name="Google Shape;50;p138"/>
          <p:cNvSpPr txBox="1"/>
          <p:nvPr>
            <p:ph idx="1" type="subTitle"/>
          </p:nvPr>
        </p:nvSpPr>
        <p:spPr>
          <a:xfrm>
            <a:off x="1283100" y="3394625"/>
            <a:ext cx="6577800" cy="458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
  <p:cSld name="CUSTOM_32_2_1">
    <p:spTree>
      <p:nvGrpSpPr>
        <p:cNvPr id="277" name="Shape 277"/>
        <p:cNvGrpSpPr/>
        <p:nvPr/>
      </p:nvGrpSpPr>
      <p:grpSpPr>
        <a:xfrm>
          <a:off x="0" y="0"/>
          <a:ext cx="0" cy="0"/>
          <a:chOff x="0" y="0"/>
          <a:chExt cx="0" cy="0"/>
        </a:xfrm>
      </p:grpSpPr>
      <p:sp>
        <p:nvSpPr>
          <p:cNvPr id="278" name="Google Shape;278;p147"/>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7"/>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7"/>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81" name="Google Shape;281;p147"/>
          <p:cNvSpPr txBox="1"/>
          <p:nvPr>
            <p:ph idx="1" type="subTitle"/>
          </p:nvPr>
        </p:nvSpPr>
        <p:spPr>
          <a:xfrm>
            <a:off x="713250" y="1126100"/>
            <a:ext cx="7717500" cy="344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050"/>
              <a:buFont typeface="Ubuntu"/>
              <a:buChar char="●"/>
              <a:defRPr sz="1600"/>
            </a:lvl1pPr>
            <a:lvl2pPr lvl="1" algn="l">
              <a:lnSpc>
                <a:spcPct val="100000"/>
              </a:lnSpc>
              <a:spcBef>
                <a:spcPts val="0"/>
              </a:spcBef>
              <a:spcAft>
                <a:spcPts val="0"/>
              </a:spcAft>
              <a:buClr>
                <a:schemeClr val="dk1"/>
              </a:buClr>
              <a:buSzPts val="1400"/>
              <a:buFont typeface="Ubuntu"/>
              <a:buAutoNum type="alphaLcPeriod"/>
              <a:defRPr sz="1600"/>
            </a:lvl2pPr>
            <a:lvl3pPr lvl="2" algn="l">
              <a:lnSpc>
                <a:spcPct val="100000"/>
              </a:lnSpc>
              <a:spcBef>
                <a:spcPts val="0"/>
              </a:spcBef>
              <a:spcAft>
                <a:spcPts val="0"/>
              </a:spcAft>
              <a:buClr>
                <a:schemeClr val="dk1"/>
              </a:buClr>
              <a:buSzPts val="1400"/>
              <a:buFont typeface="Ubuntu"/>
              <a:buAutoNum type="romanLcPeriod"/>
              <a:defRPr/>
            </a:lvl3pPr>
            <a:lvl4pPr lvl="3" algn="l">
              <a:lnSpc>
                <a:spcPct val="100000"/>
              </a:lnSpc>
              <a:spcBef>
                <a:spcPts val="0"/>
              </a:spcBef>
              <a:spcAft>
                <a:spcPts val="0"/>
              </a:spcAft>
              <a:buClr>
                <a:schemeClr val="dk1"/>
              </a:buClr>
              <a:buSzPts val="1400"/>
              <a:buFont typeface="Ubuntu"/>
              <a:buAutoNum type="arabicPeriod"/>
              <a:defRPr/>
            </a:lvl4pPr>
            <a:lvl5pPr lvl="4" algn="l">
              <a:lnSpc>
                <a:spcPct val="100000"/>
              </a:lnSpc>
              <a:spcBef>
                <a:spcPts val="0"/>
              </a:spcBef>
              <a:spcAft>
                <a:spcPts val="0"/>
              </a:spcAft>
              <a:buClr>
                <a:schemeClr val="dk1"/>
              </a:buClr>
              <a:buSzPts val="1400"/>
              <a:buFont typeface="Ubuntu"/>
              <a:buAutoNum type="alphaLcPeriod"/>
              <a:defRPr/>
            </a:lvl5pPr>
            <a:lvl6pPr lvl="5" algn="l">
              <a:lnSpc>
                <a:spcPct val="100000"/>
              </a:lnSpc>
              <a:spcBef>
                <a:spcPts val="0"/>
              </a:spcBef>
              <a:spcAft>
                <a:spcPts val="0"/>
              </a:spcAft>
              <a:buClr>
                <a:schemeClr val="dk1"/>
              </a:buClr>
              <a:buSzPts val="1400"/>
              <a:buFont typeface="Ubuntu"/>
              <a:buAutoNum type="romanLcPeriod"/>
              <a:defRPr/>
            </a:lvl6pPr>
            <a:lvl7pPr lvl="6" algn="l">
              <a:lnSpc>
                <a:spcPct val="100000"/>
              </a:lnSpc>
              <a:spcBef>
                <a:spcPts val="0"/>
              </a:spcBef>
              <a:spcAft>
                <a:spcPts val="0"/>
              </a:spcAft>
              <a:buClr>
                <a:schemeClr val="dk1"/>
              </a:buClr>
              <a:buSzPts val="1400"/>
              <a:buFont typeface="Ubuntu"/>
              <a:buAutoNum type="arabicPeriod"/>
              <a:defRPr/>
            </a:lvl7pPr>
            <a:lvl8pPr lvl="7" algn="l">
              <a:lnSpc>
                <a:spcPct val="100000"/>
              </a:lnSpc>
              <a:spcBef>
                <a:spcPts val="0"/>
              </a:spcBef>
              <a:spcAft>
                <a:spcPts val="0"/>
              </a:spcAft>
              <a:buClr>
                <a:schemeClr val="dk1"/>
              </a:buClr>
              <a:buSzPts val="1400"/>
              <a:buFont typeface="Ubuntu"/>
              <a:buAutoNum type="alphaLcPeriod"/>
              <a:defRPr/>
            </a:lvl8pPr>
            <a:lvl9pPr lvl="8" algn="l">
              <a:lnSpc>
                <a:spcPct val="100000"/>
              </a:lnSpc>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282" name="Shape 282"/>
        <p:cNvGrpSpPr/>
        <p:nvPr/>
      </p:nvGrpSpPr>
      <p:grpSpPr>
        <a:xfrm>
          <a:off x="0" y="0"/>
          <a:ext cx="0" cy="0"/>
          <a:chOff x="0" y="0"/>
          <a:chExt cx="0" cy="0"/>
        </a:xfrm>
      </p:grpSpPr>
      <p:grpSp>
        <p:nvGrpSpPr>
          <p:cNvPr id="283" name="Google Shape;283;p148"/>
          <p:cNvGrpSpPr/>
          <p:nvPr/>
        </p:nvGrpSpPr>
        <p:grpSpPr>
          <a:xfrm>
            <a:off x="5" y="-80449"/>
            <a:ext cx="2277317" cy="5304377"/>
            <a:chOff x="224725" y="566950"/>
            <a:chExt cx="1850875" cy="4311100"/>
          </a:xfrm>
        </p:grpSpPr>
        <p:sp>
          <p:nvSpPr>
            <p:cNvPr id="284" name="Google Shape;284;p148"/>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8"/>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48"/>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48"/>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8"/>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8"/>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8"/>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8"/>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48"/>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8"/>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8"/>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8"/>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8"/>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48"/>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8"/>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8"/>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48"/>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48"/>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8"/>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48"/>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48"/>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48"/>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48"/>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48"/>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8" name="Google Shape;308;p148"/>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8"/>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8"/>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
  <p:cSld name="CUSTOM_40">
    <p:spTree>
      <p:nvGrpSpPr>
        <p:cNvPr id="311" name="Shape 311"/>
        <p:cNvGrpSpPr/>
        <p:nvPr/>
      </p:nvGrpSpPr>
      <p:grpSpPr>
        <a:xfrm>
          <a:off x="0" y="0"/>
          <a:ext cx="0" cy="0"/>
          <a:chOff x="0" y="0"/>
          <a:chExt cx="0" cy="0"/>
        </a:xfrm>
      </p:grpSpPr>
      <p:sp>
        <p:nvSpPr>
          <p:cNvPr id="312" name="Google Shape;312;p149"/>
          <p:cNvSpPr/>
          <p:nvPr/>
        </p:nvSpPr>
        <p:spPr>
          <a:xfrm rot="3415018">
            <a:off x="-1245884" y="420313"/>
            <a:ext cx="4147993" cy="3528173"/>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9"/>
          <p:cNvSpPr/>
          <p:nvPr/>
        </p:nvSpPr>
        <p:spPr>
          <a:xfrm>
            <a:off x="2871010" y="-1030982"/>
            <a:ext cx="2615835" cy="2307411"/>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4" name="Google Shape;314;p149"/>
          <p:cNvGrpSpPr/>
          <p:nvPr/>
        </p:nvGrpSpPr>
        <p:grpSpPr>
          <a:xfrm flipH="1" rot="10800000">
            <a:off x="1647754" y="1740930"/>
            <a:ext cx="1873085" cy="1864327"/>
            <a:chOff x="2414491" y="671177"/>
            <a:chExt cx="1830972" cy="1822411"/>
          </a:xfrm>
        </p:grpSpPr>
        <p:sp>
          <p:nvSpPr>
            <p:cNvPr id="315" name="Google Shape;315;p14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4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4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4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4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4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4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4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4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4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4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4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4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4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4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4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4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4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4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4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4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4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4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4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4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4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4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4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4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9" name="Google Shape;349;p149"/>
          <p:cNvSpPr/>
          <p:nvPr/>
        </p:nvSpPr>
        <p:spPr>
          <a:xfrm rot="-288619">
            <a:off x="5715494" y="1699839"/>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0" name="Google Shape;350;p149"/>
          <p:cNvGrpSpPr/>
          <p:nvPr/>
        </p:nvGrpSpPr>
        <p:grpSpPr>
          <a:xfrm rot="-1992990">
            <a:off x="5725746" y="1138132"/>
            <a:ext cx="2008409" cy="2399981"/>
            <a:chOff x="5206700" y="1073325"/>
            <a:chExt cx="2008425" cy="2400000"/>
          </a:xfrm>
        </p:grpSpPr>
        <p:sp>
          <p:nvSpPr>
            <p:cNvPr id="351" name="Google Shape;351;p149"/>
            <p:cNvSpPr/>
            <p:nvPr/>
          </p:nvSpPr>
          <p:spPr>
            <a:xfrm>
              <a:off x="5573750" y="1073325"/>
              <a:ext cx="1281200" cy="1970925"/>
            </a:xfrm>
            <a:custGeom>
              <a:rect b="b" l="l" r="r" t="t"/>
              <a:pathLst>
                <a:path extrusionOk="0" h="78837" w="51248">
                  <a:moveTo>
                    <a:pt x="50129" y="0"/>
                  </a:moveTo>
                  <a:cubicBezTo>
                    <a:pt x="49819" y="0"/>
                    <a:pt x="49517" y="143"/>
                    <a:pt x="49302" y="435"/>
                  </a:cubicBezTo>
                  <a:lnTo>
                    <a:pt x="43679" y="9250"/>
                  </a:lnTo>
                  <a:lnTo>
                    <a:pt x="42281" y="11469"/>
                  </a:lnTo>
                  <a:lnTo>
                    <a:pt x="7356" y="66181"/>
                  </a:lnTo>
                  <a:lnTo>
                    <a:pt x="5897" y="68522"/>
                  </a:lnTo>
                  <a:lnTo>
                    <a:pt x="274" y="77336"/>
                  </a:lnTo>
                  <a:cubicBezTo>
                    <a:pt x="0" y="77792"/>
                    <a:pt x="122" y="78370"/>
                    <a:pt x="578" y="78674"/>
                  </a:cubicBezTo>
                  <a:cubicBezTo>
                    <a:pt x="638" y="78704"/>
                    <a:pt x="760" y="78765"/>
                    <a:pt x="851" y="78795"/>
                  </a:cubicBezTo>
                  <a:cubicBezTo>
                    <a:pt x="933" y="78823"/>
                    <a:pt x="1020" y="78836"/>
                    <a:pt x="1108" y="78836"/>
                  </a:cubicBezTo>
                  <a:cubicBezTo>
                    <a:pt x="1410" y="78836"/>
                    <a:pt x="1727" y="78676"/>
                    <a:pt x="1915" y="78370"/>
                  </a:cubicBezTo>
                  <a:lnTo>
                    <a:pt x="7569" y="69433"/>
                  </a:lnTo>
                  <a:lnTo>
                    <a:pt x="9149" y="66971"/>
                  </a:lnTo>
                  <a:lnTo>
                    <a:pt x="43740" y="12837"/>
                  </a:lnTo>
                  <a:lnTo>
                    <a:pt x="45290" y="10375"/>
                  </a:lnTo>
                  <a:lnTo>
                    <a:pt x="50943" y="1469"/>
                  </a:lnTo>
                  <a:cubicBezTo>
                    <a:pt x="51247" y="1013"/>
                    <a:pt x="51095" y="405"/>
                    <a:pt x="50639" y="131"/>
                  </a:cubicBezTo>
                  <a:cubicBezTo>
                    <a:pt x="50476" y="44"/>
                    <a:pt x="50301" y="0"/>
                    <a:pt x="501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49"/>
            <p:cNvSpPr/>
            <p:nvPr/>
          </p:nvSpPr>
          <p:spPr>
            <a:xfrm>
              <a:off x="5633000" y="1197050"/>
              <a:ext cx="1582125" cy="1877700"/>
            </a:xfrm>
            <a:custGeom>
              <a:rect b="b" l="l" r="r" t="t"/>
              <a:pathLst>
                <a:path extrusionOk="0" h="75108" w="63285">
                  <a:moveTo>
                    <a:pt x="45794" y="1"/>
                  </a:moveTo>
                  <a:cubicBezTo>
                    <a:pt x="45327" y="1"/>
                    <a:pt x="44858" y="200"/>
                    <a:pt x="44531" y="593"/>
                  </a:cubicBezTo>
                  <a:cubicBezTo>
                    <a:pt x="43862" y="1322"/>
                    <a:pt x="43953" y="2386"/>
                    <a:pt x="44683" y="2994"/>
                  </a:cubicBezTo>
                  <a:cubicBezTo>
                    <a:pt x="45443" y="3632"/>
                    <a:pt x="46142" y="4301"/>
                    <a:pt x="46841" y="5031"/>
                  </a:cubicBezTo>
                  <a:cubicBezTo>
                    <a:pt x="55686" y="14180"/>
                    <a:pt x="59668" y="28283"/>
                    <a:pt x="56750" y="41019"/>
                  </a:cubicBezTo>
                  <a:cubicBezTo>
                    <a:pt x="53589" y="54758"/>
                    <a:pt x="42646" y="66247"/>
                    <a:pt x="28907" y="70229"/>
                  </a:cubicBezTo>
                  <a:cubicBezTo>
                    <a:pt x="25464" y="71227"/>
                    <a:pt x="21935" y="71725"/>
                    <a:pt x="18392" y="71725"/>
                  </a:cubicBezTo>
                  <a:cubicBezTo>
                    <a:pt x="14273" y="71725"/>
                    <a:pt x="10132" y="71052"/>
                    <a:pt x="6080" y="69712"/>
                  </a:cubicBezTo>
                  <a:cubicBezTo>
                    <a:pt x="4925" y="69317"/>
                    <a:pt x="3740" y="68861"/>
                    <a:pt x="2615" y="68375"/>
                  </a:cubicBezTo>
                  <a:cubicBezTo>
                    <a:pt x="2383" y="68271"/>
                    <a:pt x="2144" y="68222"/>
                    <a:pt x="1912" y="68222"/>
                  </a:cubicBezTo>
                  <a:cubicBezTo>
                    <a:pt x="1261" y="68222"/>
                    <a:pt x="657" y="68607"/>
                    <a:pt x="366" y="69257"/>
                  </a:cubicBezTo>
                  <a:cubicBezTo>
                    <a:pt x="1" y="70108"/>
                    <a:pt x="366" y="71111"/>
                    <a:pt x="1247" y="71475"/>
                  </a:cubicBezTo>
                  <a:cubicBezTo>
                    <a:pt x="2159" y="71871"/>
                    <a:pt x="3101" y="72235"/>
                    <a:pt x="4044" y="72600"/>
                  </a:cubicBezTo>
                  <a:cubicBezTo>
                    <a:pt x="4986" y="72934"/>
                    <a:pt x="5959" y="73238"/>
                    <a:pt x="6931" y="73512"/>
                  </a:cubicBezTo>
                  <a:cubicBezTo>
                    <a:pt x="10715" y="74576"/>
                    <a:pt x="14591" y="75108"/>
                    <a:pt x="18444" y="75108"/>
                  </a:cubicBezTo>
                  <a:cubicBezTo>
                    <a:pt x="22296" y="75108"/>
                    <a:pt x="26126" y="74576"/>
                    <a:pt x="29819" y="73512"/>
                  </a:cubicBezTo>
                  <a:cubicBezTo>
                    <a:pt x="45017" y="69105"/>
                    <a:pt x="56598" y="56946"/>
                    <a:pt x="60093" y="41809"/>
                  </a:cubicBezTo>
                  <a:cubicBezTo>
                    <a:pt x="63285" y="27919"/>
                    <a:pt x="58877" y="12569"/>
                    <a:pt x="49151" y="2569"/>
                  </a:cubicBezTo>
                  <a:cubicBezTo>
                    <a:pt x="48421" y="1839"/>
                    <a:pt x="47722" y="1110"/>
                    <a:pt x="46902" y="441"/>
                  </a:cubicBezTo>
                  <a:cubicBezTo>
                    <a:pt x="46593" y="147"/>
                    <a:pt x="46194" y="1"/>
                    <a:pt x="457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49"/>
            <p:cNvSpPr/>
            <p:nvPr/>
          </p:nvSpPr>
          <p:spPr>
            <a:xfrm>
              <a:off x="5206700" y="1172250"/>
              <a:ext cx="1797950" cy="1685450"/>
            </a:xfrm>
            <a:custGeom>
              <a:rect b="b" l="l" r="r" t="t"/>
              <a:pathLst>
                <a:path extrusionOk="0" h="67418" w="71918">
                  <a:moveTo>
                    <a:pt x="37486" y="1"/>
                  </a:moveTo>
                  <a:cubicBezTo>
                    <a:pt x="31481" y="1"/>
                    <a:pt x="25665" y="1630"/>
                    <a:pt x="20609" y="4533"/>
                  </a:cubicBezTo>
                  <a:cubicBezTo>
                    <a:pt x="18147" y="5962"/>
                    <a:pt x="15868" y="7694"/>
                    <a:pt x="13801" y="9701"/>
                  </a:cubicBezTo>
                  <a:cubicBezTo>
                    <a:pt x="9728" y="13713"/>
                    <a:pt x="6658" y="18789"/>
                    <a:pt x="5016" y="24686"/>
                  </a:cubicBezTo>
                  <a:cubicBezTo>
                    <a:pt x="1" y="42619"/>
                    <a:pt x="10548" y="61191"/>
                    <a:pt x="28482" y="66175"/>
                  </a:cubicBezTo>
                  <a:cubicBezTo>
                    <a:pt x="31503" y="67016"/>
                    <a:pt x="34543" y="67417"/>
                    <a:pt x="37533" y="67417"/>
                  </a:cubicBezTo>
                  <a:cubicBezTo>
                    <a:pt x="51837" y="67417"/>
                    <a:pt x="64996" y="58237"/>
                    <a:pt x="69546" y="44108"/>
                  </a:cubicBezTo>
                  <a:cubicBezTo>
                    <a:pt x="69698" y="43652"/>
                    <a:pt x="69850" y="43196"/>
                    <a:pt x="69972" y="42741"/>
                  </a:cubicBezTo>
                  <a:cubicBezTo>
                    <a:pt x="71917" y="35750"/>
                    <a:pt x="71492" y="28667"/>
                    <a:pt x="69242" y="22315"/>
                  </a:cubicBezTo>
                  <a:cubicBezTo>
                    <a:pt x="65625" y="12375"/>
                    <a:pt x="57479" y="4290"/>
                    <a:pt x="46506" y="1251"/>
                  </a:cubicBezTo>
                  <a:cubicBezTo>
                    <a:pt x="43500" y="403"/>
                    <a:pt x="40470" y="1"/>
                    <a:pt x="37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49"/>
            <p:cNvSpPr/>
            <p:nvPr/>
          </p:nvSpPr>
          <p:spPr>
            <a:xfrm>
              <a:off x="6664950" y="1142000"/>
              <a:ext cx="185425" cy="167100"/>
            </a:xfrm>
            <a:custGeom>
              <a:rect b="b" l="l" r="r" t="t"/>
              <a:pathLst>
                <a:path extrusionOk="0" h="6684" w="7417">
                  <a:moveTo>
                    <a:pt x="3726" y="0"/>
                  </a:moveTo>
                  <a:cubicBezTo>
                    <a:pt x="2255" y="0"/>
                    <a:pt x="922" y="967"/>
                    <a:pt x="517" y="2461"/>
                  </a:cubicBezTo>
                  <a:cubicBezTo>
                    <a:pt x="0" y="4223"/>
                    <a:pt x="1034" y="6047"/>
                    <a:pt x="2827" y="6564"/>
                  </a:cubicBezTo>
                  <a:cubicBezTo>
                    <a:pt x="3127" y="6645"/>
                    <a:pt x="3427" y="6684"/>
                    <a:pt x="3722" y="6684"/>
                  </a:cubicBezTo>
                  <a:cubicBezTo>
                    <a:pt x="5192" y="6684"/>
                    <a:pt x="6525" y="5717"/>
                    <a:pt x="6931" y="4223"/>
                  </a:cubicBezTo>
                  <a:cubicBezTo>
                    <a:pt x="7417" y="2461"/>
                    <a:pt x="6383" y="637"/>
                    <a:pt x="4620" y="120"/>
                  </a:cubicBezTo>
                  <a:cubicBezTo>
                    <a:pt x="4321" y="39"/>
                    <a:pt x="4021" y="0"/>
                    <a:pt x="37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49"/>
            <p:cNvSpPr/>
            <p:nvPr/>
          </p:nvSpPr>
          <p:spPr>
            <a:xfrm>
              <a:off x="5581350" y="2832750"/>
              <a:ext cx="185425" cy="167125"/>
            </a:xfrm>
            <a:custGeom>
              <a:rect b="b" l="l" r="r" t="t"/>
              <a:pathLst>
                <a:path extrusionOk="0" h="6685" w="7417">
                  <a:moveTo>
                    <a:pt x="3706" y="0"/>
                  </a:moveTo>
                  <a:cubicBezTo>
                    <a:pt x="2246" y="0"/>
                    <a:pt x="892" y="967"/>
                    <a:pt x="486" y="2461"/>
                  </a:cubicBezTo>
                  <a:cubicBezTo>
                    <a:pt x="0" y="4224"/>
                    <a:pt x="1034" y="6047"/>
                    <a:pt x="2827" y="6564"/>
                  </a:cubicBezTo>
                  <a:cubicBezTo>
                    <a:pt x="3121" y="6645"/>
                    <a:pt x="3417" y="6684"/>
                    <a:pt x="3709" y="6684"/>
                  </a:cubicBezTo>
                  <a:cubicBezTo>
                    <a:pt x="5162" y="6684"/>
                    <a:pt x="6500" y="5718"/>
                    <a:pt x="6930" y="4224"/>
                  </a:cubicBezTo>
                  <a:cubicBezTo>
                    <a:pt x="7417" y="2461"/>
                    <a:pt x="6383" y="637"/>
                    <a:pt x="4590" y="120"/>
                  </a:cubicBezTo>
                  <a:cubicBezTo>
                    <a:pt x="4295" y="39"/>
                    <a:pt x="3999" y="0"/>
                    <a:pt x="37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49"/>
            <p:cNvSpPr/>
            <p:nvPr/>
          </p:nvSpPr>
          <p:spPr>
            <a:xfrm>
              <a:off x="5747750" y="2958600"/>
              <a:ext cx="142125" cy="260900"/>
            </a:xfrm>
            <a:custGeom>
              <a:rect b="b" l="l" r="r" t="t"/>
              <a:pathLst>
                <a:path extrusionOk="0" h="10436" w="5685">
                  <a:moveTo>
                    <a:pt x="3811" y="0"/>
                  </a:moveTo>
                  <a:cubicBezTo>
                    <a:pt x="3075" y="0"/>
                    <a:pt x="2415" y="504"/>
                    <a:pt x="2189" y="1257"/>
                  </a:cubicBezTo>
                  <a:lnTo>
                    <a:pt x="244" y="8278"/>
                  </a:lnTo>
                  <a:cubicBezTo>
                    <a:pt x="1" y="9190"/>
                    <a:pt x="517" y="10102"/>
                    <a:pt x="1429" y="10375"/>
                  </a:cubicBezTo>
                  <a:cubicBezTo>
                    <a:pt x="1581" y="10416"/>
                    <a:pt x="1733" y="10435"/>
                    <a:pt x="1882" y="10435"/>
                  </a:cubicBezTo>
                  <a:cubicBezTo>
                    <a:pt x="2627" y="10435"/>
                    <a:pt x="3299" y="9950"/>
                    <a:pt x="3527" y="9190"/>
                  </a:cubicBezTo>
                  <a:lnTo>
                    <a:pt x="5472" y="2168"/>
                  </a:lnTo>
                  <a:cubicBezTo>
                    <a:pt x="5685" y="1287"/>
                    <a:pt x="5168" y="345"/>
                    <a:pt x="4287" y="71"/>
                  </a:cubicBezTo>
                  <a:cubicBezTo>
                    <a:pt x="4127" y="23"/>
                    <a:pt x="3967" y="0"/>
                    <a:pt x="38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49"/>
            <p:cNvSpPr/>
            <p:nvPr/>
          </p:nvSpPr>
          <p:spPr>
            <a:xfrm>
              <a:off x="5298650" y="3137600"/>
              <a:ext cx="902025" cy="335725"/>
            </a:xfrm>
            <a:custGeom>
              <a:rect b="b" l="l" r="r" t="t"/>
              <a:pathLst>
                <a:path extrusionOk="0" h="13429" w="36081">
                  <a:moveTo>
                    <a:pt x="8992" y="1"/>
                  </a:moveTo>
                  <a:cubicBezTo>
                    <a:pt x="5867" y="1"/>
                    <a:pt x="3302" y="502"/>
                    <a:pt x="1703" y="1452"/>
                  </a:cubicBezTo>
                  <a:cubicBezTo>
                    <a:pt x="791" y="1999"/>
                    <a:pt x="214" y="2668"/>
                    <a:pt x="1" y="3489"/>
                  </a:cubicBezTo>
                  <a:lnTo>
                    <a:pt x="35868" y="13428"/>
                  </a:lnTo>
                  <a:cubicBezTo>
                    <a:pt x="36081" y="12638"/>
                    <a:pt x="35929" y="11726"/>
                    <a:pt x="35442" y="10845"/>
                  </a:cubicBezTo>
                  <a:cubicBezTo>
                    <a:pt x="33679" y="7501"/>
                    <a:pt x="27600" y="3793"/>
                    <a:pt x="19819" y="1604"/>
                  </a:cubicBezTo>
                  <a:cubicBezTo>
                    <a:pt x="15914" y="517"/>
                    <a:pt x="12164" y="1"/>
                    <a:pt x="89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49"/>
            <p:cNvSpPr/>
            <p:nvPr/>
          </p:nvSpPr>
          <p:spPr>
            <a:xfrm>
              <a:off x="6405825" y="1721750"/>
              <a:ext cx="598825" cy="912150"/>
            </a:xfrm>
            <a:custGeom>
              <a:rect b="b" l="l" r="r" t="t"/>
              <a:pathLst>
                <a:path extrusionOk="0" h="36486" w="23953">
                  <a:moveTo>
                    <a:pt x="20119" y="0"/>
                  </a:moveTo>
                  <a:cubicBezTo>
                    <a:pt x="19991" y="0"/>
                    <a:pt x="19859" y="10"/>
                    <a:pt x="19727" y="31"/>
                  </a:cubicBezTo>
                  <a:cubicBezTo>
                    <a:pt x="17964" y="395"/>
                    <a:pt x="16718" y="1490"/>
                    <a:pt x="15654" y="1672"/>
                  </a:cubicBezTo>
                  <a:cubicBezTo>
                    <a:pt x="14560" y="1854"/>
                    <a:pt x="14438" y="3648"/>
                    <a:pt x="15198" y="4408"/>
                  </a:cubicBezTo>
                  <a:cubicBezTo>
                    <a:pt x="15806" y="5016"/>
                    <a:pt x="16232" y="5745"/>
                    <a:pt x="16718" y="6019"/>
                  </a:cubicBezTo>
                  <a:cubicBezTo>
                    <a:pt x="16759" y="6019"/>
                    <a:pt x="16813" y="6032"/>
                    <a:pt x="16862" y="6032"/>
                  </a:cubicBezTo>
                  <a:cubicBezTo>
                    <a:pt x="16887" y="6032"/>
                    <a:pt x="16911" y="6029"/>
                    <a:pt x="16931" y="6019"/>
                  </a:cubicBezTo>
                  <a:cubicBezTo>
                    <a:pt x="17437" y="5899"/>
                    <a:pt x="17593" y="3736"/>
                    <a:pt x="18687" y="3736"/>
                  </a:cubicBezTo>
                  <a:cubicBezTo>
                    <a:pt x="18709" y="3736"/>
                    <a:pt x="18732" y="3737"/>
                    <a:pt x="18755" y="3739"/>
                  </a:cubicBezTo>
                  <a:cubicBezTo>
                    <a:pt x="18772" y="3739"/>
                    <a:pt x="18788" y="3740"/>
                    <a:pt x="18805" y="3740"/>
                  </a:cubicBezTo>
                  <a:cubicBezTo>
                    <a:pt x="19686" y="3740"/>
                    <a:pt x="19857" y="3038"/>
                    <a:pt x="20246" y="3038"/>
                  </a:cubicBezTo>
                  <a:cubicBezTo>
                    <a:pt x="20292" y="3038"/>
                    <a:pt x="20342" y="3048"/>
                    <a:pt x="20396" y="3070"/>
                  </a:cubicBezTo>
                  <a:cubicBezTo>
                    <a:pt x="20973" y="3496"/>
                    <a:pt x="20943" y="3952"/>
                    <a:pt x="19666" y="4681"/>
                  </a:cubicBezTo>
                  <a:cubicBezTo>
                    <a:pt x="18420" y="5411"/>
                    <a:pt x="19059" y="6383"/>
                    <a:pt x="17843" y="6657"/>
                  </a:cubicBezTo>
                  <a:cubicBezTo>
                    <a:pt x="17748" y="6673"/>
                    <a:pt x="17652" y="6680"/>
                    <a:pt x="17555" y="6680"/>
                  </a:cubicBezTo>
                  <a:cubicBezTo>
                    <a:pt x="17276" y="6680"/>
                    <a:pt x="16989" y="6618"/>
                    <a:pt x="16718" y="6505"/>
                  </a:cubicBezTo>
                  <a:cubicBezTo>
                    <a:pt x="16475" y="6414"/>
                    <a:pt x="16292" y="6323"/>
                    <a:pt x="16110" y="6231"/>
                  </a:cubicBezTo>
                  <a:cubicBezTo>
                    <a:pt x="15928" y="6110"/>
                    <a:pt x="15715" y="6049"/>
                    <a:pt x="15533" y="5958"/>
                  </a:cubicBezTo>
                  <a:cubicBezTo>
                    <a:pt x="15314" y="5898"/>
                    <a:pt x="15108" y="5838"/>
                    <a:pt x="14907" y="5838"/>
                  </a:cubicBezTo>
                  <a:cubicBezTo>
                    <a:pt x="14800" y="5838"/>
                    <a:pt x="14695" y="5855"/>
                    <a:pt x="14590" y="5897"/>
                  </a:cubicBezTo>
                  <a:cubicBezTo>
                    <a:pt x="13648" y="6201"/>
                    <a:pt x="11399" y="6383"/>
                    <a:pt x="10973" y="6991"/>
                  </a:cubicBezTo>
                  <a:cubicBezTo>
                    <a:pt x="10657" y="7492"/>
                    <a:pt x="10341" y="8266"/>
                    <a:pt x="9748" y="8266"/>
                  </a:cubicBezTo>
                  <a:cubicBezTo>
                    <a:pt x="9657" y="8266"/>
                    <a:pt x="9559" y="8248"/>
                    <a:pt x="9453" y="8207"/>
                  </a:cubicBezTo>
                  <a:cubicBezTo>
                    <a:pt x="9423" y="8207"/>
                    <a:pt x="9332" y="8177"/>
                    <a:pt x="9301" y="8146"/>
                  </a:cubicBezTo>
                  <a:cubicBezTo>
                    <a:pt x="9180" y="8055"/>
                    <a:pt x="9089" y="8025"/>
                    <a:pt x="8967" y="7934"/>
                  </a:cubicBezTo>
                  <a:cubicBezTo>
                    <a:pt x="8785" y="7842"/>
                    <a:pt x="8572" y="7751"/>
                    <a:pt x="8420" y="7690"/>
                  </a:cubicBezTo>
                  <a:cubicBezTo>
                    <a:pt x="8311" y="7651"/>
                    <a:pt x="8215" y="7627"/>
                    <a:pt x="8127" y="7627"/>
                  </a:cubicBezTo>
                  <a:cubicBezTo>
                    <a:pt x="7944" y="7627"/>
                    <a:pt x="7794" y="7728"/>
                    <a:pt x="7630" y="7994"/>
                  </a:cubicBezTo>
                  <a:cubicBezTo>
                    <a:pt x="7265" y="8633"/>
                    <a:pt x="6809" y="9666"/>
                    <a:pt x="7721" y="10274"/>
                  </a:cubicBezTo>
                  <a:cubicBezTo>
                    <a:pt x="7751" y="10304"/>
                    <a:pt x="7812" y="10335"/>
                    <a:pt x="7873" y="10365"/>
                  </a:cubicBezTo>
                  <a:cubicBezTo>
                    <a:pt x="7934" y="10426"/>
                    <a:pt x="7964" y="10426"/>
                    <a:pt x="8055" y="10456"/>
                  </a:cubicBezTo>
                  <a:cubicBezTo>
                    <a:pt x="8195" y="10509"/>
                    <a:pt x="8326" y="10531"/>
                    <a:pt x="8450" y="10531"/>
                  </a:cubicBezTo>
                  <a:cubicBezTo>
                    <a:pt x="8973" y="10531"/>
                    <a:pt x="9354" y="10131"/>
                    <a:pt x="9575" y="9909"/>
                  </a:cubicBezTo>
                  <a:cubicBezTo>
                    <a:pt x="9820" y="9640"/>
                    <a:pt x="10104" y="9410"/>
                    <a:pt x="10443" y="9410"/>
                  </a:cubicBezTo>
                  <a:cubicBezTo>
                    <a:pt x="10525" y="9410"/>
                    <a:pt x="10611" y="9424"/>
                    <a:pt x="10700" y="9453"/>
                  </a:cubicBezTo>
                  <a:cubicBezTo>
                    <a:pt x="10771" y="9481"/>
                    <a:pt x="10837" y="9491"/>
                    <a:pt x="10898" y="9491"/>
                  </a:cubicBezTo>
                  <a:cubicBezTo>
                    <a:pt x="11108" y="9491"/>
                    <a:pt x="11278" y="9371"/>
                    <a:pt x="11505" y="9371"/>
                  </a:cubicBezTo>
                  <a:cubicBezTo>
                    <a:pt x="11583" y="9371"/>
                    <a:pt x="11668" y="9385"/>
                    <a:pt x="11764" y="9423"/>
                  </a:cubicBezTo>
                  <a:cubicBezTo>
                    <a:pt x="11824" y="9453"/>
                    <a:pt x="11885" y="9453"/>
                    <a:pt x="11916" y="9514"/>
                  </a:cubicBezTo>
                  <a:cubicBezTo>
                    <a:pt x="12493" y="9909"/>
                    <a:pt x="13131" y="10335"/>
                    <a:pt x="13192" y="10760"/>
                  </a:cubicBezTo>
                  <a:cubicBezTo>
                    <a:pt x="13223" y="11186"/>
                    <a:pt x="12767" y="12250"/>
                    <a:pt x="12797" y="12614"/>
                  </a:cubicBezTo>
                  <a:cubicBezTo>
                    <a:pt x="12882" y="12614"/>
                    <a:pt x="13073" y="12244"/>
                    <a:pt x="13419" y="12244"/>
                  </a:cubicBezTo>
                  <a:cubicBezTo>
                    <a:pt x="13444" y="12244"/>
                    <a:pt x="13470" y="12246"/>
                    <a:pt x="13496" y="12250"/>
                  </a:cubicBezTo>
                  <a:cubicBezTo>
                    <a:pt x="13569" y="12255"/>
                    <a:pt x="13644" y="12258"/>
                    <a:pt x="13717" y="12258"/>
                  </a:cubicBezTo>
                  <a:cubicBezTo>
                    <a:pt x="14101" y="12258"/>
                    <a:pt x="14449" y="12167"/>
                    <a:pt x="14347" y="11733"/>
                  </a:cubicBezTo>
                  <a:cubicBezTo>
                    <a:pt x="14286" y="11247"/>
                    <a:pt x="13435" y="9818"/>
                    <a:pt x="13678" y="9666"/>
                  </a:cubicBezTo>
                  <a:cubicBezTo>
                    <a:pt x="13790" y="9599"/>
                    <a:pt x="13918" y="9499"/>
                    <a:pt x="14087" y="9499"/>
                  </a:cubicBezTo>
                  <a:cubicBezTo>
                    <a:pt x="14148" y="9499"/>
                    <a:pt x="14214" y="9512"/>
                    <a:pt x="14286" y="9545"/>
                  </a:cubicBezTo>
                  <a:cubicBezTo>
                    <a:pt x="14408" y="9605"/>
                    <a:pt x="14499" y="9727"/>
                    <a:pt x="14590" y="9970"/>
                  </a:cubicBezTo>
                  <a:cubicBezTo>
                    <a:pt x="14864" y="10608"/>
                    <a:pt x="15107" y="11399"/>
                    <a:pt x="14925" y="11855"/>
                  </a:cubicBezTo>
                  <a:cubicBezTo>
                    <a:pt x="14742" y="12280"/>
                    <a:pt x="14590" y="12706"/>
                    <a:pt x="14894" y="13162"/>
                  </a:cubicBezTo>
                  <a:cubicBezTo>
                    <a:pt x="14902" y="13163"/>
                    <a:pt x="14910" y="13164"/>
                    <a:pt x="14918" y="13164"/>
                  </a:cubicBezTo>
                  <a:cubicBezTo>
                    <a:pt x="15060" y="13164"/>
                    <a:pt x="15185" y="12918"/>
                    <a:pt x="15502" y="12918"/>
                  </a:cubicBezTo>
                  <a:cubicBezTo>
                    <a:pt x="15533" y="12918"/>
                    <a:pt x="15563" y="12918"/>
                    <a:pt x="15654" y="12949"/>
                  </a:cubicBezTo>
                  <a:cubicBezTo>
                    <a:pt x="15685" y="12949"/>
                    <a:pt x="15806" y="13010"/>
                    <a:pt x="15958" y="13101"/>
                  </a:cubicBezTo>
                  <a:cubicBezTo>
                    <a:pt x="15983" y="13126"/>
                    <a:pt x="16019" y="13141"/>
                    <a:pt x="16063" y="13141"/>
                  </a:cubicBezTo>
                  <a:cubicBezTo>
                    <a:pt x="16125" y="13141"/>
                    <a:pt x="16203" y="13111"/>
                    <a:pt x="16292" y="13040"/>
                  </a:cubicBezTo>
                  <a:cubicBezTo>
                    <a:pt x="16688" y="12736"/>
                    <a:pt x="16262" y="12189"/>
                    <a:pt x="17052" y="12189"/>
                  </a:cubicBezTo>
                  <a:cubicBezTo>
                    <a:pt x="17647" y="12189"/>
                    <a:pt x="17626" y="11816"/>
                    <a:pt x="17905" y="11816"/>
                  </a:cubicBezTo>
                  <a:cubicBezTo>
                    <a:pt x="17954" y="11816"/>
                    <a:pt x="18013" y="11827"/>
                    <a:pt x="18086" y="11855"/>
                  </a:cubicBezTo>
                  <a:cubicBezTo>
                    <a:pt x="18147" y="11885"/>
                    <a:pt x="18238" y="11946"/>
                    <a:pt x="18299" y="12007"/>
                  </a:cubicBezTo>
                  <a:cubicBezTo>
                    <a:pt x="18846" y="12432"/>
                    <a:pt x="18907" y="12797"/>
                    <a:pt x="19119" y="12918"/>
                  </a:cubicBezTo>
                  <a:cubicBezTo>
                    <a:pt x="19180" y="12918"/>
                    <a:pt x="19302" y="12918"/>
                    <a:pt x="19454" y="12858"/>
                  </a:cubicBezTo>
                  <a:cubicBezTo>
                    <a:pt x="19553" y="12801"/>
                    <a:pt x="19665" y="12777"/>
                    <a:pt x="19781" y="12777"/>
                  </a:cubicBezTo>
                  <a:cubicBezTo>
                    <a:pt x="19914" y="12777"/>
                    <a:pt x="20053" y="12809"/>
                    <a:pt x="20183" y="12858"/>
                  </a:cubicBezTo>
                  <a:cubicBezTo>
                    <a:pt x="20214" y="12888"/>
                    <a:pt x="20274" y="12888"/>
                    <a:pt x="20335" y="12918"/>
                  </a:cubicBezTo>
                  <a:cubicBezTo>
                    <a:pt x="20578" y="13070"/>
                    <a:pt x="20821" y="13344"/>
                    <a:pt x="20882" y="13557"/>
                  </a:cubicBezTo>
                  <a:cubicBezTo>
                    <a:pt x="21019" y="13966"/>
                    <a:pt x="20885" y="14965"/>
                    <a:pt x="20173" y="14965"/>
                  </a:cubicBezTo>
                  <a:cubicBezTo>
                    <a:pt x="20093" y="14965"/>
                    <a:pt x="20005" y="14952"/>
                    <a:pt x="19910" y="14925"/>
                  </a:cubicBezTo>
                  <a:cubicBezTo>
                    <a:pt x="19818" y="14894"/>
                    <a:pt x="19788" y="14894"/>
                    <a:pt x="19758" y="14864"/>
                  </a:cubicBezTo>
                  <a:cubicBezTo>
                    <a:pt x="19484" y="14712"/>
                    <a:pt x="19332" y="14469"/>
                    <a:pt x="19180" y="14256"/>
                  </a:cubicBezTo>
                  <a:cubicBezTo>
                    <a:pt x="19028" y="14013"/>
                    <a:pt x="18876" y="13800"/>
                    <a:pt x="18451" y="13618"/>
                  </a:cubicBezTo>
                  <a:cubicBezTo>
                    <a:pt x="18276" y="13587"/>
                    <a:pt x="18050" y="13568"/>
                    <a:pt x="17807" y="13568"/>
                  </a:cubicBezTo>
                  <a:cubicBezTo>
                    <a:pt x="17079" y="13568"/>
                    <a:pt x="16201" y="13739"/>
                    <a:pt x="16110" y="14286"/>
                  </a:cubicBezTo>
                  <a:cubicBezTo>
                    <a:pt x="15989" y="15016"/>
                    <a:pt x="17478" y="15229"/>
                    <a:pt x="17478" y="16049"/>
                  </a:cubicBezTo>
                  <a:cubicBezTo>
                    <a:pt x="17478" y="16624"/>
                    <a:pt x="17365" y="17357"/>
                    <a:pt x="16850" y="17357"/>
                  </a:cubicBezTo>
                  <a:cubicBezTo>
                    <a:pt x="16767" y="17357"/>
                    <a:pt x="16672" y="17338"/>
                    <a:pt x="16566" y="17295"/>
                  </a:cubicBezTo>
                  <a:cubicBezTo>
                    <a:pt x="15806" y="16809"/>
                    <a:pt x="15168" y="16414"/>
                    <a:pt x="14773" y="15593"/>
                  </a:cubicBezTo>
                  <a:cubicBezTo>
                    <a:pt x="14712" y="15350"/>
                    <a:pt x="14590" y="15229"/>
                    <a:pt x="14438" y="15168"/>
                  </a:cubicBezTo>
                  <a:cubicBezTo>
                    <a:pt x="14375" y="15147"/>
                    <a:pt x="14308" y="15138"/>
                    <a:pt x="14238" y="15138"/>
                  </a:cubicBezTo>
                  <a:cubicBezTo>
                    <a:pt x="13990" y="15138"/>
                    <a:pt x="13692" y="15242"/>
                    <a:pt x="13296" y="15242"/>
                  </a:cubicBezTo>
                  <a:cubicBezTo>
                    <a:pt x="13162" y="15242"/>
                    <a:pt x="13016" y="15230"/>
                    <a:pt x="12858" y="15198"/>
                  </a:cubicBezTo>
                  <a:cubicBezTo>
                    <a:pt x="12736" y="15198"/>
                    <a:pt x="12615" y="15168"/>
                    <a:pt x="12493" y="15137"/>
                  </a:cubicBezTo>
                  <a:cubicBezTo>
                    <a:pt x="12432" y="15077"/>
                    <a:pt x="12311" y="15046"/>
                    <a:pt x="12250" y="15016"/>
                  </a:cubicBezTo>
                  <a:cubicBezTo>
                    <a:pt x="11520" y="14621"/>
                    <a:pt x="11034" y="13830"/>
                    <a:pt x="10973" y="13405"/>
                  </a:cubicBezTo>
                  <a:cubicBezTo>
                    <a:pt x="10943" y="13010"/>
                    <a:pt x="11034" y="11885"/>
                    <a:pt x="9970" y="11277"/>
                  </a:cubicBezTo>
                  <a:cubicBezTo>
                    <a:pt x="9879" y="11216"/>
                    <a:pt x="9757" y="11186"/>
                    <a:pt x="9666" y="11125"/>
                  </a:cubicBezTo>
                  <a:lnTo>
                    <a:pt x="9301" y="11034"/>
                  </a:lnTo>
                  <a:cubicBezTo>
                    <a:pt x="8940" y="10944"/>
                    <a:pt x="8699" y="10912"/>
                    <a:pt x="8531" y="10912"/>
                  </a:cubicBezTo>
                  <a:cubicBezTo>
                    <a:pt x="8140" y="10912"/>
                    <a:pt x="8133" y="11081"/>
                    <a:pt x="7902" y="11081"/>
                  </a:cubicBezTo>
                  <a:cubicBezTo>
                    <a:pt x="7796" y="11081"/>
                    <a:pt x="7644" y="11046"/>
                    <a:pt x="7387" y="10943"/>
                  </a:cubicBezTo>
                  <a:cubicBezTo>
                    <a:pt x="7235" y="10882"/>
                    <a:pt x="7083" y="10791"/>
                    <a:pt x="6870" y="10730"/>
                  </a:cubicBezTo>
                  <a:cubicBezTo>
                    <a:pt x="6809" y="10669"/>
                    <a:pt x="6779" y="10669"/>
                    <a:pt x="6687" y="10639"/>
                  </a:cubicBezTo>
                  <a:cubicBezTo>
                    <a:pt x="6455" y="10548"/>
                    <a:pt x="6262" y="10508"/>
                    <a:pt x="6100" y="10508"/>
                  </a:cubicBezTo>
                  <a:cubicBezTo>
                    <a:pt x="5181" y="10508"/>
                    <a:pt x="5245" y="11769"/>
                    <a:pt x="4651" y="11976"/>
                  </a:cubicBezTo>
                  <a:cubicBezTo>
                    <a:pt x="3891" y="12189"/>
                    <a:pt x="2098" y="12584"/>
                    <a:pt x="1611" y="12949"/>
                  </a:cubicBezTo>
                  <a:cubicBezTo>
                    <a:pt x="1095" y="13344"/>
                    <a:pt x="0" y="15016"/>
                    <a:pt x="304" y="16110"/>
                  </a:cubicBezTo>
                  <a:cubicBezTo>
                    <a:pt x="608" y="17204"/>
                    <a:pt x="1186" y="19180"/>
                    <a:pt x="1794" y="19788"/>
                  </a:cubicBezTo>
                  <a:cubicBezTo>
                    <a:pt x="1915" y="19909"/>
                    <a:pt x="2067" y="20031"/>
                    <a:pt x="2219" y="20092"/>
                  </a:cubicBezTo>
                  <a:lnTo>
                    <a:pt x="2432" y="20213"/>
                  </a:lnTo>
                  <a:cubicBezTo>
                    <a:pt x="2686" y="20309"/>
                    <a:pt x="2965" y="20354"/>
                    <a:pt x="3261" y="20354"/>
                  </a:cubicBezTo>
                  <a:cubicBezTo>
                    <a:pt x="3531" y="20354"/>
                    <a:pt x="3814" y="20316"/>
                    <a:pt x="4104" y="20244"/>
                  </a:cubicBezTo>
                  <a:cubicBezTo>
                    <a:pt x="4215" y="20224"/>
                    <a:pt x="4330" y="20213"/>
                    <a:pt x="4443" y="20213"/>
                  </a:cubicBezTo>
                  <a:cubicBezTo>
                    <a:pt x="4668" y="20213"/>
                    <a:pt x="4884" y="20254"/>
                    <a:pt x="5046" y="20335"/>
                  </a:cubicBezTo>
                  <a:lnTo>
                    <a:pt x="5289" y="20457"/>
                  </a:lnTo>
                  <a:cubicBezTo>
                    <a:pt x="5624" y="20639"/>
                    <a:pt x="5867" y="20943"/>
                    <a:pt x="5897" y="21216"/>
                  </a:cubicBezTo>
                  <a:cubicBezTo>
                    <a:pt x="5928" y="21672"/>
                    <a:pt x="6080" y="22767"/>
                    <a:pt x="5046" y="24499"/>
                  </a:cubicBezTo>
                  <a:cubicBezTo>
                    <a:pt x="4043" y="26293"/>
                    <a:pt x="3496" y="27296"/>
                    <a:pt x="3891" y="28055"/>
                  </a:cubicBezTo>
                  <a:cubicBezTo>
                    <a:pt x="4256" y="28815"/>
                    <a:pt x="3010" y="30274"/>
                    <a:pt x="2766" y="30973"/>
                  </a:cubicBezTo>
                  <a:cubicBezTo>
                    <a:pt x="2554" y="31642"/>
                    <a:pt x="1824" y="33527"/>
                    <a:pt x="2766" y="34682"/>
                  </a:cubicBezTo>
                  <a:cubicBezTo>
                    <a:pt x="3283" y="35290"/>
                    <a:pt x="3830" y="35806"/>
                    <a:pt x="4408" y="36110"/>
                  </a:cubicBezTo>
                  <a:cubicBezTo>
                    <a:pt x="4560" y="36171"/>
                    <a:pt x="4742" y="36262"/>
                    <a:pt x="4894" y="36323"/>
                  </a:cubicBezTo>
                  <a:cubicBezTo>
                    <a:pt x="5224" y="36441"/>
                    <a:pt x="5536" y="36486"/>
                    <a:pt x="5801" y="36486"/>
                  </a:cubicBezTo>
                  <a:cubicBezTo>
                    <a:pt x="5878" y="36486"/>
                    <a:pt x="5950" y="36482"/>
                    <a:pt x="6019" y="36475"/>
                  </a:cubicBezTo>
                  <a:cubicBezTo>
                    <a:pt x="6931" y="36323"/>
                    <a:pt x="6991" y="36475"/>
                    <a:pt x="7478" y="36201"/>
                  </a:cubicBezTo>
                  <a:cubicBezTo>
                    <a:pt x="7994" y="35958"/>
                    <a:pt x="8359" y="34439"/>
                    <a:pt x="9089" y="33983"/>
                  </a:cubicBezTo>
                  <a:cubicBezTo>
                    <a:pt x="9818" y="33527"/>
                    <a:pt x="10457" y="34135"/>
                    <a:pt x="11216" y="32828"/>
                  </a:cubicBezTo>
                  <a:cubicBezTo>
                    <a:pt x="11976" y="31551"/>
                    <a:pt x="12311" y="31490"/>
                    <a:pt x="12098" y="30426"/>
                  </a:cubicBezTo>
                  <a:cubicBezTo>
                    <a:pt x="11855" y="29362"/>
                    <a:pt x="11885" y="29150"/>
                    <a:pt x="12736" y="28724"/>
                  </a:cubicBezTo>
                  <a:cubicBezTo>
                    <a:pt x="13380" y="28377"/>
                    <a:pt x="14165" y="27990"/>
                    <a:pt x="14713" y="27990"/>
                  </a:cubicBezTo>
                  <a:cubicBezTo>
                    <a:pt x="14838" y="27990"/>
                    <a:pt x="14951" y="28010"/>
                    <a:pt x="15046" y="28055"/>
                  </a:cubicBezTo>
                  <a:cubicBezTo>
                    <a:pt x="15178" y="28102"/>
                    <a:pt x="15358" y="28141"/>
                    <a:pt x="15567" y="28141"/>
                  </a:cubicBezTo>
                  <a:cubicBezTo>
                    <a:pt x="16033" y="28141"/>
                    <a:pt x="16639" y="27949"/>
                    <a:pt x="17144" y="27235"/>
                  </a:cubicBezTo>
                  <a:cubicBezTo>
                    <a:pt x="17660" y="26475"/>
                    <a:pt x="17812" y="26080"/>
                    <a:pt x="17660" y="25958"/>
                  </a:cubicBezTo>
                  <a:cubicBezTo>
                    <a:pt x="17650" y="25953"/>
                    <a:pt x="17637" y="25951"/>
                    <a:pt x="17620" y="25951"/>
                  </a:cubicBezTo>
                  <a:cubicBezTo>
                    <a:pt x="17537" y="25951"/>
                    <a:pt x="17377" y="26014"/>
                    <a:pt x="17174" y="26141"/>
                  </a:cubicBezTo>
                  <a:cubicBezTo>
                    <a:pt x="16775" y="26415"/>
                    <a:pt x="16621" y="26628"/>
                    <a:pt x="16411" y="26628"/>
                  </a:cubicBezTo>
                  <a:cubicBezTo>
                    <a:pt x="16365" y="26628"/>
                    <a:pt x="16316" y="26618"/>
                    <a:pt x="16262" y="26596"/>
                  </a:cubicBezTo>
                  <a:cubicBezTo>
                    <a:pt x="16141" y="26566"/>
                    <a:pt x="15989" y="26414"/>
                    <a:pt x="15806" y="26171"/>
                  </a:cubicBezTo>
                  <a:cubicBezTo>
                    <a:pt x="15077" y="25381"/>
                    <a:pt x="14834" y="25107"/>
                    <a:pt x="14712" y="24286"/>
                  </a:cubicBezTo>
                  <a:cubicBezTo>
                    <a:pt x="14590" y="23405"/>
                    <a:pt x="14165" y="23557"/>
                    <a:pt x="14682" y="22919"/>
                  </a:cubicBezTo>
                  <a:cubicBezTo>
                    <a:pt x="15198" y="22311"/>
                    <a:pt x="14925" y="20365"/>
                    <a:pt x="14621" y="19575"/>
                  </a:cubicBezTo>
                  <a:cubicBezTo>
                    <a:pt x="14390" y="18855"/>
                    <a:pt x="15389" y="17588"/>
                    <a:pt x="15830" y="17588"/>
                  </a:cubicBezTo>
                  <a:cubicBezTo>
                    <a:pt x="15854" y="17588"/>
                    <a:pt x="15877" y="17591"/>
                    <a:pt x="15897" y="17599"/>
                  </a:cubicBezTo>
                  <a:cubicBezTo>
                    <a:pt x="16201" y="17812"/>
                    <a:pt x="16232" y="18542"/>
                    <a:pt x="15593" y="19636"/>
                  </a:cubicBezTo>
                  <a:cubicBezTo>
                    <a:pt x="14894" y="20761"/>
                    <a:pt x="16232" y="21064"/>
                    <a:pt x="15958" y="21612"/>
                  </a:cubicBezTo>
                  <a:cubicBezTo>
                    <a:pt x="15654" y="22189"/>
                    <a:pt x="14712" y="23435"/>
                    <a:pt x="15685" y="24438"/>
                  </a:cubicBezTo>
                  <a:cubicBezTo>
                    <a:pt x="15958" y="24712"/>
                    <a:pt x="16232" y="24894"/>
                    <a:pt x="16444" y="25046"/>
                  </a:cubicBezTo>
                  <a:lnTo>
                    <a:pt x="16688" y="25168"/>
                  </a:lnTo>
                  <a:cubicBezTo>
                    <a:pt x="16880" y="25239"/>
                    <a:pt x="17069" y="25273"/>
                    <a:pt x="17267" y="25273"/>
                  </a:cubicBezTo>
                  <a:cubicBezTo>
                    <a:pt x="17664" y="25273"/>
                    <a:pt x="18096" y="25137"/>
                    <a:pt x="18663" y="24894"/>
                  </a:cubicBezTo>
                  <a:cubicBezTo>
                    <a:pt x="20001" y="24286"/>
                    <a:pt x="21004" y="23344"/>
                    <a:pt x="20153" y="22463"/>
                  </a:cubicBezTo>
                  <a:cubicBezTo>
                    <a:pt x="19271" y="21581"/>
                    <a:pt x="18238" y="20487"/>
                    <a:pt x="19089" y="20183"/>
                  </a:cubicBezTo>
                  <a:cubicBezTo>
                    <a:pt x="19271" y="20115"/>
                    <a:pt x="19402" y="20080"/>
                    <a:pt x="19508" y="20080"/>
                  </a:cubicBezTo>
                  <a:cubicBezTo>
                    <a:pt x="19543" y="20080"/>
                    <a:pt x="19575" y="20084"/>
                    <a:pt x="19606" y="20092"/>
                  </a:cubicBezTo>
                  <a:cubicBezTo>
                    <a:pt x="19758" y="20213"/>
                    <a:pt x="19758" y="20548"/>
                    <a:pt x="20153" y="21125"/>
                  </a:cubicBezTo>
                  <a:cubicBezTo>
                    <a:pt x="20335" y="21368"/>
                    <a:pt x="20487" y="21520"/>
                    <a:pt x="20669" y="21612"/>
                  </a:cubicBezTo>
                  <a:lnTo>
                    <a:pt x="20913" y="21733"/>
                  </a:lnTo>
                  <a:cubicBezTo>
                    <a:pt x="20943" y="21764"/>
                    <a:pt x="21004" y="21764"/>
                    <a:pt x="21065" y="21824"/>
                  </a:cubicBezTo>
                  <a:cubicBezTo>
                    <a:pt x="21125" y="21855"/>
                    <a:pt x="21156" y="21855"/>
                    <a:pt x="21247" y="21885"/>
                  </a:cubicBezTo>
                  <a:cubicBezTo>
                    <a:pt x="21308" y="21916"/>
                    <a:pt x="21338" y="21916"/>
                    <a:pt x="21399" y="21976"/>
                  </a:cubicBezTo>
                  <a:cubicBezTo>
                    <a:pt x="21460" y="22007"/>
                    <a:pt x="21551" y="22037"/>
                    <a:pt x="21581" y="22128"/>
                  </a:cubicBezTo>
                  <a:cubicBezTo>
                    <a:pt x="21733" y="21672"/>
                    <a:pt x="21885" y="21216"/>
                    <a:pt x="22007" y="20761"/>
                  </a:cubicBezTo>
                  <a:cubicBezTo>
                    <a:pt x="23952" y="13770"/>
                    <a:pt x="23527" y="6687"/>
                    <a:pt x="21277" y="395"/>
                  </a:cubicBezTo>
                  <a:cubicBezTo>
                    <a:pt x="21186" y="304"/>
                    <a:pt x="21125" y="274"/>
                    <a:pt x="21034" y="243"/>
                  </a:cubicBezTo>
                  <a:lnTo>
                    <a:pt x="20821" y="122"/>
                  </a:lnTo>
                  <a:cubicBezTo>
                    <a:pt x="20619" y="41"/>
                    <a:pt x="20376" y="0"/>
                    <a:pt x="201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49"/>
            <p:cNvSpPr/>
            <p:nvPr/>
          </p:nvSpPr>
          <p:spPr>
            <a:xfrm>
              <a:off x="6244725" y="1393800"/>
              <a:ext cx="435450" cy="348025"/>
            </a:xfrm>
            <a:custGeom>
              <a:rect b="b" l="l" r="r" t="t"/>
              <a:pathLst>
                <a:path extrusionOk="0" h="13921" w="17418">
                  <a:moveTo>
                    <a:pt x="5152" y="0"/>
                  </a:moveTo>
                  <a:cubicBezTo>
                    <a:pt x="4793" y="0"/>
                    <a:pt x="4498" y="178"/>
                    <a:pt x="4013" y="474"/>
                  </a:cubicBezTo>
                  <a:cubicBezTo>
                    <a:pt x="3755" y="615"/>
                    <a:pt x="3508" y="661"/>
                    <a:pt x="3274" y="661"/>
                  </a:cubicBezTo>
                  <a:cubicBezTo>
                    <a:pt x="2845" y="661"/>
                    <a:pt x="2458" y="507"/>
                    <a:pt x="2122" y="507"/>
                  </a:cubicBezTo>
                  <a:cubicBezTo>
                    <a:pt x="1972" y="507"/>
                    <a:pt x="1832" y="537"/>
                    <a:pt x="1703" y="626"/>
                  </a:cubicBezTo>
                  <a:cubicBezTo>
                    <a:pt x="1125" y="990"/>
                    <a:pt x="1" y="1386"/>
                    <a:pt x="1611" y="2054"/>
                  </a:cubicBezTo>
                  <a:cubicBezTo>
                    <a:pt x="1611" y="2054"/>
                    <a:pt x="1672" y="2085"/>
                    <a:pt x="1703" y="2085"/>
                  </a:cubicBezTo>
                  <a:cubicBezTo>
                    <a:pt x="1733" y="2085"/>
                    <a:pt x="1763" y="2146"/>
                    <a:pt x="1824" y="2146"/>
                  </a:cubicBezTo>
                  <a:cubicBezTo>
                    <a:pt x="2311" y="2328"/>
                    <a:pt x="2645" y="2389"/>
                    <a:pt x="2949" y="2449"/>
                  </a:cubicBezTo>
                  <a:cubicBezTo>
                    <a:pt x="3253" y="2480"/>
                    <a:pt x="3496" y="2480"/>
                    <a:pt x="3678" y="2541"/>
                  </a:cubicBezTo>
                  <a:cubicBezTo>
                    <a:pt x="3891" y="2662"/>
                    <a:pt x="4104" y="2905"/>
                    <a:pt x="4286" y="3513"/>
                  </a:cubicBezTo>
                  <a:cubicBezTo>
                    <a:pt x="4773" y="5064"/>
                    <a:pt x="5381" y="5732"/>
                    <a:pt x="5046" y="6553"/>
                  </a:cubicBezTo>
                  <a:cubicBezTo>
                    <a:pt x="4712" y="7343"/>
                    <a:pt x="4013" y="8225"/>
                    <a:pt x="4286" y="8741"/>
                  </a:cubicBezTo>
                  <a:cubicBezTo>
                    <a:pt x="4499" y="9288"/>
                    <a:pt x="4590" y="9471"/>
                    <a:pt x="4286" y="10140"/>
                  </a:cubicBezTo>
                  <a:cubicBezTo>
                    <a:pt x="3952" y="10839"/>
                    <a:pt x="3374" y="11355"/>
                    <a:pt x="4560" y="12845"/>
                  </a:cubicBezTo>
                  <a:cubicBezTo>
                    <a:pt x="4925" y="13331"/>
                    <a:pt x="5320" y="13635"/>
                    <a:pt x="5654" y="13787"/>
                  </a:cubicBezTo>
                  <a:cubicBezTo>
                    <a:pt x="5654" y="13848"/>
                    <a:pt x="5685" y="13848"/>
                    <a:pt x="5685" y="13848"/>
                  </a:cubicBezTo>
                  <a:cubicBezTo>
                    <a:pt x="5834" y="13898"/>
                    <a:pt x="5977" y="13921"/>
                    <a:pt x="6110" y="13921"/>
                  </a:cubicBezTo>
                  <a:cubicBezTo>
                    <a:pt x="6546" y="13921"/>
                    <a:pt x="6882" y="13673"/>
                    <a:pt x="7022" y="13301"/>
                  </a:cubicBezTo>
                  <a:cubicBezTo>
                    <a:pt x="7295" y="12602"/>
                    <a:pt x="7782" y="11751"/>
                    <a:pt x="8754" y="11507"/>
                  </a:cubicBezTo>
                  <a:cubicBezTo>
                    <a:pt x="9478" y="11358"/>
                    <a:pt x="9833" y="10921"/>
                    <a:pt x="10307" y="10921"/>
                  </a:cubicBezTo>
                  <a:cubicBezTo>
                    <a:pt x="10410" y="10921"/>
                    <a:pt x="10519" y="10942"/>
                    <a:pt x="10639" y="10991"/>
                  </a:cubicBezTo>
                  <a:cubicBezTo>
                    <a:pt x="10730" y="11021"/>
                    <a:pt x="10821" y="11082"/>
                    <a:pt x="10882" y="11143"/>
                  </a:cubicBezTo>
                  <a:cubicBezTo>
                    <a:pt x="11095" y="11295"/>
                    <a:pt x="11308" y="11416"/>
                    <a:pt x="11490" y="11477"/>
                  </a:cubicBezTo>
                  <a:cubicBezTo>
                    <a:pt x="11490" y="11477"/>
                    <a:pt x="11551" y="11507"/>
                    <a:pt x="11581" y="11507"/>
                  </a:cubicBezTo>
                  <a:cubicBezTo>
                    <a:pt x="11804" y="11601"/>
                    <a:pt x="12032" y="11654"/>
                    <a:pt x="12250" y="11654"/>
                  </a:cubicBezTo>
                  <a:cubicBezTo>
                    <a:pt x="12597" y="11654"/>
                    <a:pt x="12919" y="11520"/>
                    <a:pt x="13162" y="11203"/>
                  </a:cubicBezTo>
                  <a:cubicBezTo>
                    <a:pt x="13739" y="10565"/>
                    <a:pt x="13405" y="9775"/>
                    <a:pt x="13770" y="9501"/>
                  </a:cubicBezTo>
                  <a:cubicBezTo>
                    <a:pt x="14165" y="9228"/>
                    <a:pt x="15350" y="8741"/>
                    <a:pt x="15229" y="8164"/>
                  </a:cubicBezTo>
                  <a:cubicBezTo>
                    <a:pt x="15107" y="7617"/>
                    <a:pt x="13983" y="7343"/>
                    <a:pt x="15107" y="6766"/>
                  </a:cubicBezTo>
                  <a:cubicBezTo>
                    <a:pt x="16201" y="6188"/>
                    <a:pt x="17356" y="6097"/>
                    <a:pt x="17387" y="5702"/>
                  </a:cubicBezTo>
                  <a:cubicBezTo>
                    <a:pt x="17417" y="5337"/>
                    <a:pt x="17022" y="4912"/>
                    <a:pt x="15958" y="4243"/>
                  </a:cubicBezTo>
                  <a:cubicBezTo>
                    <a:pt x="14894" y="3513"/>
                    <a:pt x="15046" y="3057"/>
                    <a:pt x="14378" y="2510"/>
                  </a:cubicBezTo>
                  <a:cubicBezTo>
                    <a:pt x="13891" y="2146"/>
                    <a:pt x="12858" y="1598"/>
                    <a:pt x="12068" y="1264"/>
                  </a:cubicBezTo>
                  <a:cubicBezTo>
                    <a:pt x="11916" y="1203"/>
                    <a:pt x="11794" y="1142"/>
                    <a:pt x="11703" y="1112"/>
                  </a:cubicBezTo>
                  <a:cubicBezTo>
                    <a:pt x="11607" y="1074"/>
                    <a:pt x="11511" y="1035"/>
                    <a:pt x="11461" y="1035"/>
                  </a:cubicBezTo>
                  <a:cubicBezTo>
                    <a:pt x="11432" y="1035"/>
                    <a:pt x="11418" y="1048"/>
                    <a:pt x="11429" y="1082"/>
                  </a:cubicBezTo>
                  <a:cubicBezTo>
                    <a:pt x="11299" y="1042"/>
                    <a:pt x="11160" y="1026"/>
                    <a:pt x="11016" y="1026"/>
                  </a:cubicBezTo>
                  <a:cubicBezTo>
                    <a:pt x="10412" y="1026"/>
                    <a:pt x="9716" y="1308"/>
                    <a:pt x="9205" y="1308"/>
                  </a:cubicBezTo>
                  <a:cubicBezTo>
                    <a:pt x="9096" y="1308"/>
                    <a:pt x="8996" y="1295"/>
                    <a:pt x="8906" y="1264"/>
                  </a:cubicBezTo>
                  <a:cubicBezTo>
                    <a:pt x="8876" y="1264"/>
                    <a:pt x="8876" y="1234"/>
                    <a:pt x="8846" y="1234"/>
                  </a:cubicBezTo>
                  <a:cubicBezTo>
                    <a:pt x="8835" y="1234"/>
                    <a:pt x="8760" y="1245"/>
                    <a:pt x="8627" y="1245"/>
                  </a:cubicBezTo>
                  <a:cubicBezTo>
                    <a:pt x="8384" y="1245"/>
                    <a:pt x="7946" y="1207"/>
                    <a:pt x="7356" y="990"/>
                  </a:cubicBezTo>
                  <a:cubicBezTo>
                    <a:pt x="7326" y="960"/>
                    <a:pt x="7235" y="960"/>
                    <a:pt x="7204" y="930"/>
                  </a:cubicBezTo>
                  <a:cubicBezTo>
                    <a:pt x="7022" y="808"/>
                    <a:pt x="6779" y="717"/>
                    <a:pt x="6566" y="565"/>
                  </a:cubicBezTo>
                  <a:cubicBezTo>
                    <a:pt x="6262" y="383"/>
                    <a:pt x="6019" y="231"/>
                    <a:pt x="5806" y="170"/>
                  </a:cubicBezTo>
                  <a:cubicBezTo>
                    <a:pt x="5776" y="170"/>
                    <a:pt x="5715" y="109"/>
                    <a:pt x="5685" y="109"/>
                  </a:cubicBezTo>
                  <a:cubicBezTo>
                    <a:pt x="5480" y="35"/>
                    <a:pt x="5310" y="0"/>
                    <a:pt x="51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49"/>
            <p:cNvSpPr/>
            <p:nvPr/>
          </p:nvSpPr>
          <p:spPr>
            <a:xfrm>
              <a:off x="6117075" y="1325200"/>
              <a:ext cx="192275" cy="100850"/>
            </a:xfrm>
            <a:custGeom>
              <a:rect b="b" l="l" r="r" t="t"/>
              <a:pathLst>
                <a:path extrusionOk="0" h="4034" w="7691">
                  <a:moveTo>
                    <a:pt x="3478" y="0"/>
                  </a:moveTo>
                  <a:cubicBezTo>
                    <a:pt x="3281" y="0"/>
                    <a:pt x="3084" y="43"/>
                    <a:pt x="2888" y="148"/>
                  </a:cubicBezTo>
                  <a:cubicBezTo>
                    <a:pt x="2097" y="513"/>
                    <a:pt x="1216" y="391"/>
                    <a:pt x="851" y="1120"/>
                  </a:cubicBezTo>
                  <a:cubicBezTo>
                    <a:pt x="456" y="1850"/>
                    <a:pt x="0" y="2975"/>
                    <a:pt x="1064" y="3552"/>
                  </a:cubicBezTo>
                  <a:cubicBezTo>
                    <a:pt x="1246" y="3674"/>
                    <a:pt x="1398" y="3734"/>
                    <a:pt x="1611" y="3826"/>
                  </a:cubicBezTo>
                  <a:cubicBezTo>
                    <a:pt x="1672" y="3826"/>
                    <a:pt x="1702" y="3856"/>
                    <a:pt x="1763" y="3856"/>
                  </a:cubicBezTo>
                  <a:cubicBezTo>
                    <a:pt x="2059" y="3972"/>
                    <a:pt x="2333" y="4033"/>
                    <a:pt x="2594" y="4033"/>
                  </a:cubicBezTo>
                  <a:cubicBezTo>
                    <a:pt x="2951" y="4033"/>
                    <a:pt x="3284" y="3919"/>
                    <a:pt x="3617" y="3674"/>
                  </a:cubicBezTo>
                  <a:cubicBezTo>
                    <a:pt x="4377" y="3096"/>
                    <a:pt x="4255" y="2610"/>
                    <a:pt x="4255" y="2579"/>
                  </a:cubicBezTo>
                  <a:cubicBezTo>
                    <a:pt x="4255" y="2524"/>
                    <a:pt x="4102" y="1957"/>
                    <a:pt x="4709" y="1957"/>
                  </a:cubicBezTo>
                  <a:cubicBezTo>
                    <a:pt x="4764" y="1957"/>
                    <a:pt x="4826" y="1961"/>
                    <a:pt x="4894" y="1972"/>
                  </a:cubicBezTo>
                  <a:cubicBezTo>
                    <a:pt x="5107" y="2002"/>
                    <a:pt x="5258" y="2032"/>
                    <a:pt x="5350" y="2063"/>
                  </a:cubicBezTo>
                  <a:cubicBezTo>
                    <a:pt x="5410" y="2124"/>
                    <a:pt x="5410" y="2124"/>
                    <a:pt x="5441" y="2124"/>
                  </a:cubicBezTo>
                  <a:cubicBezTo>
                    <a:pt x="5471" y="2154"/>
                    <a:pt x="5532" y="2154"/>
                    <a:pt x="5593" y="2184"/>
                  </a:cubicBezTo>
                  <a:cubicBezTo>
                    <a:pt x="5623" y="2215"/>
                    <a:pt x="5684" y="2215"/>
                    <a:pt x="5745" y="2276"/>
                  </a:cubicBezTo>
                  <a:cubicBezTo>
                    <a:pt x="5745" y="2306"/>
                    <a:pt x="5775" y="2306"/>
                    <a:pt x="5775" y="2306"/>
                  </a:cubicBezTo>
                  <a:cubicBezTo>
                    <a:pt x="5881" y="2341"/>
                    <a:pt x="6006" y="2376"/>
                    <a:pt x="6164" y="2376"/>
                  </a:cubicBezTo>
                  <a:cubicBezTo>
                    <a:pt x="6279" y="2376"/>
                    <a:pt x="6411" y="2357"/>
                    <a:pt x="6566" y="2306"/>
                  </a:cubicBezTo>
                  <a:cubicBezTo>
                    <a:pt x="7447" y="2063"/>
                    <a:pt x="7690" y="1880"/>
                    <a:pt x="7447" y="1698"/>
                  </a:cubicBezTo>
                  <a:cubicBezTo>
                    <a:pt x="7265" y="1546"/>
                    <a:pt x="6626" y="1120"/>
                    <a:pt x="5897" y="817"/>
                  </a:cubicBezTo>
                  <a:cubicBezTo>
                    <a:pt x="5806" y="786"/>
                    <a:pt x="5714" y="756"/>
                    <a:pt x="5623" y="695"/>
                  </a:cubicBezTo>
                  <a:cubicBezTo>
                    <a:pt x="5502" y="665"/>
                    <a:pt x="5410" y="634"/>
                    <a:pt x="5319" y="604"/>
                  </a:cubicBezTo>
                  <a:cubicBezTo>
                    <a:pt x="5198" y="543"/>
                    <a:pt x="5137" y="513"/>
                    <a:pt x="5015" y="482"/>
                  </a:cubicBezTo>
                  <a:cubicBezTo>
                    <a:pt x="4894" y="452"/>
                    <a:pt x="4742" y="361"/>
                    <a:pt x="4651" y="330"/>
                  </a:cubicBezTo>
                  <a:cubicBezTo>
                    <a:pt x="4529" y="300"/>
                    <a:pt x="4377" y="209"/>
                    <a:pt x="4255" y="178"/>
                  </a:cubicBezTo>
                  <a:cubicBezTo>
                    <a:pt x="3996" y="74"/>
                    <a:pt x="3737" y="0"/>
                    <a:pt x="34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49"/>
            <p:cNvSpPr/>
            <p:nvPr/>
          </p:nvSpPr>
          <p:spPr>
            <a:xfrm>
              <a:off x="6102625" y="1426900"/>
              <a:ext cx="161875" cy="200650"/>
            </a:xfrm>
            <a:custGeom>
              <a:rect b="b" l="l" r="r" t="t"/>
              <a:pathLst>
                <a:path extrusionOk="0" h="8026" w="6475">
                  <a:moveTo>
                    <a:pt x="1490" y="1"/>
                  </a:moveTo>
                  <a:cubicBezTo>
                    <a:pt x="426" y="305"/>
                    <a:pt x="365" y="1"/>
                    <a:pt x="304" y="639"/>
                  </a:cubicBezTo>
                  <a:cubicBezTo>
                    <a:pt x="274" y="1217"/>
                    <a:pt x="1" y="2159"/>
                    <a:pt x="1034" y="2584"/>
                  </a:cubicBezTo>
                  <a:cubicBezTo>
                    <a:pt x="1034" y="2645"/>
                    <a:pt x="1064" y="2645"/>
                    <a:pt x="1064" y="2645"/>
                  </a:cubicBezTo>
                  <a:cubicBezTo>
                    <a:pt x="1125" y="2645"/>
                    <a:pt x="1156" y="2676"/>
                    <a:pt x="1186" y="2676"/>
                  </a:cubicBezTo>
                  <a:cubicBezTo>
                    <a:pt x="1368" y="2767"/>
                    <a:pt x="1520" y="2828"/>
                    <a:pt x="1672" y="2858"/>
                  </a:cubicBezTo>
                  <a:cubicBezTo>
                    <a:pt x="1824" y="2949"/>
                    <a:pt x="1946" y="2980"/>
                    <a:pt x="2067" y="3010"/>
                  </a:cubicBezTo>
                  <a:cubicBezTo>
                    <a:pt x="2098" y="3010"/>
                    <a:pt x="2128" y="3071"/>
                    <a:pt x="2189" y="3071"/>
                  </a:cubicBezTo>
                  <a:cubicBezTo>
                    <a:pt x="2463" y="3223"/>
                    <a:pt x="2645" y="3314"/>
                    <a:pt x="2706" y="3618"/>
                  </a:cubicBezTo>
                  <a:cubicBezTo>
                    <a:pt x="2858" y="4195"/>
                    <a:pt x="2402" y="4621"/>
                    <a:pt x="2584" y="5563"/>
                  </a:cubicBezTo>
                  <a:cubicBezTo>
                    <a:pt x="2736" y="6354"/>
                    <a:pt x="3587" y="7691"/>
                    <a:pt x="4256" y="7995"/>
                  </a:cubicBezTo>
                  <a:lnTo>
                    <a:pt x="4286" y="7995"/>
                  </a:lnTo>
                  <a:cubicBezTo>
                    <a:pt x="4408" y="8025"/>
                    <a:pt x="4499" y="8025"/>
                    <a:pt x="4590" y="8025"/>
                  </a:cubicBezTo>
                  <a:cubicBezTo>
                    <a:pt x="5320" y="7934"/>
                    <a:pt x="4712" y="6749"/>
                    <a:pt x="5046" y="6323"/>
                  </a:cubicBezTo>
                  <a:cubicBezTo>
                    <a:pt x="5411" y="5898"/>
                    <a:pt x="5988" y="6202"/>
                    <a:pt x="6049" y="5594"/>
                  </a:cubicBezTo>
                  <a:cubicBezTo>
                    <a:pt x="6110" y="4986"/>
                    <a:pt x="6475" y="5381"/>
                    <a:pt x="5776" y="4226"/>
                  </a:cubicBezTo>
                  <a:cubicBezTo>
                    <a:pt x="5107" y="3132"/>
                    <a:pt x="5229" y="2615"/>
                    <a:pt x="4864" y="1885"/>
                  </a:cubicBezTo>
                  <a:cubicBezTo>
                    <a:pt x="4651" y="1460"/>
                    <a:pt x="4347" y="1125"/>
                    <a:pt x="4043" y="1004"/>
                  </a:cubicBezTo>
                  <a:lnTo>
                    <a:pt x="4013" y="1004"/>
                  </a:lnTo>
                  <a:cubicBezTo>
                    <a:pt x="3937" y="974"/>
                    <a:pt x="3846" y="958"/>
                    <a:pt x="3762" y="958"/>
                  </a:cubicBezTo>
                  <a:cubicBezTo>
                    <a:pt x="3678" y="958"/>
                    <a:pt x="3602" y="974"/>
                    <a:pt x="3557" y="1004"/>
                  </a:cubicBezTo>
                  <a:cubicBezTo>
                    <a:pt x="3557" y="1004"/>
                    <a:pt x="3131" y="518"/>
                    <a:pt x="2523" y="244"/>
                  </a:cubicBezTo>
                  <a:cubicBezTo>
                    <a:pt x="2493" y="244"/>
                    <a:pt x="2493" y="214"/>
                    <a:pt x="2432" y="214"/>
                  </a:cubicBezTo>
                  <a:cubicBezTo>
                    <a:pt x="2189" y="92"/>
                    <a:pt x="1824" y="62"/>
                    <a:pt x="14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49"/>
            <p:cNvSpPr/>
            <p:nvPr/>
          </p:nvSpPr>
          <p:spPr>
            <a:xfrm>
              <a:off x="5550950" y="1285575"/>
              <a:ext cx="715075" cy="1422075"/>
            </a:xfrm>
            <a:custGeom>
              <a:rect b="b" l="l" r="r" t="t"/>
              <a:pathLst>
                <a:path extrusionOk="0" h="56883" w="28603">
                  <a:moveTo>
                    <a:pt x="6809" y="0"/>
                  </a:moveTo>
                  <a:cubicBezTo>
                    <a:pt x="4347" y="1429"/>
                    <a:pt x="2067" y="3161"/>
                    <a:pt x="0" y="5168"/>
                  </a:cubicBezTo>
                  <a:cubicBezTo>
                    <a:pt x="190" y="5204"/>
                    <a:pt x="391" y="5221"/>
                    <a:pt x="597" y="5221"/>
                  </a:cubicBezTo>
                  <a:cubicBezTo>
                    <a:pt x="1249" y="5221"/>
                    <a:pt x="1960" y="5049"/>
                    <a:pt x="2584" y="4772"/>
                  </a:cubicBezTo>
                  <a:cubicBezTo>
                    <a:pt x="3063" y="4533"/>
                    <a:pt x="3523" y="4419"/>
                    <a:pt x="3969" y="4419"/>
                  </a:cubicBezTo>
                  <a:cubicBezTo>
                    <a:pt x="4315" y="4419"/>
                    <a:pt x="4653" y="4488"/>
                    <a:pt x="4985" y="4620"/>
                  </a:cubicBezTo>
                  <a:cubicBezTo>
                    <a:pt x="5623" y="4924"/>
                    <a:pt x="6201" y="5441"/>
                    <a:pt x="6566" y="6201"/>
                  </a:cubicBezTo>
                  <a:cubicBezTo>
                    <a:pt x="7386" y="7812"/>
                    <a:pt x="8450" y="9514"/>
                    <a:pt x="9271" y="11247"/>
                  </a:cubicBezTo>
                  <a:cubicBezTo>
                    <a:pt x="10061" y="13010"/>
                    <a:pt x="8329" y="14225"/>
                    <a:pt x="7143" y="16232"/>
                  </a:cubicBezTo>
                  <a:cubicBezTo>
                    <a:pt x="5958" y="18207"/>
                    <a:pt x="5471" y="20730"/>
                    <a:pt x="7903" y="23162"/>
                  </a:cubicBezTo>
                  <a:cubicBezTo>
                    <a:pt x="7910" y="23164"/>
                    <a:pt x="7917" y="23165"/>
                    <a:pt x="7924" y="23165"/>
                  </a:cubicBezTo>
                  <a:cubicBezTo>
                    <a:pt x="8018" y="23165"/>
                    <a:pt x="8148" y="22939"/>
                    <a:pt x="7782" y="21277"/>
                  </a:cubicBezTo>
                  <a:cubicBezTo>
                    <a:pt x="7460" y="19748"/>
                    <a:pt x="7753" y="19213"/>
                    <a:pt x="8098" y="19213"/>
                  </a:cubicBezTo>
                  <a:cubicBezTo>
                    <a:pt x="8144" y="19213"/>
                    <a:pt x="8191" y="19223"/>
                    <a:pt x="8237" y="19241"/>
                  </a:cubicBezTo>
                  <a:cubicBezTo>
                    <a:pt x="8359" y="19271"/>
                    <a:pt x="8481" y="19393"/>
                    <a:pt x="8541" y="19514"/>
                  </a:cubicBezTo>
                  <a:cubicBezTo>
                    <a:pt x="8937" y="20061"/>
                    <a:pt x="10730" y="24074"/>
                    <a:pt x="10335" y="24833"/>
                  </a:cubicBezTo>
                  <a:cubicBezTo>
                    <a:pt x="9970" y="25593"/>
                    <a:pt x="9149" y="28025"/>
                    <a:pt x="10456" y="28694"/>
                  </a:cubicBezTo>
                  <a:cubicBezTo>
                    <a:pt x="11733" y="29393"/>
                    <a:pt x="13070" y="31581"/>
                    <a:pt x="13405" y="33435"/>
                  </a:cubicBezTo>
                  <a:cubicBezTo>
                    <a:pt x="13344" y="33496"/>
                    <a:pt x="11824" y="34013"/>
                    <a:pt x="11520" y="35016"/>
                  </a:cubicBezTo>
                  <a:cubicBezTo>
                    <a:pt x="11216" y="35989"/>
                    <a:pt x="9271" y="38846"/>
                    <a:pt x="10456" y="40396"/>
                  </a:cubicBezTo>
                  <a:cubicBezTo>
                    <a:pt x="11642" y="41946"/>
                    <a:pt x="12250" y="41946"/>
                    <a:pt x="11186" y="43922"/>
                  </a:cubicBezTo>
                  <a:cubicBezTo>
                    <a:pt x="10152" y="45958"/>
                    <a:pt x="9666" y="49028"/>
                    <a:pt x="8511" y="49606"/>
                  </a:cubicBezTo>
                  <a:cubicBezTo>
                    <a:pt x="7386" y="50123"/>
                    <a:pt x="7569" y="49697"/>
                    <a:pt x="6535" y="51946"/>
                  </a:cubicBezTo>
                  <a:cubicBezTo>
                    <a:pt x="6505" y="52068"/>
                    <a:pt x="5623" y="53952"/>
                    <a:pt x="6353" y="54712"/>
                  </a:cubicBezTo>
                  <a:cubicBezTo>
                    <a:pt x="6930" y="55381"/>
                    <a:pt x="7934" y="56506"/>
                    <a:pt x="8693" y="56810"/>
                  </a:cubicBezTo>
                  <a:cubicBezTo>
                    <a:pt x="8777" y="56860"/>
                    <a:pt x="8861" y="56882"/>
                    <a:pt x="8939" y="56882"/>
                  </a:cubicBezTo>
                  <a:cubicBezTo>
                    <a:pt x="9004" y="56882"/>
                    <a:pt x="9064" y="56867"/>
                    <a:pt x="9119" y="56840"/>
                  </a:cubicBezTo>
                  <a:cubicBezTo>
                    <a:pt x="9757" y="56597"/>
                    <a:pt x="8085" y="54621"/>
                    <a:pt x="8997" y="53436"/>
                  </a:cubicBezTo>
                  <a:cubicBezTo>
                    <a:pt x="9909" y="52250"/>
                    <a:pt x="14073" y="51642"/>
                    <a:pt x="14621" y="50579"/>
                  </a:cubicBezTo>
                  <a:cubicBezTo>
                    <a:pt x="15198" y="49515"/>
                    <a:pt x="16292" y="48481"/>
                    <a:pt x="17660" y="48086"/>
                  </a:cubicBezTo>
                  <a:cubicBezTo>
                    <a:pt x="17801" y="48030"/>
                    <a:pt x="17930" y="48006"/>
                    <a:pt x="18045" y="48006"/>
                  </a:cubicBezTo>
                  <a:cubicBezTo>
                    <a:pt x="18177" y="48006"/>
                    <a:pt x="18292" y="48037"/>
                    <a:pt x="18390" y="48086"/>
                  </a:cubicBezTo>
                  <a:cubicBezTo>
                    <a:pt x="18542" y="48147"/>
                    <a:pt x="18663" y="48208"/>
                    <a:pt x="18785" y="48329"/>
                  </a:cubicBezTo>
                  <a:cubicBezTo>
                    <a:pt x="18846" y="48451"/>
                    <a:pt x="18967" y="48512"/>
                    <a:pt x="19119" y="48603"/>
                  </a:cubicBezTo>
                  <a:cubicBezTo>
                    <a:pt x="19175" y="48619"/>
                    <a:pt x="19236" y="48629"/>
                    <a:pt x="19303" y="48629"/>
                  </a:cubicBezTo>
                  <a:cubicBezTo>
                    <a:pt x="19491" y="48629"/>
                    <a:pt x="19734" y="48553"/>
                    <a:pt x="20092" y="48329"/>
                  </a:cubicBezTo>
                  <a:cubicBezTo>
                    <a:pt x="21551" y="47387"/>
                    <a:pt x="21216" y="45898"/>
                    <a:pt x="22645" y="44955"/>
                  </a:cubicBezTo>
                  <a:cubicBezTo>
                    <a:pt x="24134" y="43983"/>
                    <a:pt x="25077" y="44621"/>
                    <a:pt x="24742" y="42554"/>
                  </a:cubicBezTo>
                  <a:cubicBezTo>
                    <a:pt x="24438" y="40548"/>
                    <a:pt x="23101" y="38998"/>
                    <a:pt x="23253" y="38177"/>
                  </a:cubicBezTo>
                  <a:cubicBezTo>
                    <a:pt x="23405" y="37387"/>
                    <a:pt x="23101" y="36931"/>
                    <a:pt x="21004" y="36019"/>
                  </a:cubicBezTo>
                  <a:cubicBezTo>
                    <a:pt x="19210" y="35259"/>
                    <a:pt x="19666" y="34043"/>
                    <a:pt x="18116" y="33375"/>
                  </a:cubicBezTo>
                  <a:cubicBezTo>
                    <a:pt x="18086" y="33375"/>
                    <a:pt x="18055" y="33314"/>
                    <a:pt x="17994" y="33314"/>
                  </a:cubicBezTo>
                  <a:cubicBezTo>
                    <a:pt x="17751" y="33223"/>
                    <a:pt x="17387" y="33131"/>
                    <a:pt x="17022" y="33071"/>
                  </a:cubicBezTo>
                  <a:cubicBezTo>
                    <a:pt x="16687" y="32979"/>
                    <a:pt x="16323" y="32919"/>
                    <a:pt x="16080" y="32797"/>
                  </a:cubicBezTo>
                  <a:cubicBezTo>
                    <a:pt x="16019" y="32767"/>
                    <a:pt x="15958" y="32767"/>
                    <a:pt x="15928" y="32706"/>
                  </a:cubicBezTo>
                  <a:cubicBezTo>
                    <a:pt x="13952" y="31885"/>
                    <a:pt x="13648" y="30031"/>
                    <a:pt x="13587" y="28876"/>
                  </a:cubicBezTo>
                  <a:cubicBezTo>
                    <a:pt x="13587" y="27751"/>
                    <a:pt x="13192" y="27174"/>
                    <a:pt x="12493" y="26870"/>
                  </a:cubicBezTo>
                  <a:cubicBezTo>
                    <a:pt x="12432" y="26870"/>
                    <a:pt x="12341" y="26840"/>
                    <a:pt x="12219" y="26779"/>
                  </a:cubicBezTo>
                  <a:cubicBezTo>
                    <a:pt x="11617" y="26505"/>
                    <a:pt x="12173" y="24385"/>
                    <a:pt x="13487" y="24385"/>
                  </a:cubicBezTo>
                  <a:cubicBezTo>
                    <a:pt x="13633" y="24385"/>
                    <a:pt x="13788" y="24411"/>
                    <a:pt x="13952" y="24469"/>
                  </a:cubicBezTo>
                  <a:cubicBezTo>
                    <a:pt x="14560" y="24712"/>
                    <a:pt x="15046" y="25198"/>
                    <a:pt x="15472" y="25624"/>
                  </a:cubicBezTo>
                  <a:cubicBezTo>
                    <a:pt x="15867" y="26019"/>
                    <a:pt x="16232" y="26444"/>
                    <a:pt x="16535" y="26566"/>
                  </a:cubicBezTo>
                  <a:cubicBezTo>
                    <a:pt x="16576" y="26566"/>
                    <a:pt x="16630" y="26580"/>
                    <a:pt x="16680" y="26580"/>
                  </a:cubicBezTo>
                  <a:cubicBezTo>
                    <a:pt x="16704" y="26580"/>
                    <a:pt x="16728" y="26576"/>
                    <a:pt x="16748" y="26566"/>
                  </a:cubicBezTo>
                  <a:cubicBezTo>
                    <a:pt x="17356" y="26384"/>
                    <a:pt x="15654" y="25320"/>
                    <a:pt x="16687" y="24165"/>
                  </a:cubicBezTo>
                  <a:cubicBezTo>
                    <a:pt x="17721" y="23040"/>
                    <a:pt x="17508" y="23587"/>
                    <a:pt x="18815" y="22919"/>
                  </a:cubicBezTo>
                  <a:cubicBezTo>
                    <a:pt x="20092" y="22189"/>
                    <a:pt x="19089" y="22159"/>
                    <a:pt x="20183" y="21581"/>
                  </a:cubicBezTo>
                  <a:cubicBezTo>
                    <a:pt x="21277" y="21004"/>
                    <a:pt x="22037" y="20001"/>
                    <a:pt x="23435" y="19332"/>
                  </a:cubicBezTo>
                  <a:cubicBezTo>
                    <a:pt x="23577" y="19261"/>
                    <a:pt x="23712" y="19236"/>
                    <a:pt x="23840" y="19236"/>
                  </a:cubicBezTo>
                  <a:cubicBezTo>
                    <a:pt x="23987" y="19236"/>
                    <a:pt x="24126" y="19269"/>
                    <a:pt x="24256" y="19301"/>
                  </a:cubicBezTo>
                  <a:cubicBezTo>
                    <a:pt x="24469" y="19393"/>
                    <a:pt x="24621" y="19575"/>
                    <a:pt x="24803" y="19727"/>
                  </a:cubicBezTo>
                  <a:cubicBezTo>
                    <a:pt x="25016" y="19879"/>
                    <a:pt x="25168" y="20031"/>
                    <a:pt x="25381" y="20153"/>
                  </a:cubicBezTo>
                  <a:cubicBezTo>
                    <a:pt x="25458" y="20178"/>
                    <a:pt x="25541" y="20195"/>
                    <a:pt x="25631" y="20195"/>
                  </a:cubicBezTo>
                  <a:cubicBezTo>
                    <a:pt x="25857" y="20195"/>
                    <a:pt x="26127" y="20092"/>
                    <a:pt x="26475" y="19788"/>
                  </a:cubicBezTo>
                  <a:cubicBezTo>
                    <a:pt x="28055" y="18481"/>
                    <a:pt x="28603" y="16353"/>
                    <a:pt x="26779" y="15228"/>
                  </a:cubicBezTo>
                  <a:cubicBezTo>
                    <a:pt x="26019" y="14773"/>
                    <a:pt x="25350" y="14286"/>
                    <a:pt x="24651" y="14013"/>
                  </a:cubicBezTo>
                  <a:cubicBezTo>
                    <a:pt x="24621" y="13982"/>
                    <a:pt x="24560" y="13982"/>
                    <a:pt x="24499" y="13952"/>
                  </a:cubicBezTo>
                  <a:cubicBezTo>
                    <a:pt x="24176" y="13833"/>
                    <a:pt x="23869" y="13761"/>
                    <a:pt x="23579" y="13761"/>
                  </a:cubicBezTo>
                  <a:cubicBezTo>
                    <a:pt x="23051" y="13761"/>
                    <a:pt x="22582" y="14003"/>
                    <a:pt x="22189" y="14651"/>
                  </a:cubicBezTo>
                  <a:cubicBezTo>
                    <a:pt x="21532" y="15691"/>
                    <a:pt x="21023" y="16189"/>
                    <a:pt x="20618" y="16189"/>
                  </a:cubicBezTo>
                  <a:cubicBezTo>
                    <a:pt x="20573" y="16189"/>
                    <a:pt x="20529" y="16183"/>
                    <a:pt x="20487" y="16171"/>
                  </a:cubicBezTo>
                  <a:cubicBezTo>
                    <a:pt x="20244" y="16080"/>
                    <a:pt x="20092" y="15806"/>
                    <a:pt x="19940" y="15411"/>
                  </a:cubicBezTo>
                  <a:cubicBezTo>
                    <a:pt x="19484" y="14073"/>
                    <a:pt x="16535" y="11672"/>
                    <a:pt x="19150" y="10760"/>
                  </a:cubicBezTo>
                  <a:cubicBezTo>
                    <a:pt x="21764" y="9848"/>
                    <a:pt x="22584" y="10487"/>
                    <a:pt x="22189" y="8906"/>
                  </a:cubicBezTo>
                  <a:cubicBezTo>
                    <a:pt x="21885" y="7660"/>
                    <a:pt x="21460" y="6049"/>
                    <a:pt x="21216" y="5927"/>
                  </a:cubicBezTo>
                  <a:cubicBezTo>
                    <a:pt x="21207" y="5924"/>
                    <a:pt x="21198" y="5923"/>
                    <a:pt x="21189" y="5923"/>
                  </a:cubicBezTo>
                  <a:cubicBezTo>
                    <a:pt x="21113" y="5923"/>
                    <a:pt x="21058" y="6040"/>
                    <a:pt x="21004" y="6231"/>
                  </a:cubicBezTo>
                  <a:cubicBezTo>
                    <a:pt x="20851" y="7119"/>
                    <a:pt x="20614" y="8156"/>
                    <a:pt x="19762" y="8156"/>
                  </a:cubicBezTo>
                  <a:cubicBezTo>
                    <a:pt x="19594" y="8156"/>
                    <a:pt x="19401" y="8115"/>
                    <a:pt x="19180" y="8025"/>
                  </a:cubicBezTo>
                  <a:cubicBezTo>
                    <a:pt x="17873" y="7386"/>
                    <a:pt x="16019" y="6809"/>
                    <a:pt x="15684" y="5867"/>
                  </a:cubicBezTo>
                  <a:cubicBezTo>
                    <a:pt x="15380" y="4985"/>
                    <a:pt x="14681" y="3891"/>
                    <a:pt x="13800" y="3557"/>
                  </a:cubicBezTo>
                  <a:cubicBezTo>
                    <a:pt x="13557" y="3465"/>
                    <a:pt x="13253" y="3344"/>
                    <a:pt x="12766" y="3161"/>
                  </a:cubicBezTo>
                  <a:cubicBezTo>
                    <a:pt x="12736" y="3131"/>
                    <a:pt x="12645" y="3131"/>
                    <a:pt x="12584" y="3101"/>
                  </a:cubicBezTo>
                  <a:cubicBezTo>
                    <a:pt x="11939" y="2852"/>
                    <a:pt x="11233" y="2604"/>
                    <a:pt x="10830" y="2604"/>
                  </a:cubicBezTo>
                  <a:cubicBezTo>
                    <a:pt x="10739" y="2604"/>
                    <a:pt x="10664" y="2617"/>
                    <a:pt x="10608" y="2645"/>
                  </a:cubicBezTo>
                  <a:cubicBezTo>
                    <a:pt x="10245" y="2827"/>
                    <a:pt x="10068" y="3076"/>
                    <a:pt x="9709" y="3076"/>
                  </a:cubicBezTo>
                  <a:cubicBezTo>
                    <a:pt x="9589" y="3076"/>
                    <a:pt x="9447" y="3048"/>
                    <a:pt x="9271" y="2979"/>
                  </a:cubicBezTo>
                  <a:cubicBezTo>
                    <a:pt x="9241" y="2918"/>
                    <a:pt x="8602" y="2098"/>
                    <a:pt x="7569" y="760"/>
                  </a:cubicBezTo>
                  <a:cubicBezTo>
                    <a:pt x="7386" y="547"/>
                    <a:pt x="7113" y="274"/>
                    <a:pt x="68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363" name="Shape 363"/>
        <p:cNvGrpSpPr/>
        <p:nvPr/>
      </p:nvGrpSpPr>
      <p:grpSpPr>
        <a:xfrm>
          <a:off x="0" y="0"/>
          <a:ext cx="0" cy="0"/>
          <a:chOff x="0" y="0"/>
          <a:chExt cx="0" cy="0"/>
        </a:xfrm>
      </p:grpSpPr>
      <p:sp>
        <p:nvSpPr>
          <p:cNvPr id="364" name="Google Shape;364;p150"/>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50"/>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50"/>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7" name="Google Shape;367;p150"/>
          <p:cNvGrpSpPr/>
          <p:nvPr/>
        </p:nvGrpSpPr>
        <p:grpSpPr>
          <a:xfrm flipH="1" rot="10800000">
            <a:off x="955516" y="2266845"/>
            <a:ext cx="1696762" cy="1688828"/>
            <a:chOff x="2414491" y="671177"/>
            <a:chExt cx="1830972" cy="1822411"/>
          </a:xfrm>
        </p:grpSpPr>
        <p:sp>
          <p:nvSpPr>
            <p:cNvPr id="368" name="Google Shape;368;p15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5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5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5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5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5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5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5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5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5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5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5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5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5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5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5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5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5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5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5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5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5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5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5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5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5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5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5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5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5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5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5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5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5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2" name="Google Shape;402;p150"/>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50">
            <a:hlinkClick/>
          </p:cNvPr>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04" name="Google Shape;404;p150"/>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5" name="Shape 405"/>
        <p:cNvGrpSpPr/>
        <p:nvPr/>
      </p:nvGrpSpPr>
      <p:grpSpPr>
        <a:xfrm>
          <a:off x="0" y="0"/>
          <a:ext cx="0" cy="0"/>
          <a:chOff x="0" y="0"/>
          <a:chExt cx="0" cy="0"/>
        </a:xfrm>
      </p:grpSpPr>
      <p:sp>
        <p:nvSpPr>
          <p:cNvPr id="406" name="Google Shape;406;p151"/>
          <p:cNvSpPr/>
          <p:nvPr/>
        </p:nvSpPr>
        <p:spPr>
          <a:xfrm flipH="1" rot="-996204">
            <a:off x="-917706" y="-448408"/>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51"/>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8" name="Google Shape;408;p151"/>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49">
    <p:spTree>
      <p:nvGrpSpPr>
        <p:cNvPr id="409" name="Shape 409"/>
        <p:cNvGrpSpPr/>
        <p:nvPr/>
      </p:nvGrpSpPr>
      <p:grpSpPr>
        <a:xfrm>
          <a:off x="0" y="0"/>
          <a:ext cx="0" cy="0"/>
          <a:chOff x="0" y="0"/>
          <a:chExt cx="0" cy="0"/>
        </a:xfrm>
      </p:grpSpPr>
      <p:sp>
        <p:nvSpPr>
          <p:cNvPr id="410" name="Google Shape;410;p15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1" name="Google Shape;411;p152"/>
          <p:cNvSpPr/>
          <p:nvPr/>
        </p:nvSpPr>
        <p:spPr>
          <a:xfrm>
            <a:off x="-419100" y="4163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52"/>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50">
    <p:spTree>
      <p:nvGrpSpPr>
        <p:cNvPr id="413" name="Shape 413"/>
        <p:cNvGrpSpPr/>
        <p:nvPr/>
      </p:nvGrpSpPr>
      <p:grpSpPr>
        <a:xfrm>
          <a:off x="0" y="0"/>
          <a:ext cx="0" cy="0"/>
          <a:chOff x="0" y="0"/>
          <a:chExt cx="0" cy="0"/>
        </a:xfrm>
      </p:grpSpPr>
      <p:sp>
        <p:nvSpPr>
          <p:cNvPr id="414" name="Google Shape;414;p153"/>
          <p:cNvSpPr/>
          <p:nvPr/>
        </p:nvSpPr>
        <p:spPr>
          <a:xfrm rot="5400000">
            <a:off x="-2348450" y="75713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5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51">
    <p:spTree>
      <p:nvGrpSpPr>
        <p:cNvPr id="416" name="Shape 416"/>
        <p:cNvGrpSpPr/>
        <p:nvPr/>
      </p:nvGrpSpPr>
      <p:grpSpPr>
        <a:xfrm>
          <a:off x="0" y="0"/>
          <a:ext cx="0" cy="0"/>
          <a:chOff x="0" y="0"/>
          <a:chExt cx="0" cy="0"/>
        </a:xfrm>
      </p:grpSpPr>
      <p:sp>
        <p:nvSpPr>
          <p:cNvPr id="417" name="Google Shape;417;p154"/>
          <p:cNvSpPr/>
          <p:nvPr/>
        </p:nvSpPr>
        <p:spPr>
          <a:xfrm rot="5400000">
            <a:off x="-1338897" y="14349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54"/>
          <p:cNvSpPr/>
          <p:nvPr/>
        </p:nvSpPr>
        <p:spPr>
          <a:xfrm>
            <a:off x="8115850" y="224478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54"/>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52">
    <p:spTree>
      <p:nvGrpSpPr>
        <p:cNvPr id="420" name="Shape 420"/>
        <p:cNvGrpSpPr/>
        <p:nvPr/>
      </p:nvGrpSpPr>
      <p:grpSpPr>
        <a:xfrm>
          <a:off x="0" y="0"/>
          <a:ext cx="0" cy="0"/>
          <a:chOff x="0" y="0"/>
          <a:chExt cx="0" cy="0"/>
        </a:xfrm>
      </p:grpSpPr>
      <p:sp>
        <p:nvSpPr>
          <p:cNvPr id="421" name="Google Shape;421;p155"/>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2" name="Google Shape;422;p155"/>
          <p:cNvSpPr/>
          <p:nvPr/>
        </p:nvSpPr>
        <p:spPr>
          <a:xfrm rot="3000392">
            <a:off x="-2523829" y="179339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
  <p:cSld name="CUSTOM_53">
    <p:spTree>
      <p:nvGrpSpPr>
        <p:cNvPr id="423" name="Shape 423"/>
        <p:cNvGrpSpPr/>
        <p:nvPr/>
      </p:nvGrpSpPr>
      <p:grpSpPr>
        <a:xfrm>
          <a:off x="0" y="0"/>
          <a:ext cx="0" cy="0"/>
          <a:chOff x="0" y="0"/>
          <a:chExt cx="0" cy="0"/>
        </a:xfrm>
      </p:grpSpPr>
      <p:sp>
        <p:nvSpPr>
          <p:cNvPr id="424" name="Google Shape;424;p156"/>
          <p:cNvSpPr/>
          <p:nvPr/>
        </p:nvSpPr>
        <p:spPr>
          <a:xfrm rot="3000392">
            <a:off x="-2511879" y="33744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56"/>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5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139"/>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9"/>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9"/>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1"/>
              </a:buClr>
              <a:buSzPts val="1200"/>
              <a:buAutoNum type="arabicPeriod"/>
              <a:defRPr sz="1200"/>
            </a:lvl1pPr>
            <a:lvl2pPr indent="-304800" lvl="1" marL="914400" algn="l">
              <a:lnSpc>
                <a:spcPct val="100000"/>
              </a:lnSpc>
              <a:spcBef>
                <a:spcPts val="0"/>
              </a:spcBef>
              <a:spcAft>
                <a:spcPts val="0"/>
              </a:spcAft>
              <a:buClr>
                <a:srgbClr val="434343"/>
              </a:buClr>
              <a:buSzPts val="1200"/>
              <a:buFont typeface="Roboto Condensed Light"/>
              <a:buAutoNum type="alphaLcPeriod"/>
              <a:defRPr/>
            </a:lvl2pPr>
            <a:lvl3pPr indent="-304800" lvl="2" marL="1371600" algn="l">
              <a:lnSpc>
                <a:spcPct val="100000"/>
              </a:lnSpc>
              <a:spcBef>
                <a:spcPts val="0"/>
              </a:spcBef>
              <a:spcAft>
                <a:spcPts val="0"/>
              </a:spcAft>
              <a:buClr>
                <a:srgbClr val="434343"/>
              </a:buClr>
              <a:buSzPts val="1200"/>
              <a:buFont typeface="Roboto Condensed Light"/>
              <a:buAutoNum type="romanLcPeriod"/>
              <a:defRPr/>
            </a:lvl3pPr>
            <a:lvl4pPr indent="-304800" lvl="3" marL="1828800" algn="l">
              <a:lnSpc>
                <a:spcPct val="100000"/>
              </a:lnSpc>
              <a:spcBef>
                <a:spcPts val="0"/>
              </a:spcBef>
              <a:spcAft>
                <a:spcPts val="0"/>
              </a:spcAft>
              <a:buClr>
                <a:srgbClr val="434343"/>
              </a:buClr>
              <a:buSzPts val="1200"/>
              <a:buFont typeface="Roboto Condensed Light"/>
              <a:buAutoNum type="arabicPeriod"/>
              <a:defRPr/>
            </a:lvl4pPr>
            <a:lvl5pPr indent="-304800" lvl="4" marL="2286000" algn="l">
              <a:lnSpc>
                <a:spcPct val="100000"/>
              </a:lnSpc>
              <a:spcBef>
                <a:spcPts val="0"/>
              </a:spcBef>
              <a:spcAft>
                <a:spcPts val="0"/>
              </a:spcAft>
              <a:buClr>
                <a:srgbClr val="434343"/>
              </a:buClr>
              <a:buSzPts val="1200"/>
              <a:buFont typeface="Roboto Condensed Light"/>
              <a:buAutoNum type="alphaLcPeriod"/>
              <a:defRPr/>
            </a:lvl5pPr>
            <a:lvl6pPr indent="-304800" lvl="5" marL="2743200" algn="l">
              <a:lnSpc>
                <a:spcPct val="100000"/>
              </a:lnSpc>
              <a:spcBef>
                <a:spcPts val="0"/>
              </a:spcBef>
              <a:spcAft>
                <a:spcPts val="0"/>
              </a:spcAft>
              <a:buClr>
                <a:srgbClr val="434343"/>
              </a:buClr>
              <a:buSzPts val="1200"/>
              <a:buFont typeface="Roboto Condensed Light"/>
              <a:buAutoNum type="romanLcPeriod"/>
              <a:defRPr/>
            </a:lvl6pPr>
            <a:lvl7pPr indent="-304800" lvl="6" marL="3200400" algn="l">
              <a:lnSpc>
                <a:spcPct val="100000"/>
              </a:lnSpc>
              <a:spcBef>
                <a:spcPts val="0"/>
              </a:spcBef>
              <a:spcAft>
                <a:spcPts val="0"/>
              </a:spcAft>
              <a:buClr>
                <a:srgbClr val="434343"/>
              </a:buClr>
              <a:buSzPts val="1200"/>
              <a:buFont typeface="Roboto Condensed Light"/>
              <a:buAutoNum type="arabicPeriod"/>
              <a:defRPr/>
            </a:lvl7pPr>
            <a:lvl8pPr indent="-304800" lvl="7" marL="3657600" algn="l">
              <a:lnSpc>
                <a:spcPct val="100000"/>
              </a:lnSpc>
              <a:spcBef>
                <a:spcPts val="0"/>
              </a:spcBef>
              <a:spcAft>
                <a:spcPts val="0"/>
              </a:spcAft>
              <a:buClr>
                <a:srgbClr val="434343"/>
              </a:buClr>
              <a:buSzPts val="1200"/>
              <a:buFont typeface="Roboto Condensed Light"/>
              <a:buAutoNum type="alphaLcPeriod"/>
              <a:defRPr/>
            </a:lvl8pPr>
            <a:lvl9pPr indent="-304800" lvl="8" marL="4114800" algn="l">
              <a:lnSpc>
                <a:spcPct val="100000"/>
              </a:lnSpc>
              <a:spcBef>
                <a:spcPts val="0"/>
              </a:spcBef>
              <a:spcAft>
                <a:spcPts val="0"/>
              </a:spcAft>
              <a:buClr>
                <a:srgbClr val="434343"/>
              </a:buClr>
              <a:buSzPts val="1200"/>
              <a:buFont typeface="Roboto Condensed Light"/>
              <a:buAutoNum type="romanLcPeriod"/>
              <a:defRPr/>
            </a:lvl9pPr>
          </a:lstStyle>
          <a:p/>
        </p:txBody>
      </p:sp>
      <p:sp>
        <p:nvSpPr>
          <p:cNvPr id="55" name="Google Shape;55;p139"/>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CUSTOM_54">
    <p:spTree>
      <p:nvGrpSpPr>
        <p:cNvPr id="427" name="Shape 427"/>
        <p:cNvGrpSpPr/>
        <p:nvPr/>
      </p:nvGrpSpPr>
      <p:grpSpPr>
        <a:xfrm>
          <a:off x="0" y="0"/>
          <a:ext cx="0" cy="0"/>
          <a:chOff x="0" y="0"/>
          <a:chExt cx="0" cy="0"/>
        </a:xfrm>
      </p:grpSpPr>
      <p:sp>
        <p:nvSpPr>
          <p:cNvPr id="428" name="Google Shape;428;p157"/>
          <p:cNvSpPr/>
          <p:nvPr/>
        </p:nvSpPr>
        <p:spPr>
          <a:xfrm flipH="1" rot="-2075300">
            <a:off x="6536189" y="2792426"/>
            <a:ext cx="4162683" cy="2560996"/>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57"/>
          <p:cNvSpPr/>
          <p:nvPr/>
        </p:nvSpPr>
        <p:spPr>
          <a:xfrm rot="672094">
            <a:off x="-2943686" y="-119412"/>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57"/>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431" name="Shape 431"/>
        <p:cNvGrpSpPr/>
        <p:nvPr/>
      </p:nvGrpSpPr>
      <p:grpSpPr>
        <a:xfrm>
          <a:off x="0" y="0"/>
          <a:ext cx="0" cy="0"/>
          <a:chOff x="0" y="0"/>
          <a:chExt cx="0" cy="0"/>
        </a:xfrm>
      </p:grpSpPr>
      <p:sp>
        <p:nvSpPr>
          <p:cNvPr id="432" name="Google Shape;432;p158"/>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58"/>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58"/>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58"/>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158"/>
          <p:cNvGrpSpPr/>
          <p:nvPr/>
        </p:nvGrpSpPr>
        <p:grpSpPr>
          <a:xfrm>
            <a:off x="6247704" y="2777002"/>
            <a:ext cx="1830972" cy="1822411"/>
            <a:chOff x="2414491" y="671177"/>
            <a:chExt cx="1830972" cy="1822411"/>
          </a:xfrm>
        </p:grpSpPr>
        <p:sp>
          <p:nvSpPr>
            <p:cNvPr id="437" name="Google Shape;437;p15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5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5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5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5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5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5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5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5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5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5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5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5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5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5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5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5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5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5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5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5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5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5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5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5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5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5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5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5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5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5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5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5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5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1" name="Google Shape;471;p158">
            <a:hlinkClick/>
          </p:cNvPr>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72" name="Google Shape;472;p158"/>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473" name="Shape 473"/>
        <p:cNvGrpSpPr/>
        <p:nvPr/>
      </p:nvGrpSpPr>
      <p:grpSpPr>
        <a:xfrm>
          <a:off x="0" y="0"/>
          <a:ext cx="0" cy="0"/>
          <a:chOff x="0" y="0"/>
          <a:chExt cx="0" cy="0"/>
        </a:xfrm>
      </p:grpSpPr>
      <p:sp>
        <p:nvSpPr>
          <p:cNvPr id="474" name="Google Shape;474;p159"/>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59"/>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59"/>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59"/>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478" name="Shape 478"/>
        <p:cNvGrpSpPr/>
        <p:nvPr/>
      </p:nvGrpSpPr>
      <p:grpSpPr>
        <a:xfrm>
          <a:off x="0" y="0"/>
          <a:ext cx="0" cy="0"/>
          <a:chOff x="0" y="0"/>
          <a:chExt cx="0" cy="0"/>
        </a:xfrm>
      </p:grpSpPr>
      <p:sp>
        <p:nvSpPr>
          <p:cNvPr id="479" name="Google Shape;479;p160"/>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60"/>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60"/>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60"/>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3" name="Shape 483"/>
        <p:cNvGrpSpPr/>
        <p:nvPr/>
      </p:nvGrpSpPr>
      <p:grpSpPr>
        <a:xfrm>
          <a:off x="0" y="0"/>
          <a:ext cx="0" cy="0"/>
          <a:chOff x="0" y="0"/>
          <a:chExt cx="0" cy="0"/>
        </a:xfrm>
      </p:grpSpPr>
      <p:sp>
        <p:nvSpPr>
          <p:cNvPr id="484" name="Google Shape;484;p161"/>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61"/>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61"/>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61"/>
          <p:cNvSpPr txBox="1"/>
          <p:nvPr>
            <p:ph idx="1" type="body"/>
          </p:nvPr>
        </p:nvSpPr>
        <p:spPr>
          <a:xfrm>
            <a:off x="1101975" y="2260925"/>
            <a:ext cx="2954400" cy="1536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Font typeface="Arial"/>
              <a:buChar char="●"/>
              <a:defRPr sz="1600"/>
            </a:lvl1pPr>
            <a:lvl2pPr indent="-317500" lvl="1" marL="914400" algn="l">
              <a:lnSpc>
                <a:spcPct val="100000"/>
              </a:lnSpc>
              <a:spcBef>
                <a:spcPts val="0"/>
              </a:spcBef>
              <a:spcAft>
                <a:spcPts val="0"/>
              </a:spcAft>
              <a:buClr>
                <a:srgbClr val="000000"/>
              </a:buClr>
              <a:buSzPts val="1400"/>
              <a:buFont typeface="Arial"/>
              <a:buChar char="○"/>
              <a:defRPr sz="1200"/>
            </a:lvl2pPr>
            <a:lvl3pPr indent="-317500" lvl="2" marL="1371600" algn="l">
              <a:lnSpc>
                <a:spcPct val="100000"/>
              </a:lnSpc>
              <a:spcBef>
                <a:spcPts val="0"/>
              </a:spcBef>
              <a:spcAft>
                <a:spcPts val="0"/>
              </a:spcAft>
              <a:buClr>
                <a:srgbClr val="000000"/>
              </a:buClr>
              <a:buSzPts val="1400"/>
              <a:buFont typeface="Arial"/>
              <a:buChar char="■"/>
              <a:defRPr sz="1200"/>
            </a:lvl3pPr>
            <a:lvl4pPr indent="-317500" lvl="3" marL="1828800" algn="l">
              <a:lnSpc>
                <a:spcPct val="100000"/>
              </a:lnSpc>
              <a:spcBef>
                <a:spcPts val="0"/>
              </a:spcBef>
              <a:spcAft>
                <a:spcPts val="0"/>
              </a:spcAft>
              <a:buClr>
                <a:srgbClr val="000000"/>
              </a:buClr>
              <a:buSzPts val="1400"/>
              <a:buFont typeface="Arial"/>
              <a:buChar char="●"/>
              <a:defRPr sz="1200"/>
            </a:lvl4pPr>
            <a:lvl5pPr indent="-317500" lvl="4" marL="2286000" algn="l">
              <a:lnSpc>
                <a:spcPct val="100000"/>
              </a:lnSpc>
              <a:spcBef>
                <a:spcPts val="0"/>
              </a:spcBef>
              <a:spcAft>
                <a:spcPts val="0"/>
              </a:spcAft>
              <a:buClr>
                <a:srgbClr val="000000"/>
              </a:buClr>
              <a:buSzPts val="1400"/>
              <a:buFont typeface="Arial"/>
              <a:buChar char="○"/>
              <a:defRPr sz="1200"/>
            </a:lvl5pPr>
            <a:lvl6pPr indent="-317500" lvl="5" marL="2743200" algn="l">
              <a:lnSpc>
                <a:spcPct val="100000"/>
              </a:lnSpc>
              <a:spcBef>
                <a:spcPts val="0"/>
              </a:spcBef>
              <a:spcAft>
                <a:spcPts val="0"/>
              </a:spcAft>
              <a:buClr>
                <a:srgbClr val="000000"/>
              </a:buClr>
              <a:buSzPts val="1400"/>
              <a:buFont typeface="Arial"/>
              <a:buChar char="■"/>
              <a:defRPr sz="1200"/>
            </a:lvl6pPr>
            <a:lvl7pPr indent="-317500" lvl="6" marL="3200400" algn="l">
              <a:lnSpc>
                <a:spcPct val="100000"/>
              </a:lnSpc>
              <a:spcBef>
                <a:spcPts val="0"/>
              </a:spcBef>
              <a:spcAft>
                <a:spcPts val="0"/>
              </a:spcAft>
              <a:buClr>
                <a:srgbClr val="000000"/>
              </a:buClr>
              <a:buSzPts val="1400"/>
              <a:buFont typeface="Arial"/>
              <a:buChar char="●"/>
              <a:defRPr sz="1200"/>
            </a:lvl7pPr>
            <a:lvl8pPr indent="-317500" lvl="7" marL="3657600" algn="l">
              <a:lnSpc>
                <a:spcPct val="100000"/>
              </a:lnSpc>
              <a:spcBef>
                <a:spcPts val="0"/>
              </a:spcBef>
              <a:spcAft>
                <a:spcPts val="0"/>
              </a:spcAft>
              <a:buClr>
                <a:srgbClr val="000000"/>
              </a:buClr>
              <a:buSzPts val="1400"/>
              <a:buFont typeface="Arial"/>
              <a:buChar char="○"/>
              <a:defRPr sz="1200"/>
            </a:lvl8pPr>
            <a:lvl9pPr indent="-317500" lvl="8" marL="4114800" algn="l">
              <a:lnSpc>
                <a:spcPct val="100000"/>
              </a:lnSpc>
              <a:spcBef>
                <a:spcPts val="0"/>
              </a:spcBef>
              <a:spcAft>
                <a:spcPts val="0"/>
              </a:spcAft>
              <a:buClr>
                <a:srgbClr val="000000"/>
              </a:buClr>
              <a:buSzPts val="1400"/>
              <a:buFont typeface="Arial"/>
              <a:buChar char="■"/>
              <a:defRPr sz="1200"/>
            </a:lvl9pPr>
          </a:lstStyle>
          <a:p/>
        </p:txBody>
      </p:sp>
      <p:sp>
        <p:nvSpPr>
          <p:cNvPr id="488" name="Google Shape;488;p161"/>
          <p:cNvSpPr txBox="1"/>
          <p:nvPr>
            <p:ph idx="2" type="body"/>
          </p:nvPr>
        </p:nvSpPr>
        <p:spPr>
          <a:xfrm>
            <a:off x="5071000" y="2260925"/>
            <a:ext cx="2954400" cy="1536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Font typeface="Arial"/>
              <a:buChar char="●"/>
              <a:defRPr sz="1600"/>
            </a:lvl1pPr>
            <a:lvl2pPr indent="-317500" lvl="1" marL="914400" algn="l">
              <a:lnSpc>
                <a:spcPct val="100000"/>
              </a:lnSpc>
              <a:spcBef>
                <a:spcPts val="0"/>
              </a:spcBef>
              <a:spcAft>
                <a:spcPts val="0"/>
              </a:spcAft>
              <a:buClr>
                <a:srgbClr val="000000"/>
              </a:buClr>
              <a:buSzPts val="1400"/>
              <a:buFont typeface="Arial"/>
              <a:buChar char="○"/>
              <a:defRPr sz="1200"/>
            </a:lvl2pPr>
            <a:lvl3pPr indent="-317500" lvl="2" marL="1371600" algn="l">
              <a:lnSpc>
                <a:spcPct val="100000"/>
              </a:lnSpc>
              <a:spcBef>
                <a:spcPts val="0"/>
              </a:spcBef>
              <a:spcAft>
                <a:spcPts val="0"/>
              </a:spcAft>
              <a:buClr>
                <a:srgbClr val="000000"/>
              </a:buClr>
              <a:buSzPts val="1400"/>
              <a:buFont typeface="Arial"/>
              <a:buChar char="■"/>
              <a:defRPr sz="1200"/>
            </a:lvl3pPr>
            <a:lvl4pPr indent="-317500" lvl="3" marL="1828800" algn="l">
              <a:lnSpc>
                <a:spcPct val="100000"/>
              </a:lnSpc>
              <a:spcBef>
                <a:spcPts val="0"/>
              </a:spcBef>
              <a:spcAft>
                <a:spcPts val="0"/>
              </a:spcAft>
              <a:buClr>
                <a:srgbClr val="000000"/>
              </a:buClr>
              <a:buSzPts val="1400"/>
              <a:buFont typeface="Arial"/>
              <a:buChar char="●"/>
              <a:defRPr sz="1200"/>
            </a:lvl4pPr>
            <a:lvl5pPr indent="-317500" lvl="4" marL="2286000" algn="l">
              <a:lnSpc>
                <a:spcPct val="100000"/>
              </a:lnSpc>
              <a:spcBef>
                <a:spcPts val="0"/>
              </a:spcBef>
              <a:spcAft>
                <a:spcPts val="0"/>
              </a:spcAft>
              <a:buClr>
                <a:srgbClr val="000000"/>
              </a:buClr>
              <a:buSzPts val="1400"/>
              <a:buFont typeface="Arial"/>
              <a:buChar char="○"/>
              <a:defRPr sz="1200"/>
            </a:lvl5pPr>
            <a:lvl6pPr indent="-317500" lvl="5" marL="2743200" algn="l">
              <a:lnSpc>
                <a:spcPct val="100000"/>
              </a:lnSpc>
              <a:spcBef>
                <a:spcPts val="0"/>
              </a:spcBef>
              <a:spcAft>
                <a:spcPts val="0"/>
              </a:spcAft>
              <a:buClr>
                <a:srgbClr val="000000"/>
              </a:buClr>
              <a:buSzPts val="1400"/>
              <a:buFont typeface="Arial"/>
              <a:buChar char="■"/>
              <a:defRPr sz="1200"/>
            </a:lvl6pPr>
            <a:lvl7pPr indent="-317500" lvl="6" marL="3200400" algn="l">
              <a:lnSpc>
                <a:spcPct val="100000"/>
              </a:lnSpc>
              <a:spcBef>
                <a:spcPts val="0"/>
              </a:spcBef>
              <a:spcAft>
                <a:spcPts val="0"/>
              </a:spcAft>
              <a:buClr>
                <a:srgbClr val="000000"/>
              </a:buClr>
              <a:buSzPts val="1400"/>
              <a:buFont typeface="Arial"/>
              <a:buChar char="●"/>
              <a:defRPr sz="1200"/>
            </a:lvl7pPr>
            <a:lvl8pPr indent="-317500" lvl="7" marL="3657600" algn="l">
              <a:lnSpc>
                <a:spcPct val="100000"/>
              </a:lnSpc>
              <a:spcBef>
                <a:spcPts val="0"/>
              </a:spcBef>
              <a:spcAft>
                <a:spcPts val="0"/>
              </a:spcAft>
              <a:buClr>
                <a:srgbClr val="000000"/>
              </a:buClr>
              <a:buSzPts val="1400"/>
              <a:buFont typeface="Arial"/>
              <a:buChar char="○"/>
              <a:defRPr sz="1200"/>
            </a:lvl8pPr>
            <a:lvl9pPr indent="-317500" lvl="8" marL="4114800" algn="l">
              <a:lnSpc>
                <a:spcPct val="100000"/>
              </a:lnSpc>
              <a:spcBef>
                <a:spcPts val="0"/>
              </a:spcBef>
              <a:spcAft>
                <a:spcPts val="0"/>
              </a:spcAft>
              <a:buClr>
                <a:srgbClr val="000000"/>
              </a:buClr>
              <a:buSzPts val="1400"/>
              <a:buFont typeface="Arial"/>
              <a:buChar char="■"/>
              <a:defRPr sz="1200"/>
            </a:lvl9pPr>
          </a:lstStyle>
          <a:p/>
        </p:txBody>
      </p:sp>
      <p:sp>
        <p:nvSpPr>
          <p:cNvPr id="489" name="Google Shape;489;p161"/>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90" name="Google Shape;490;p161"/>
          <p:cNvSpPr txBox="1"/>
          <p:nvPr>
            <p:ph idx="3" type="subTitle"/>
          </p:nvPr>
        </p:nvSpPr>
        <p:spPr>
          <a:xfrm>
            <a:off x="1118600" y="1666100"/>
            <a:ext cx="2954400" cy="46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1" name="Google Shape;491;p161"/>
          <p:cNvSpPr txBox="1"/>
          <p:nvPr>
            <p:ph idx="4" type="subTitle"/>
          </p:nvPr>
        </p:nvSpPr>
        <p:spPr>
          <a:xfrm>
            <a:off x="5071000" y="1666100"/>
            <a:ext cx="2954400" cy="46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2" name="Google Shape;492;p161"/>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493" name="Shape 493"/>
        <p:cNvGrpSpPr/>
        <p:nvPr/>
      </p:nvGrpSpPr>
      <p:grpSpPr>
        <a:xfrm>
          <a:off x="0" y="0"/>
          <a:ext cx="0" cy="0"/>
          <a:chOff x="0" y="0"/>
          <a:chExt cx="0" cy="0"/>
        </a:xfrm>
      </p:grpSpPr>
      <p:sp>
        <p:nvSpPr>
          <p:cNvPr id="494" name="Google Shape;494;p162"/>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62"/>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6" name="Google Shape;496;p162"/>
          <p:cNvGrpSpPr/>
          <p:nvPr/>
        </p:nvGrpSpPr>
        <p:grpSpPr>
          <a:xfrm flipH="1" rot="10800000">
            <a:off x="566191" y="1712532"/>
            <a:ext cx="1696762" cy="1688828"/>
            <a:chOff x="2414491" y="671177"/>
            <a:chExt cx="1830972" cy="1822411"/>
          </a:xfrm>
        </p:grpSpPr>
        <p:sp>
          <p:nvSpPr>
            <p:cNvPr id="497" name="Google Shape;497;p16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6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6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6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6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6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6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6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6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6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6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6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6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6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6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6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6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6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6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6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6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6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6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6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6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6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6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6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6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6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6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6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6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6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1" name="Google Shape;531;p16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55">
    <p:spTree>
      <p:nvGrpSpPr>
        <p:cNvPr id="532" name="Shape 532"/>
        <p:cNvGrpSpPr/>
        <p:nvPr/>
      </p:nvGrpSpPr>
      <p:grpSpPr>
        <a:xfrm>
          <a:off x="0" y="0"/>
          <a:ext cx="0" cy="0"/>
          <a:chOff x="0" y="0"/>
          <a:chExt cx="0" cy="0"/>
        </a:xfrm>
      </p:grpSpPr>
      <p:sp>
        <p:nvSpPr>
          <p:cNvPr id="533" name="Google Shape;533;p163"/>
          <p:cNvSpPr/>
          <p:nvPr/>
        </p:nvSpPr>
        <p:spPr>
          <a:xfrm flipH="1" rot="288678">
            <a:off x="-1260167" y="9324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63"/>
          <p:cNvSpPr/>
          <p:nvPr/>
        </p:nvSpPr>
        <p:spPr>
          <a:xfrm>
            <a:off x="2133225" y="2766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5" name="Google Shape;535;p163"/>
          <p:cNvGrpSpPr/>
          <p:nvPr/>
        </p:nvGrpSpPr>
        <p:grpSpPr>
          <a:xfrm>
            <a:off x="713218" y="2026831"/>
            <a:ext cx="2270935" cy="2260335"/>
            <a:chOff x="6762468" y="1386456"/>
            <a:chExt cx="2270935" cy="2260335"/>
          </a:xfrm>
        </p:grpSpPr>
        <p:sp>
          <p:nvSpPr>
            <p:cNvPr id="536" name="Google Shape;536;p16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6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6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6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6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6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6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6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6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6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6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6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6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6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6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6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6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6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6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6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6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6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6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6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6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6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6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6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6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6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6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6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6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7">
  <p:cSld name="CUSTOM_56">
    <p:spTree>
      <p:nvGrpSpPr>
        <p:cNvPr id="569" name="Shape 569"/>
        <p:cNvGrpSpPr/>
        <p:nvPr/>
      </p:nvGrpSpPr>
      <p:grpSpPr>
        <a:xfrm>
          <a:off x="0" y="0"/>
          <a:ext cx="0" cy="0"/>
          <a:chOff x="0" y="0"/>
          <a:chExt cx="0" cy="0"/>
        </a:xfrm>
      </p:grpSpPr>
      <p:sp>
        <p:nvSpPr>
          <p:cNvPr id="570" name="Google Shape;570;p164"/>
          <p:cNvSpPr/>
          <p:nvPr/>
        </p:nvSpPr>
        <p:spPr>
          <a:xfrm>
            <a:off x="4641450" y="534225"/>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571" name="Google Shape;571;p164"/>
          <p:cNvSpPr/>
          <p:nvPr/>
        </p:nvSpPr>
        <p:spPr>
          <a:xfrm>
            <a:off x="7751050" y="343241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2" name="Google Shape;572;p164"/>
          <p:cNvGrpSpPr/>
          <p:nvPr/>
        </p:nvGrpSpPr>
        <p:grpSpPr>
          <a:xfrm>
            <a:off x="-380995" y="-80449"/>
            <a:ext cx="2277317" cy="5304377"/>
            <a:chOff x="224725" y="566950"/>
            <a:chExt cx="1850875" cy="4311100"/>
          </a:xfrm>
        </p:grpSpPr>
        <p:sp>
          <p:nvSpPr>
            <p:cNvPr id="573" name="Google Shape;573;p16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6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6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6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6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6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6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6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6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6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6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6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6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6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6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6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6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6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6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6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6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6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6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6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7" name="Google Shape;597;p164"/>
          <p:cNvSpPr/>
          <p:nvPr/>
        </p:nvSpPr>
        <p:spPr>
          <a:xfrm>
            <a:off x="2025295" y="640223"/>
            <a:ext cx="1915200" cy="19152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8" name="Google Shape;598;p164"/>
          <p:cNvGrpSpPr/>
          <p:nvPr/>
        </p:nvGrpSpPr>
        <p:grpSpPr>
          <a:xfrm>
            <a:off x="2794804" y="1419152"/>
            <a:ext cx="1830972" cy="1822411"/>
            <a:chOff x="2414491" y="671177"/>
            <a:chExt cx="1830972" cy="1822411"/>
          </a:xfrm>
        </p:grpSpPr>
        <p:sp>
          <p:nvSpPr>
            <p:cNvPr id="599" name="Google Shape;599;p16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6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6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6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6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6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6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6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6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6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6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6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6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6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6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6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6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6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6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6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6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6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6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6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6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6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6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6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6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6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6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6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6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6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8">
  <p:cSld name="CUSTOM_56_1">
    <p:spTree>
      <p:nvGrpSpPr>
        <p:cNvPr id="633" name="Shape 633"/>
        <p:cNvGrpSpPr/>
        <p:nvPr/>
      </p:nvGrpSpPr>
      <p:grpSpPr>
        <a:xfrm>
          <a:off x="0" y="0"/>
          <a:ext cx="0" cy="0"/>
          <a:chOff x="0" y="0"/>
          <a:chExt cx="0" cy="0"/>
        </a:xfrm>
      </p:grpSpPr>
      <p:sp>
        <p:nvSpPr>
          <p:cNvPr id="634" name="Google Shape;634;p165"/>
          <p:cNvSpPr/>
          <p:nvPr/>
        </p:nvSpPr>
        <p:spPr>
          <a:xfrm>
            <a:off x="4641450"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635" name="Google Shape;635;p165"/>
          <p:cNvSpPr/>
          <p:nvPr/>
        </p:nvSpPr>
        <p:spPr>
          <a:xfrm rot="10800000">
            <a:off x="-1183925" y="-623592"/>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65"/>
          <p:cNvSpPr/>
          <p:nvPr/>
        </p:nvSpPr>
        <p:spPr>
          <a:xfrm>
            <a:off x="1860975" y="1631350"/>
            <a:ext cx="1758151" cy="229622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65"/>
          <p:cNvSpPr/>
          <p:nvPr/>
        </p:nvSpPr>
        <p:spPr>
          <a:xfrm flipH="1" rot="-1848056">
            <a:off x="3421950" y="23837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65"/>
          <p:cNvSpPr/>
          <p:nvPr/>
        </p:nvSpPr>
        <p:spPr>
          <a:xfrm rot="10800000">
            <a:off x="-892221" y="2755207"/>
            <a:ext cx="3210883" cy="319757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9">
  <p:cSld name="CUSTOM_57">
    <p:spTree>
      <p:nvGrpSpPr>
        <p:cNvPr id="639" name="Shape 639"/>
        <p:cNvGrpSpPr/>
        <p:nvPr/>
      </p:nvGrpSpPr>
      <p:grpSpPr>
        <a:xfrm>
          <a:off x="0" y="0"/>
          <a:ext cx="0" cy="0"/>
          <a:chOff x="0" y="0"/>
          <a:chExt cx="0" cy="0"/>
        </a:xfrm>
      </p:grpSpPr>
      <p:sp>
        <p:nvSpPr>
          <p:cNvPr id="640" name="Google Shape;640;p166"/>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641" name="Google Shape;641;p166"/>
          <p:cNvSpPr/>
          <p:nvPr/>
        </p:nvSpPr>
        <p:spPr>
          <a:xfrm flipH="1" rot="-5400000">
            <a:off x="5336828" y="10917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66"/>
          <p:cNvSpPr/>
          <p:nvPr/>
        </p:nvSpPr>
        <p:spPr>
          <a:xfrm flipH="1">
            <a:off x="3423660" y="3435644"/>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3" name="Google Shape;643;p166"/>
          <p:cNvGrpSpPr/>
          <p:nvPr/>
        </p:nvGrpSpPr>
        <p:grpSpPr>
          <a:xfrm flipH="1">
            <a:off x="4535411" y="548656"/>
            <a:ext cx="2270935" cy="2260335"/>
            <a:chOff x="6762468" y="1386456"/>
            <a:chExt cx="2270935" cy="2260335"/>
          </a:xfrm>
        </p:grpSpPr>
        <p:sp>
          <p:nvSpPr>
            <p:cNvPr id="644" name="Google Shape;644;p166"/>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66"/>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66"/>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66"/>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66"/>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66"/>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66"/>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66"/>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66"/>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66"/>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66"/>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66"/>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66"/>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66"/>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66"/>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66"/>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66"/>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66"/>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66"/>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66"/>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66"/>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66"/>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66"/>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66"/>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66"/>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66"/>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66"/>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66"/>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66"/>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66"/>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66"/>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66"/>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66"/>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140"/>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0"/>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0"/>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0"/>
          <p:cNvSpPr txBox="1"/>
          <p:nvPr>
            <p:ph type="title"/>
          </p:nvPr>
        </p:nvSpPr>
        <p:spPr>
          <a:xfrm>
            <a:off x="1569450" y="1152050"/>
            <a:ext cx="6005100" cy="151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3600">
                <a:solidFill>
                  <a:schemeClr val="accent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1" name="Google Shape;61;p140"/>
          <p:cNvSpPr txBox="1"/>
          <p:nvPr>
            <p:ph idx="1" type="subTitle"/>
          </p:nvPr>
        </p:nvSpPr>
        <p:spPr>
          <a:xfrm>
            <a:off x="1904250" y="2756350"/>
            <a:ext cx="53355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0">
  <p:cSld name="CUSTOM_58">
    <p:spTree>
      <p:nvGrpSpPr>
        <p:cNvPr id="677" name="Shape 677"/>
        <p:cNvGrpSpPr/>
        <p:nvPr/>
      </p:nvGrpSpPr>
      <p:grpSpPr>
        <a:xfrm>
          <a:off x="0" y="0"/>
          <a:ext cx="0" cy="0"/>
          <a:chOff x="0" y="0"/>
          <a:chExt cx="0" cy="0"/>
        </a:xfrm>
      </p:grpSpPr>
      <p:sp>
        <p:nvSpPr>
          <p:cNvPr id="678" name="Google Shape;678;p167"/>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679" name="Google Shape;679;p167"/>
          <p:cNvSpPr/>
          <p:nvPr/>
        </p:nvSpPr>
        <p:spPr>
          <a:xfrm flipH="1" rot="-2266405">
            <a:off x="6427723" y="2503263"/>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67"/>
          <p:cNvSpPr/>
          <p:nvPr/>
        </p:nvSpPr>
        <p:spPr>
          <a:xfrm>
            <a:off x="5666513" y="-1056875"/>
            <a:ext cx="3967449" cy="395099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67"/>
          <p:cNvSpPr/>
          <p:nvPr/>
        </p:nvSpPr>
        <p:spPr>
          <a:xfrm flipH="1">
            <a:off x="4993460" y="976475"/>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1">
  <p:cSld name="CUSTOM_59">
    <p:spTree>
      <p:nvGrpSpPr>
        <p:cNvPr id="682" name="Shape 682"/>
        <p:cNvGrpSpPr/>
        <p:nvPr/>
      </p:nvGrpSpPr>
      <p:grpSpPr>
        <a:xfrm>
          <a:off x="0" y="0"/>
          <a:ext cx="0" cy="0"/>
          <a:chOff x="0" y="0"/>
          <a:chExt cx="0" cy="0"/>
        </a:xfrm>
      </p:grpSpPr>
      <p:sp>
        <p:nvSpPr>
          <p:cNvPr id="683" name="Google Shape;683;p168"/>
          <p:cNvSpPr/>
          <p:nvPr/>
        </p:nvSpPr>
        <p:spPr>
          <a:xfrm flipH="1">
            <a:off x="1017188" y="539150"/>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nvGrpSpPr>
          <p:cNvPr id="684" name="Google Shape;684;p168"/>
          <p:cNvGrpSpPr/>
          <p:nvPr/>
        </p:nvGrpSpPr>
        <p:grpSpPr>
          <a:xfrm flipH="1" rot="5400000">
            <a:off x="5410792" y="1327438"/>
            <a:ext cx="2277317" cy="5304377"/>
            <a:chOff x="224725" y="566950"/>
            <a:chExt cx="1850875" cy="4311100"/>
          </a:xfrm>
        </p:grpSpPr>
        <p:sp>
          <p:nvSpPr>
            <p:cNvPr id="685" name="Google Shape;685;p168"/>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68"/>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68"/>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68"/>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68"/>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68"/>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68"/>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68"/>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68"/>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68"/>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68"/>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68"/>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68"/>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68"/>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68"/>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68"/>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68"/>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68"/>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68"/>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68"/>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68"/>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68"/>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68"/>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68"/>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9" name="Google Shape;709;p168"/>
          <p:cNvSpPr/>
          <p:nvPr/>
        </p:nvSpPr>
        <p:spPr>
          <a:xfrm flipH="1" rot="-3415034">
            <a:off x="5358889" y="5240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68"/>
          <p:cNvSpPr/>
          <p:nvPr/>
        </p:nvSpPr>
        <p:spPr>
          <a:xfrm flipH="1" rot="-1379372">
            <a:off x="5148635" y="11836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68"/>
          <p:cNvSpPr/>
          <p:nvPr/>
        </p:nvSpPr>
        <p:spPr>
          <a:xfrm flipH="1">
            <a:off x="794051" y="3667402"/>
            <a:ext cx="1062209" cy="93695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2">
  <p:cSld name="CUSTOM_60">
    <p:spTree>
      <p:nvGrpSpPr>
        <p:cNvPr id="712" name="Shape 712"/>
        <p:cNvGrpSpPr/>
        <p:nvPr/>
      </p:nvGrpSpPr>
      <p:grpSpPr>
        <a:xfrm>
          <a:off x="0" y="0"/>
          <a:ext cx="0" cy="0"/>
          <a:chOff x="0" y="0"/>
          <a:chExt cx="0" cy="0"/>
        </a:xfrm>
      </p:grpSpPr>
      <p:sp>
        <p:nvSpPr>
          <p:cNvPr id="713" name="Google Shape;713;p169"/>
          <p:cNvSpPr/>
          <p:nvPr/>
        </p:nvSpPr>
        <p:spPr>
          <a:xfrm flipH="1">
            <a:off x="1008588"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714" name="Google Shape;714;p169"/>
          <p:cNvSpPr/>
          <p:nvPr/>
        </p:nvSpPr>
        <p:spPr>
          <a:xfrm flipH="1" rot="-5096759">
            <a:off x="5974001" y="2294202"/>
            <a:ext cx="4913557" cy="302295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69"/>
          <p:cNvSpPr/>
          <p:nvPr/>
        </p:nvSpPr>
        <p:spPr>
          <a:xfrm>
            <a:off x="4236525" y="371286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6" name="Google Shape;716;p169"/>
          <p:cNvGrpSpPr/>
          <p:nvPr/>
        </p:nvGrpSpPr>
        <p:grpSpPr>
          <a:xfrm>
            <a:off x="6148229" y="1251727"/>
            <a:ext cx="1830972" cy="1822411"/>
            <a:chOff x="2414491" y="671177"/>
            <a:chExt cx="1830972" cy="1822411"/>
          </a:xfrm>
        </p:grpSpPr>
        <p:sp>
          <p:nvSpPr>
            <p:cNvPr id="717" name="Google Shape;717;p16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6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6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6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6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6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6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6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6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6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6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6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6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6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6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6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6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6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6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6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6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6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6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6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6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6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6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6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6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6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6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6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6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6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1" name="Google Shape;751;p169"/>
          <p:cNvSpPr/>
          <p:nvPr/>
        </p:nvSpPr>
        <p:spPr>
          <a:xfrm rot="-4619829">
            <a:off x="5338279" y="-1392653"/>
            <a:ext cx="3210852" cy="319753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752" name="Shape 752"/>
        <p:cNvGrpSpPr/>
        <p:nvPr/>
      </p:nvGrpSpPr>
      <p:grpSpPr>
        <a:xfrm>
          <a:off x="0" y="0"/>
          <a:ext cx="0" cy="0"/>
          <a:chOff x="0" y="0"/>
          <a:chExt cx="0" cy="0"/>
        </a:xfrm>
      </p:grpSpPr>
      <p:sp>
        <p:nvSpPr>
          <p:cNvPr id="753" name="Google Shape;753;p170"/>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4" name="Google Shape;754;p170"/>
          <p:cNvGrpSpPr/>
          <p:nvPr/>
        </p:nvGrpSpPr>
        <p:grpSpPr>
          <a:xfrm flipH="1">
            <a:off x="6918862" y="-84862"/>
            <a:ext cx="2277317" cy="5304377"/>
            <a:chOff x="224725" y="566950"/>
            <a:chExt cx="1850875" cy="4311100"/>
          </a:xfrm>
        </p:grpSpPr>
        <p:sp>
          <p:nvSpPr>
            <p:cNvPr id="755" name="Google Shape;755;p17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7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7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7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7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7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7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7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7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7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7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7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7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7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7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7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7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7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7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7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7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7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7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7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9" name="Google Shape;779;p170">
            <a:hlinkClick/>
          </p:cNvPr>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80" name="Google Shape;780;p170"/>
          <p:cNvSpPr txBox="1"/>
          <p:nvPr>
            <p:ph idx="2" type="title"/>
          </p:nvPr>
        </p:nvSpPr>
        <p:spPr>
          <a:xfrm>
            <a:off x="2020824" y="91845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781" name="Google Shape;781;p170"/>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70"/>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3" name="Google Shape;783;p170"/>
          <p:cNvGrpSpPr/>
          <p:nvPr/>
        </p:nvGrpSpPr>
        <p:grpSpPr>
          <a:xfrm flipH="1">
            <a:off x="101505" y="2363121"/>
            <a:ext cx="1696762" cy="1688828"/>
            <a:chOff x="2414491" y="671177"/>
            <a:chExt cx="1830972" cy="1822411"/>
          </a:xfrm>
        </p:grpSpPr>
        <p:sp>
          <p:nvSpPr>
            <p:cNvPr id="784" name="Google Shape;784;p17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7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7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7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7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7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7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7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7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7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7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7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7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7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7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7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7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7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7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7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7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7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7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7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7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7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7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7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7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7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7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7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7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7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818" name="Shape 818"/>
        <p:cNvGrpSpPr/>
        <p:nvPr/>
      </p:nvGrpSpPr>
      <p:grpSpPr>
        <a:xfrm>
          <a:off x="0" y="0"/>
          <a:ext cx="0" cy="0"/>
          <a:chOff x="0" y="0"/>
          <a:chExt cx="0" cy="0"/>
        </a:xfrm>
      </p:grpSpPr>
      <p:sp>
        <p:nvSpPr>
          <p:cNvPr id="819" name="Google Shape;819;p171"/>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71"/>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71"/>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2" name="Google Shape;822;p171"/>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823" name="Shape 823"/>
        <p:cNvGrpSpPr/>
        <p:nvPr/>
      </p:nvGrpSpPr>
      <p:grpSpPr>
        <a:xfrm>
          <a:off x="0" y="0"/>
          <a:ext cx="0" cy="0"/>
          <a:chOff x="0" y="0"/>
          <a:chExt cx="0" cy="0"/>
        </a:xfrm>
      </p:grpSpPr>
      <p:sp>
        <p:nvSpPr>
          <p:cNvPr id="824" name="Google Shape;824;p172"/>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72"/>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72"/>
          <p:cNvSpPr/>
          <p:nvPr/>
        </p:nvSpPr>
        <p:spPr>
          <a:xfrm rot="-7977683">
            <a:off x="6790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7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828" name="Shape 828"/>
        <p:cNvGrpSpPr/>
        <p:nvPr/>
      </p:nvGrpSpPr>
      <p:grpSpPr>
        <a:xfrm>
          <a:off x="0" y="0"/>
          <a:ext cx="0" cy="0"/>
          <a:chOff x="0" y="0"/>
          <a:chExt cx="0" cy="0"/>
        </a:xfrm>
      </p:grpSpPr>
      <p:sp>
        <p:nvSpPr>
          <p:cNvPr id="829" name="Google Shape;829;p173"/>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73"/>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73"/>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7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833" name="Shape 833"/>
        <p:cNvGrpSpPr/>
        <p:nvPr/>
      </p:nvGrpSpPr>
      <p:grpSpPr>
        <a:xfrm>
          <a:off x="0" y="0"/>
          <a:ext cx="0" cy="0"/>
          <a:chOff x="0" y="0"/>
          <a:chExt cx="0" cy="0"/>
        </a:xfrm>
      </p:grpSpPr>
      <p:sp>
        <p:nvSpPr>
          <p:cNvPr id="834" name="Google Shape;834;p174"/>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74"/>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74"/>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74"/>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838" name="Shape 838"/>
        <p:cNvGrpSpPr/>
        <p:nvPr/>
      </p:nvGrpSpPr>
      <p:grpSpPr>
        <a:xfrm>
          <a:off x="0" y="0"/>
          <a:ext cx="0" cy="0"/>
          <a:chOff x="0" y="0"/>
          <a:chExt cx="0" cy="0"/>
        </a:xfrm>
      </p:grpSpPr>
      <p:sp>
        <p:nvSpPr>
          <p:cNvPr id="839" name="Google Shape;839;p175"/>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75"/>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75"/>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75">
            <a:hlinkClick/>
          </p:cNvPr>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43" name="Google Shape;843;p175"/>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grpSp>
        <p:nvGrpSpPr>
          <p:cNvPr id="844" name="Google Shape;844;p175"/>
          <p:cNvGrpSpPr/>
          <p:nvPr/>
        </p:nvGrpSpPr>
        <p:grpSpPr>
          <a:xfrm flipH="1" rot="10800000">
            <a:off x="815666" y="1235970"/>
            <a:ext cx="1696762" cy="1688828"/>
            <a:chOff x="2414491" y="671177"/>
            <a:chExt cx="1830972" cy="1822411"/>
          </a:xfrm>
        </p:grpSpPr>
        <p:sp>
          <p:nvSpPr>
            <p:cNvPr id="845" name="Google Shape;845;p17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7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7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7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7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7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7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7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7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7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7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7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7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7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7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7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7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7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7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7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7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7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7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7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7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7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7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7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7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7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7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7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7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7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879" name="Shape 879"/>
        <p:cNvGrpSpPr/>
        <p:nvPr/>
      </p:nvGrpSpPr>
      <p:grpSpPr>
        <a:xfrm>
          <a:off x="0" y="0"/>
          <a:ext cx="0" cy="0"/>
          <a:chOff x="0" y="0"/>
          <a:chExt cx="0" cy="0"/>
        </a:xfrm>
      </p:grpSpPr>
      <p:sp>
        <p:nvSpPr>
          <p:cNvPr id="880" name="Google Shape;880;p176"/>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7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882" name="Google Shape;882;p176"/>
          <p:cNvGrpSpPr/>
          <p:nvPr/>
        </p:nvGrpSpPr>
        <p:grpSpPr>
          <a:xfrm flipH="1" rot="10800000">
            <a:off x="-776141" y="2015093"/>
            <a:ext cx="2087674" cy="2077913"/>
            <a:chOff x="2414491" y="671177"/>
            <a:chExt cx="1830972" cy="1822411"/>
          </a:xfrm>
        </p:grpSpPr>
        <p:sp>
          <p:nvSpPr>
            <p:cNvPr id="883" name="Google Shape;883;p17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7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7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7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7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7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7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7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7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7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7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7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7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7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7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7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7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7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7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7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7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7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7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7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7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7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7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7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7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7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7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7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7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7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141"/>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p141"/>
          <p:cNvSpPr txBox="1"/>
          <p:nvPr>
            <p:ph idx="1" type="body"/>
          </p:nvPr>
        </p:nvSpPr>
        <p:spPr>
          <a:xfrm>
            <a:off x="713225" y="1122325"/>
            <a:ext cx="7717500" cy="35805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lgn="l">
              <a:lnSpc>
                <a:spcPct val="100000"/>
              </a:lnSpc>
              <a:spcBef>
                <a:spcPts val="0"/>
              </a:spcBef>
              <a:spcAft>
                <a:spcPts val="0"/>
              </a:spcAft>
              <a:buClr>
                <a:schemeClr val="accent1"/>
              </a:buClr>
              <a:buSzPts val="1400"/>
              <a:buFont typeface="Hammersmith One"/>
              <a:buAutoNum type="alphaLcPeriod"/>
              <a:defRPr sz="1600"/>
            </a:lvl2pPr>
            <a:lvl3pPr indent="-317500" lvl="2" marL="1371600" algn="l">
              <a:lnSpc>
                <a:spcPct val="100000"/>
              </a:lnSpc>
              <a:spcBef>
                <a:spcPts val="0"/>
              </a:spcBef>
              <a:spcAft>
                <a:spcPts val="0"/>
              </a:spcAft>
              <a:buClr>
                <a:srgbClr val="FEDD4F"/>
              </a:buClr>
              <a:buSzPts val="1400"/>
              <a:buFont typeface="Hammersmith One"/>
              <a:buAutoNum type="romanLcPeriod"/>
              <a:defRPr sz="1200"/>
            </a:lvl3pPr>
            <a:lvl4pPr indent="-317500" lvl="3" marL="1828800" algn="l">
              <a:lnSpc>
                <a:spcPct val="100000"/>
              </a:lnSpc>
              <a:spcBef>
                <a:spcPts val="0"/>
              </a:spcBef>
              <a:spcAft>
                <a:spcPts val="0"/>
              </a:spcAft>
              <a:buClr>
                <a:srgbClr val="FEDD4F"/>
              </a:buClr>
              <a:buSzPts val="1400"/>
              <a:buFont typeface="Hammersmith One"/>
              <a:buAutoNum type="arabicPeriod"/>
              <a:defRPr sz="1200"/>
            </a:lvl4pPr>
            <a:lvl5pPr indent="-317500" lvl="4" marL="2286000" algn="l">
              <a:lnSpc>
                <a:spcPct val="100000"/>
              </a:lnSpc>
              <a:spcBef>
                <a:spcPts val="0"/>
              </a:spcBef>
              <a:spcAft>
                <a:spcPts val="0"/>
              </a:spcAft>
              <a:buClr>
                <a:srgbClr val="FEDD4F"/>
              </a:buClr>
              <a:buSzPts val="1400"/>
              <a:buFont typeface="Hammersmith One"/>
              <a:buAutoNum type="alphaLcPeriod"/>
              <a:defRPr sz="1200"/>
            </a:lvl5pPr>
            <a:lvl6pPr indent="-317500" lvl="5" marL="2743200" algn="l">
              <a:lnSpc>
                <a:spcPct val="100000"/>
              </a:lnSpc>
              <a:spcBef>
                <a:spcPts val="0"/>
              </a:spcBef>
              <a:spcAft>
                <a:spcPts val="0"/>
              </a:spcAft>
              <a:buClr>
                <a:srgbClr val="FEDD4F"/>
              </a:buClr>
              <a:buSzPts val="1400"/>
              <a:buFont typeface="Hammersmith One"/>
              <a:buAutoNum type="romanLcPeriod"/>
              <a:defRPr sz="1200"/>
            </a:lvl6pPr>
            <a:lvl7pPr indent="-317500" lvl="6" marL="3200400" algn="l">
              <a:lnSpc>
                <a:spcPct val="100000"/>
              </a:lnSpc>
              <a:spcBef>
                <a:spcPts val="0"/>
              </a:spcBef>
              <a:spcAft>
                <a:spcPts val="0"/>
              </a:spcAft>
              <a:buClr>
                <a:srgbClr val="FEDD4F"/>
              </a:buClr>
              <a:buSzPts val="1400"/>
              <a:buFont typeface="Hammersmith One"/>
              <a:buAutoNum type="arabicPeriod"/>
              <a:defRPr sz="1200"/>
            </a:lvl7pPr>
            <a:lvl8pPr indent="-317500" lvl="7" marL="3657600" algn="l">
              <a:lnSpc>
                <a:spcPct val="100000"/>
              </a:lnSpc>
              <a:spcBef>
                <a:spcPts val="0"/>
              </a:spcBef>
              <a:spcAft>
                <a:spcPts val="0"/>
              </a:spcAft>
              <a:buClr>
                <a:srgbClr val="FEDD4F"/>
              </a:buClr>
              <a:buSzPts val="1400"/>
              <a:buFont typeface="Hammersmith One"/>
              <a:buAutoNum type="alphaLcPeriod"/>
              <a:defRPr sz="1200"/>
            </a:lvl8pPr>
            <a:lvl9pPr indent="-317500" lvl="8" marL="4114800" algn="l">
              <a:lnSpc>
                <a:spcPct val="100000"/>
              </a:lnSpc>
              <a:spcBef>
                <a:spcPts val="0"/>
              </a:spcBef>
              <a:spcAft>
                <a:spcPts val="0"/>
              </a:spcAft>
              <a:buClr>
                <a:srgbClr val="FEDD4F"/>
              </a:buClr>
              <a:buSzPts val="1400"/>
              <a:buFont typeface="Hammersmith One"/>
              <a:buAutoNum type="romanLcPeriod"/>
              <a:defRPr sz="1200"/>
            </a:lvl9pPr>
          </a:lstStyle>
          <a:p/>
        </p:txBody>
      </p:sp>
      <p:grpSp>
        <p:nvGrpSpPr>
          <p:cNvPr id="65" name="Google Shape;65;p141"/>
          <p:cNvGrpSpPr/>
          <p:nvPr/>
        </p:nvGrpSpPr>
        <p:grpSpPr>
          <a:xfrm>
            <a:off x="8039875" y="1772525"/>
            <a:ext cx="2052600" cy="2052600"/>
            <a:chOff x="-1185375" y="1414000"/>
            <a:chExt cx="2052600" cy="2052600"/>
          </a:xfrm>
        </p:grpSpPr>
        <p:sp>
          <p:nvSpPr>
            <p:cNvPr id="66" name="Google Shape;66;p141"/>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1"/>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1"/>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1"/>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1"/>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1"/>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1"/>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1"/>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1"/>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1"/>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1"/>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1"/>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1"/>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1"/>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1"/>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1"/>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1"/>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1"/>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1"/>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1"/>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1"/>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1"/>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1"/>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1"/>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1"/>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1"/>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1"/>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1"/>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1"/>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1"/>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1"/>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1"/>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1"/>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1"/>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1"/>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141"/>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917" name="Shape 917"/>
        <p:cNvGrpSpPr/>
        <p:nvPr/>
      </p:nvGrpSpPr>
      <p:grpSpPr>
        <a:xfrm>
          <a:off x="0" y="0"/>
          <a:ext cx="0" cy="0"/>
          <a:chOff x="0" y="0"/>
          <a:chExt cx="0" cy="0"/>
        </a:xfrm>
      </p:grpSpPr>
      <p:sp>
        <p:nvSpPr>
          <p:cNvPr id="918" name="Google Shape;918;p177"/>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77"/>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77"/>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1" name="Google Shape;921;p177"/>
          <p:cNvGrpSpPr/>
          <p:nvPr/>
        </p:nvGrpSpPr>
        <p:grpSpPr>
          <a:xfrm rot="10800000">
            <a:off x="1381161" y="1333007"/>
            <a:ext cx="1696762" cy="1688828"/>
            <a:chOff x="2414491" y="671177"/>
            <a:chExt cx="1830972" cy="1822411"/>
          </a:xfrm>
        </p:grpSpPr>
        <p:sp>
          <p:nvSpPr>
            <p:cNvPr id="922" name="Google Shape;922;p17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7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7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7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7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7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7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7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7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7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7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7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7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7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7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7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7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7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7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7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7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7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7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7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7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7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7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7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7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7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7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7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7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7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6" name="Google Shape;956;p177">
            <a:hlinkClick/>
          </p:cNvPr>
          <p:cNvSpPr txBox="1"/>
          <p:nvPr>
            <p:ph type="title"/>
          </p:nvPr>
        </p:nvSpPr>
        <p:spPr>
          <a:xfrm>
            <a:off x="2019300" y="1960425"/>
            <a:ext cx="5105400" cy="121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57" name="Google Shape;957;p177"/>
          <p:cNvSpPr txBox="1"/>
          <p:nvPr>
            <p:ph idx="2" type="title"/>
          </p:nvPr>
        </p:nvSpPr>
        <p:spPr>
          <a:xfrm>
            <a:off x="2019300" y="914400"/>
            <a:ext cx="5105400" cy="121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75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2">
    <p:spTree>
      <p:nvGrpSpPr>
        <p:cNvPr id="958" name="Shape 958"/>
        <p:cNvGrpSpPr/>
        <p:nvPr/>
      </p:nvGrpSpPr>
      <p:grpSpPr>
        <a:xfrm>
          <a:off x="0" y="0"/>
          <a:ext cx="0" cy="0"/>
          <a:chOff x="0" y="0"/>
          <a:chExt cx="0" cy="0"/>
        </a:xfrm>
      </p:grpSpPr>
      <p:sp>
        <p:nvSpPr>
          <p:cNvPr id="959" name="Google Shape;959;p178"/>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78"/>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78"/>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78"/>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3" name="Google Shape;963;p178"/>
          <p:cNvSpPr txBox="1"/>
          <p:nvPr>
            <p:ph idx="1" type="subTitle"/>
          </p:nvPr>
        </p:nvSpPr>
        <p:spPr>
          <a:xfrm>
            <a:off x="897675" y="1577850"/>
            <a:ext cx="4809300" cy="248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grpSp>
        <p:nvGrpSpPr>
          <p:cNvPr id="964" name="Google Shape;964;p178"/>
          <p:cNvGrpSpPr/>
          <p:nvPr/>
        </p:nvGrpSpPr>
        <p:grpSpPr>
          <a:xfrm flipH="1" rot="10800000">
            <a:off x="4776891" y="3572332"/>
            <a:ext cx="1696762" cy="1688828"/>
            <a:chOff x="2414491" y="671177"/>
            <a:chExt cx="1830972" cy="1822411"/>
          </a:xfrm>
        </p:grpSpPr>
        <p:sp>
          <p:nvSpPr>
            <p:cNvPr id="965" name="Google Shape;965;p17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7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7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7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7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7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7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7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7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7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7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7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7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7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7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7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7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7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7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7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7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7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7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7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7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7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7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7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7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7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7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7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7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7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9" name="Shape 999"/>
        <p:cNvGrpSpPr/>
        <p:nvPr/>
      </p:nvGrpSpPr>
      <p:grpSpPr>
        <a:xfrm>
          <a:off x="0" y="0"/>
          <a:ext cx="0" cy="0"/>
          <a:chOff x="0" y="0"/>
          <a:chExt cx="0" cy="0"/>
        </a:xfrm>
      </p:grpSpPr>
      <p:sp>
        <p:nvSpPr>
          <p:cNvPr id="1000" name="Google Shape;1000;p179"/>
          <p:cNvSpPr/>
          <p:nvPr/>
        </p:nvSpPr>
        <p:spPr>
          <a:xfrm>
            <a:off x="0" y="0"/>
            <a:ext cx="9144000" cy="5143500"/>
          </a:xfrm>
          <a:prstGeom prst="rect">
            <a:avLst/>
          </a:prstGeom>
          <a:solidFill>
            <a:schemeClr val="accent1">
              <a:alpha val="5529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79"/>
          <p:cNvSpPr txBox="1"/>
          <p:nvPr>
            <p:ph type="title"/>
          </p:nvPr>
        </p:nvSpPr>
        <p:spPr>
          <a:xfrm>
            <a:off x="4184875" y="1473300"/>
            <a:ext cx="4245900" cy="219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4000">
                <a:solidFill>
                  <a:schemeClr val="dk1"/>
                </a:solidFill>
              </a:defRPr>
            </a:lvl1pPr>
            <a:lvl2pPr lvl="1" algn="l">
              <a:lnSpc>
                <a:spcPct val="100000"/>
              </a:lnSpc>
              <a:spcBef>
                <a:spcPts val="0"/>
              </a:spcBef>
              <a:spcAft>
                <a:spcPts val="0"/>
              </a:spcAft>
              <a:buSzPts val="3000"/>
              <a:buNone/>
              <a:defRPr>
                <a:latin typeface="Manjari"/>
                <a:ea typeface="Manjari"/>
                <a:cs typeface="Manjari"/>
                <a:sym typeface="Manjari"/>
              </a:defRPr>
            </a:lvl2pPr>
            <a:lvl3pPr lvl="2" algn="l">
              <a:lnSpc>
                <a:spcPct val="100000"/>
              </a:lnSpc>
              <a:spcBef>
                <a:spcPts val="0"/>
              </a:spcBef>
              <a:spcAft>
                <a:spcPts val="0"/>
              </a:spcAft>
              <a:buSzPts val="3000"/>
              <a:buNone/>
              <a:defRPr>
                <a:latin typeface="Manjari"/>
                <a:ea typeface="Manjari"/>
                <a:cs typeface="Manjari"/>
                <a:sym typeface="Manjari"/>
              </a:defRPr>
            </a:lvl3pPr>
            <a:lvl4pPr lvl="3" algn="l">
              <a:lnSpc>
                <a:spcPct val="100000"/>
              </a:lnSpc>
              <a:spcBef>
                <a:spcPts val="0"/>
              </a:spcBef>
              <a:spcAft>
                <a:spcPts val="0"/>
              </a:spcAft>
              <a:buSzPts val="3000"/>
              <a:buNone/>
              <a:defRPr>
                <a:latin typeface="Manjari"/>
                <a:ea typeface="Manjari"/>
                <a:cs typeface="Manjari"/>
                <a:sym typeface="Manjari"/>
              </a:defRPr>
            </a:lvl4pPr>
            <a:lvl5pPr lvl="4" algn="l">
              <a:lnSpc>
                <a:spcPct val="100000"/>
              </a:lnSpc>
              <a:spcBef>
                <a:spcPts val="0"/>
              </a:spcBef>
              <a:spcAft>
                <a:spcPts val="0"/>
              </a:spcAft>
              <a:buSzPts val="3000"/>
              <a:buNone/>
              <a:defRPr>
                <a:latin typeface="Manjari"/>
                <a:ea typeface="Manjari"/>
                <a:cs typeface="Manjari"/>
                <a:sym typeface="Manjari"/>
              </a:defRPr>
            </a:lvl5pPr>
            <a:lvl6pPr lvl="5" algn="l">
              <a:lnSpc>
                <a:spcPct val="100000"/>
              </a:lnSpc>
              <a:spcBef>
                <a:spcPts val="0"/>
              </a:spcBef>
              <a:spcAft>
                <a:spcPts val="0"/>
              </a:spcAft>
              <a:buSzPts val="3000"/>
              <a:buNone/>
              <a:defRPr>
                <a:latin typeface="Manjari"/>
                <a:ea typeface="Manjari"/>
                <a:cs typeface="Manjari"/>
                <a:sym typeface="Manjari"/>
              </a:defRPr>
            </a:lvl6pPr>
            <a:lvl7pPr lvl="6" algn="l">
              <a:lnSpc>
                <a:spcPct val="100000"/>
              </a:lnSpc>
              <a:spcBef>
                <a:spcPts val="0"/>
              </a:spcBef>
              <a:spcAft>
                <a:spcPts val="0"/>
              </a:spcAft>
              <a:buSzPts val="3000"/>
              <a:buNone/>
              <a:defRPr>
                <a:latin typeface="Manjari"/>
                <a:ea typeface="Manjari"/>
                <a:cs typeface="Manjari"/>
                <a:sym typeface="Manjari"/>
              </a:defRPr>
            </a:lvl7pPr>
            <a:lvl8pPr lvl="7" algn="l">
              <a:lnSpc>
                <a:spcPct val="100000"/>
              </a:lnSpc>
              <a:spcBef>
                <a:spcPts val="0"/>
              </a:spcBef>
              <a:spcAft>
                <a:spcPts val="0"/>
              </a:spcAft>
              <a:buSzPts val="3000"/>
              <a:buNone/>
              <a:defRPr>
                <a:latin typeface="Manjari"/>
                <a:ea typeface="Manjari"/>
                <a:cs typeface="Manjari"/>
                <a:sym typeface="Manjari"/>
              </a:defRPr>
            </a:lvl8pPr>
            <a:lvl9pPr lvl="8" algn="l">
              <a:lnSpc>
                <a:spcPct val="100000"/>
              </a:lnSpc>
              <a:spcBef>
                <a:spcPts val="0"/>
              </a:spcBef>
              <a:spcAft>
                <a:spcPts val="0"/>
              </a:spcAft>
              <a:buSzPts val="3000"/>
              <a:buNone/>
              <a:defRPr>
                <a:latin typeface="Manjari"/>
                <a:ea typeface="Manjari"/>
                <a:cs typeface="Manjari"/>
                <a:sym typeface="Manjari"/>
              </a:defRPr>
            </a:lvl9pPr>
          </a:lstStyle>
          <a:p/>
        </p:txBody>
      </p:sp>
      <p:sp>
        <p:nvSpPr>
          <p:cNvPr id="1002" name="Google Shape;1002;p179"/>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79"/>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79"/>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45">
    <p:spTree>
      <p:nvGrpSpPr>
        <p:cNvPr id="1005" name="Shape 1005"/>
        <p:cNvGrpSpPr/>
        <p:nvPr/>
      </p:nvGrpSpPr>
      <p:grpSpPr>
        <a:xfrm>
          <a:off x="0" y="0"/>
          <a:ext cx="0" cy="0"/>
          <a:chOff x="0" y="0"/>
          <a:chExt cx="0" cy="0"/>
        </a:xfrm>
      </p:grpSpPr>
      <p:sp>
        <p:nvSpPr>
          <p:cNvPr id="1006" name="Google Shape;1006;p180"/>
          <p:cNvSpPr txBox="1"/>
          <p:nvPr>
            <p:ph type="title"/>
          </p:nvPr>
        </p:nvSpPr>
        <p:spPr>
          <a:xfrm>
            <a:off x="713225" y="428875"/>
            <a:ext cx="3447600" cy="119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solidFill>
                  <a:schemeClr val="dk1"/>
                </a:solidFill>
              </a:defRPr>
            </a:lvl1pPr>
            <a:lvl2pPr lvl="1" algn="l">
              <a:lnSpc>
                <a:spcPct val="100000"/>
              </a:lnSpc>
              <a:spcBef>
                <a:spcPts val="0"/>
              </a:spcBef>
              <a:spcAft>
                <a:spcPts val="0"/>
              </a:spcAft>
              <a:buSzPts val="3000"/>
              <a:buNone/>
              <a:defRPr>
                <a:latin typeface="Manjari"/>
                <a:ea typeface="Manjari"/>
                <a:cs typeface="Manjari"/>
                <a:sym typeface="Manjari"/>
              </a:defRPr>
            </a:lvl2pPr>
            <a:lvl3pPr lvl="2" algn="l">
              <a:lnSpc>
                <a:spcPct val="100000"/>
              </a:lnSpc>
              <a:spcBef>
                <a:spcPts val="0"/>
              </a:spcBef>
              <a:spcAft>
                <a:spcPts val="0"/>
              </a:spcAft>
              <a:buSzPts val="3000"/>
              <a:buNone/>
              <a:defRPr>
                <a:latin typeface="Manjari"/>
                <a:ea typeface="Manjari"/>
                <a:cs typeface="Manjari"/>
                <a:sym typeface="Manjari"/>
              </a:defRPr>
            </a:lvl3pPr>
            <a:lvl4pPr lvl="3" algn="l">
              <a:lnSpc>
                <a:spcPct val="100000"/>
              </a:lnSpc>
              <a:spcBef>
                <a:spcPts val="0"/>
              </a:spcBef>
              <a:spcAft>
                <a:spcPts val="0"/>
              </a:spcAft>
              <a:buSzPts val="3000"/>
              <a:buNone/>
              <a:defRPr>
                <a:latin typeface="Manjari"/>
                <a:ea typeface="Manjari"/>
                <a:cs typeface="Manjari"/>
                <a:sym typeface="Manjari"/>
              </a:defRPr>
            </a:lvl4pPr>
            <a:lvl5pPr lvl="4" algn="l">
              <a:lnSpc>
                <a:spcPct val="100000"/>
              </a:lnSpc>
              <a:spcBef>
                <a:spcPts val="0"/>
              </a:spcBef>
              <a:spcAft>
                <a:spcPts val="0"/>
              </a:spcAft>
              <a:buSzPts val="3000"/>
              <a:buNone/>
              <a:defRPr>
                <a:latin typeface="Manjari"/>
                <a:ea typeface="Manjari"/>
                <a:cs typeface="Manjari"/>
                <a:sym typeface="Manjari"/>
              </a:defRPr>
            </a:lvl5pPr>
            <a:lvl6pPr lvl="5" algn="l">
              <a:lnSpc>
                <a:spcPct val="100000"/>
              </a:lnSpc>
              <a:spcBef>
                <a:spcPts val="0"/>
              </a:spcBef>
              <a:spcAft>
                <a:spcPts val="0"/>
              </a:spcAft>
              <a:buSzPts val="3000"/>
              <a:buNone/>
              <a:defRPr>
                <a:latin typeface="Manjari"/>
                <a:ea typeface="Manjari"/>
                <a:cs typeface="Manjari"/>
                <a:sym typeface="Manjari"/>
              </a:defRPr>
            </a:lvl6pPr>
            <a:lvl7pPr lvl="6" algn="l">
              <a:lnSpc>
                <a:spcPct val="100000"/>
              </a:lnSpc>
              <a:spcBef>
                <a:spcPts val="0"/>
              </a:spcBef>
              <a:spcAft>
                <a:spcPts val="0"/>
              </a:spcAft>
              <a:buSzPts val="3000"/>
              <a:buNone/>
              <a:defRPr>
                <a:latin typeface="Manjari"/>
                <a:ea typeface="Manjari"/>
                <a:cs typeface="Manjari"/>
                <a:sym typeface="Manjari"/>
              </a:defRPr>
            </a:lvl7pPr>
            <a:lvl8pPr lvl="7" algn="l">
              <a:lnSpc>
                <a:spcPct val="100000"/>
              </a:lnSpc>
              <a:spcBef>
                <a:spcPts val="0"/>
              </a:spcBef>
              <a:spcAft>
                <a:spcPts val="0"/>
              </a:spcAft>
              <a:buSzPts val="3000"/>
              <a:buNone/>
              <a:defRPr>
                <a:latin typeface="Manjari"/>
                <a:ea typeface="Manjari"/>
                <a:cs typeface="Manjari"/>
                <a:sym typeface="Manjari"/>
              </a:defRPr>
            </a:lvl8pPr>
            <a:lvl9pPr lvl="8" algn="l">
              <a:lnSpc>
                <a:spcPct val="100000"/>
              </a:lnSpc>
              <a:spcBef>
                <a:spcPts val="0"/>
              </a:spcBef>
              <a:spcAft>
                <a:spcPts val="0"/>
              </a:spcAft>
              <a:buSzPts val="3000"/>
              <a:buNone/>
              <a:defRPr>
                <a:latin typeface="Manjari"/>
                <a:ea typeface="Manjari"/>
                <a:cs typeface="Manjari"/>
                <a:sym typeface="Manjari"/>
              </a:defRPr>
            </a:lvl9pPr>
          </a:lstStyle>
          <a:p/>
        </p:txBody>
      </p:sp>
      <p:sp>
        <p:nvSpPr>
          <p:cNvPr id="1007" name="Google Shape;1007;p180"/>
          <p:cNvSpPr/>
          <p:nvPr/>
        </p:nvSpPr>
        <p:spPr>
          <a:xfrm>
            <a:off x="0" y="0"/>
            <a:ext cx="9144000" cy="5143500"/>
          </a:xfrm>
          <a:prstGeom prst="rect">
            <a:avLst/>
          </a:prstGeom>
          <a:solidFill>
            <a:schemeClr val="accent1">
              <a:alpha val="164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80"/>
          <p:cNvSpPr/>
          <p:nvPr/>
        </p:nvSpPr>
        <p:spPr>
          <a:xfrm flipH="1" rot="-1043092">
            <a:off x="-1049130" y="2041077"/>
            <a:ext cx="4658551" cy="476514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80"/>
          <p:cNvSpPr/>
          <p:nvPr/>
        </p:nvSpPr>
        <p:spPr>
          <a:xfrm>
            <a:off x="1292525" y="25717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80"/>
          <p:cNvSpPr/>
          <p:nvPr/>
        </p:nvSpPr>
        <p:spPr>
          <a:xfrm rot="1300523">
            <a:off x="3760918" y="-1125827"/>
            <a:ext cx="2520837" cy="290070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3">
    <p:spTree>
      <p:nvGrpSpPr>
        <p:cNvPr id="1011" name="Shape 1011"/>
        <p:cNvGrpSpPr/>
        <p:nvPr/>
      </p:nvGrpSpPr>
      <p:grpSpPr>
        <a:xfrm>
          <a:off x="0" y="0"/>
          <a:ext cx="0" cy="0"/>
          <a:chOff x="0" y="0"/>
          <a:chExt cx="0" cy="0"/>
        </a:xfrm>
      </p:grpSpPr>
      <p:sp>
        <p:nvSpPr>
          <p:cNvPr id="1012" name="Google Shape;1012;p181"/>
          <p:cNvSpPr txBox="1"/>
          <p:nvPr>
            <p:ph type="title"/>
          </p:nvPr>
        </p:nvSpPr>
        <p:spPr>
          <a:xfrm>
            <a:off x="713225" y="1505738"/>
            <a:ext cx="4450800" cy="1269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13" name="Google Shape;1013;p181"/>
          <p:cNvSpPr txBox="1"/>
          <p:nvPr>
            <p:ph idx="1" type="subTitle"/>
          </p:nvPr>
        </p:nvSpPr>
        <p:spPr>
          <a:xfrm>
            <a:off x="713225" y="2725763"/>
            <a:ext cx="3231600" cy="91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grpSp>
        <p:nvGrpSpPr>
          <p:cNvPr id="1014" name="Google Shape;1014;p181"/>
          <p:cNvGrpSpPr/>
          <p:nvPr/>
        </p:nvGrpSpPr>
        <p:grpSpPr>
          <a:xfrm flipH="1">
            <a:off x="5418880" y="1"/>
            <a:ext cx="2277317" cy="5304377"/>
            <a:chOff x="224725" y="566950"/>
            <a:chExt cx="1850875" cy="4311100"/>
          </a:xfrm>
        </p:grpSpPr>
        <p:sp>
          <p:nvSpPr>
            <p:cNvPr id="1015" name="Google Shape;1015;p181"/>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81"/>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81"/>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81"/>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81"/>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81"/>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81"/>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81"/>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81"/>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81"/>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81"/>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81"/>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81"/>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81"/>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81"/>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81"/>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81"/>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81"/>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81"/>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81"/>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81"/>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81"/>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81"/>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81"/>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9" name="Google Shape;1039;p181"/>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81"/>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81"/>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4">
    <p:spTree>
      <p:nvGrpSpPr>
        <p:cNvPr id="1042" name="Shape 1042"/>
        <p:cNvGrpSpPr/>
        <p:nvPr/>
      </p:nvGrpSpPr>
      <p:grpSpPr>
        <a:xfrm>
          <a:off x="0" y="0"/>
          <a:ext cx="0" cy="0"/>
          <a:chOff x="0" y="0"/>
          <a:chExt cx="0" cy="0"/>
        </a:xfrm>
      </p:grpSpPr>
      <p:sp>
        <p:nvSpPr>
          <p:cNvPr id="1043" name="Google Shape;1043;p182"/>
          <p:cNvSpPr txBox="1"/>
          <p:nvPr>
            <p:ph type="title"/>
          </p:nvPr>
        </p:nvSpPr>
        <p:spPr>
          <a:xfrm>
            <a:off x="5104900" y="1400488"/>
            <a:ext cx="3326100" cy="1668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4" name="Google Shape;1044;p182"/>
          <p:cNvSpPr txBox="1"/>
          <p:nvPr>
            <p:ph idx="1" type="subTitle"/>
          </p:nvPr>
        </p:nvSpPr>
        <p:spPr>
          <a:xfrm>
            <a:off x="3851850" y="3019100"/>
            <a:ext cx="4579200" cy="723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sp>
        <p:nvSpPr>
          <p:cNvPr id="1045" name="Google Shape;1045;p182"/>
          <p:cNvSpPr/>
          <p:nvPr/>
        </p:nvSpPr>
        <p:spPr>
          <a:xfrm rot="7627321">
            <a:off x="-1350628" y="-1805009"/>
            <a:ext cx="4680823" cy="425203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82"/>
          <p:cNvSpPr/>
          <p:nvPr/>
        </p:nvSpPr>
        <p:spPr>
          <a:xfrm flipH="1" rot="-5400000">
            <a:off x="6356253" y="24444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7" name="Google Shape;1047;p182"/>
          <p:cNvGrpSpPr/>
          <p:nvPr/>
        </p:nvGrpSpPr>
        <p:grpSpPr>
          <a:xfrm flipH="1" rot="10800000">
            <a:off x="3260405" y="4169571"/>
            <a:ext cx="2557685" cy="2545726"/>
            <a:chOff x="2414491" y="671177"/>
            <a:chExt cx="1830972" cy="1822411"/>
          </a:xfrm>
        </p:grpSpPr>
        <p:sp>
          <p:nvSpPr>
            <p:cNvPr id="1048" name="Google Shape;1048;p18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8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8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8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8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8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8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8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8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8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8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8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8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8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8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8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8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8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8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8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8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8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8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8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8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8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8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8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8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8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8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8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8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8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2" name="Shape 1082"/>
        <p:cNvGrpSpPr/>
        <p:nvPr/>
      </p:nvGrpSpPr>
      <p:grpSpPr>
        <a:xfrm>
          <a:off x="0" y="0"/>
          <a:ext cx="0" cy="0"/>
          <a:chOff x="0" y="0"/>
          <a:chExt cx="0" cy="0"/>
        </a:xfrm>
      </p:grpSpPr>
      <p:sp>
        <p:nvSpPr>
          <p:cNvPr id="1083" name="Google Shape;1083;p183"/>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83"/>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83"/>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83"/>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83"/>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83"/>
          <p:cNvSpPr txBox="1"/>
          <p:nvPr>
            <p:ph type="title"/>
          </p:nvPr>
        </p:nvSpPr>
        <p:spPr>
          <a:xfrm>
            <a:off x="1388100" y="1557450"/>
            <a:ext cx="6367800" cy="20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9" name="Shape 1089"/>
        <p:cNvGrpSpPr/>
        <p:nvPr/>
      </p:nvGrpSpPr>
      <p:grpSpPr>
        <a:xfrm>
          <a:off x="0" y="0"/>
          <a:ext cx="0" cy="0"/>
          <a:chOff x="0" y="0"/>
          <a:chExt cx="0" cy="0"/>
        </a:xfrm>
      </p:grpSpPr>
      <p:sp>
        <p:nvSpPr>
          <p:cNvPr id="1090" name="Google Shape;1090;p184"/>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84"/>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2" name="Google Shape;1092;p184"/>
          <p:cNvGrpSpPr/>
          <p:nvPr/>
        </p:nvGrpSpPr>
        <p:grpSpPr>
          <a:xfrm flipH="1" rot="10800000">
            <a:off x="-135159" y="-547193"/>
            <a:ext cx="1696762" cy="1688828"/>
            <a:chOff x="2414491" y="671177"/>
            <a:chExt cx="1830972" cy="1822411"/>
          </a:xfrm>
        </p:grpSpPr>
        <p:sp>
          <p:nvSpPr>
            <p:cNvPr id="1093" name="Google Shape;1093;p18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8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8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8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8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8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8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8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8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8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8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8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8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8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8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8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8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8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8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8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8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8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8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8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8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8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8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8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8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8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8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8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8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8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7" name="Google Shape;1127;p184"/>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84"/>
          <p:cNvSpPr txBox="1"/>
          <p:nvPr>
            <p:ph hasCustomPrompt="1" type="title"/>
          </p:nvPr>
        </p:nvSpPr>
        <p:spPr>
          <a:xfrm>
            <a:off x="2967200" y="1441438"/>
            <a:ext cx="5142900" cy="178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29" name="Google Shape;1129;p184"/>
          <p:cNvSpPr txBox="1"/>
          <p:nvPr>
            <p:ph idx="1" type="body"/>
          </p:nvPr>
        </p:nvSpPr>
        <p:spPr>
          <a:xfrm>
            <a:off x="2967200" y="3236713"/>
            <a:ext cx="5142900" cy="4434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600">
                <a:solidFill>
                  <a:schemeClr val="lt2"/>
                </a:solidFill>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1130" name="Shape 1130"/>
        <p:cNvGrpSpPr/>
        <p:nvPr/>
      </p:nvGrpSpPr>
      <p:grpSpPr>
        <a:xfrm>
          <a:off x="0" y="0"/>
          <a:ext cx="0" cy="0"/>
          <a:chOff x="0" y="0"/>
          <a:chExt cx="0" cy="0"/>
        </a:xfrm>
      </p:grpSpPr>
      <p:sp>
        <p:nvSpPr>
          <p:cNvPr id="1131" name="Google Shape;1131;p185"/>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85"/>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85"/>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85"/>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5" name="Google Shape;1135;p185"/>
          <p:cNvSpPr txBox="1"/>
          <p:nvPr>
            <p:ph idx="1" type="subTitle"/>
          </p:nvPr>
        </p:nvSpPr>
        <p:spPr>
          <a:xfrm>
            <a:off x="1094250" y="1652438"/>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6" name="Google Shape;1136;p185"/>
          <p:cNvSpPr txBox="1"/>
          <p:nvPr>
            <p:ph idx="2" type="subTitle"/>
          </p:nvPr>
        </p:nvSpPr>
        <p:spPr>
          <a:xfrm>
            <a:off x="3488100" y="1652438"/>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7" name="Google Shape;1137;p185"/>
          <p:cNvSpPr txBox="1"/>
          <p:nvPr>
            <p:ph idx="3" type="subTitle"/>
          </p:nvPr>
        </p:nvSpPr>
        <p:spPr>
          <a:xfrm>
            <a:off x="1094250" y="204385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38" name="Google Shape;1138;p185"/>
          <p:cNvSpPr txBox="1"/>
          <p:nvPr>
            <p:ph idx="4" type="subTitle"/>
          </p:nvPr>
        </p:nvSpPr>
        <p:spPr>
          <a:xfrm>
            <a:off x="3488100" y="204385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39" name="Google Shape;1139;p185"/>
          <p:cNvSpPr txBox="1"/>
          <p:nvPr>
            <p:ph idx="5" type="subTitle"/>
          </p:nvPr>
        </p:nvSpPr>
        <p:spPr>
          <a:xfrm>
            <a:off x="5881950" y="1652438"/>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0" name="Google Shape;1140;p185"/>
          <p:cNvSpPr txBox="1"/>
          <p:nvPr>
            <p:ph idx="6" type="subTitle"/>
          </p:nvPr>
        </p:nvSpPr>
        <p:spPr>
          <a:xfrm>
            <a:off x="5881950" y="204385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41" name="Google Shape;1141;p185"/>
          <p:cNvSpPr txBox="1"/>
          <p:nvPr>
            <p:ph idx="7" type="subTitle"/>
          </p:nvPr>
        </p:nvSpPr>
        <p:spPr>
          <a:xfrm>
            <a:off x="1094250" y="2989363"/>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2" name="Google Shape;1142;p185"/>
          <p:cNvSpPr txBox="1"/>
          <p:nvPr>
            <p:ph idx="8" type="subTitle"/>
          </p:nvPr>
        </p:nvSpPr>
        <p:spPr>
          <a:xfrm>
            <a:off x="3488100" y="2989363"/>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3" name="Google Shape;1143;p185"/>
          <p:cNvSpPr txBox="1"/>
          <p:nvPr>
            <p:ph idx="9" type="subTitle"/>
          </p:nvPr>
        </p:nvSpPr>
        <p:spPr>
          <a:xfrm>
            <a:off x="1094250" y="338090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44" name="Google Shape;1144;p185"/>
          <p:cNvSpPr txBox="1"/>
          <p:nvPr>
            <p:ph idx="13" type="subTitle"/>
          </p:nvPr>
        </p:nvSpPr>
        <p:spPr>
          <a:xfrm>
            <a:off x="3488100" y="338090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45" name="Google Shape;1145;p185"/>
          <p:cNvSpPr txBox="1"/>
          <p:nvPr>
            <p:ph idx="14" type="subTitle"/>
          </p:nvPr>
        </p:nvSpPr>
        <p:spPr>
          <a:xfrm>
            <a:off x="5881950" y="2989363"/>
            <a:ext cx="21678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6" name="Google Shape;1146;p185"/>
          <p:cNvSpPr txBox="1"/>
          <p:nvPr>
            <p:ph idx="15" type="subTitle"/>
          </p:nvPr>
        </p:nvSpPr>
        <p:spPr>
          <a:xfrm>
            <a:off x="5881950" y="3380900"/>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41">
    <p:spTree>
      <p:nvGrpSpPr>
        <p:cNvPr id="1147" name="Shape 1147"/>
        <p:cNvGrpSpPr/>
        <p:nvPr/>
      </p:nvGrpSpPr>
      <p:grpSpPr>
        <a:xfrm>
          <a:off x="0" y="0"/>
          <a:ext cx="0" cy="0"/>
          <a:chOff x="0" y="0"/>
          <a:chExt cx="0" cy="0"/>
        </a:xfrm>
      </p:grpSpPr>
      <p:grpSp>
        <p:nvGrpSpPr>
          <p:cNvPr id="1148" name="Google Shape;1148;p186"/>
          <p:cNvGrpSpPr/>
          <p:nvPr/>
        </p:nvGrpSpPr>
        <p:grpSpPr>
          <a:xfrm>
            <a:off x="477170" y="-1413885"/>
            <a:ext cx="2304462" cy="2293869"/>
            <a:chOff x="2414491" y="671177"/>
            <a:chExt cx="1830972" cy="1822411"/>
          </a:xfrm>
        </p:grpSpPr>
        <p:sp>
          <p:nvSpPr>
            <p:cNvPr id="1149" name="Google Shape;1149;p18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8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8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8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8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8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8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8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8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8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8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8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8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8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8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8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8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8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8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8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8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8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8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8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8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8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8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8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8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8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8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8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8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8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3" name="Google Shape;1183;p186"/>
          <p:cNvSpPr/>
          <p:nvPr/>
        </p:nvSpPr>
        <p:spPr>
          <a:xfrm rot="5400000">
            <a:off x="6618731" y="3095207"/>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8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85" name="Google Shape;1185;p186"/>
          <p:cNvSpPr txBox="1"/>
          <p:nvPr>
            <p:ph idx="1" type="subTitle"/>
          </p:nvPr>
        </p:nvSpPr>
        <p:spPr>
          <a:xfrm>
            <a:off x="1741200" y="1337775"/>
            <a:ext cx="2167800" cy="3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6" name="Google Shape;1186;p186"/>
          <p:cNvSpPr txBox="1"/>
          <p:nvPr>
            <p:ph idx="2" type="subTitle"/>
          </p:nvPr>
        </p:nvSpPr>
        <p:spPr>
          <a:xfrm>
            <a:off x="1741200" y="1729188"/>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7" name="Google Shape;1187;p186"/>
          <p:cNvSpPr txBox="1"/>
          <p:nvPr>
            <p:ph idx="3" type="subTitle"/>
          </p:nvPr>
        </p:nvSpPr>
        <p:spPr>
          <a:xfrm>
            <a:off x="1741200" y="2446100"/>
            <a:ext cx="2167800" cy="3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8" name="Google Shape;1188;p186"/>
          <p:cNvSpPr txBox="1"/>
          <p:nvPr>
            <p:ph idx="4" type="subTitle"/>
          </p:nvPr>
        </p:nvSpPr>
        <p:spPr>
          <a:xfrm>
            <a:off x="1741200" y="2837638"/>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9" name="Google Shape;1189;p186"/>
          <p:cNvSpPr txBox="1"/>
          <p:nvPr>
            <p:ph idx="5" type="subTitle"/>
          </p:nvPr>
        </p:nvSpPr>
        <p:spPr>
          <a:xfrm>
            <a:off x="1741200" y="3554425"/>
            <a:ext cx="2167800" cy="37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0" name="Google Shape;1190;p186"/>
          <p:cNvSpPr txBox="1"/>
          <p:nvPr>
            <p:ph idx="6" type="subTitle"/>
          </p:nvPr>
        </p:nvSpPr>
        <p:spPr>
          <a:xfrm>
            <a:off x="1741200" y="3945963"/>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1" name="Google Shape;1191;p186"/>
          <p:cNvSpPr txBox="1"/>
          <p:nvPr>
            <p:ph idx="7" type="subTitle"/>
          </p:nvPr>
        </p:nvSpPr>
        <p:spPr>
          <a:xfrm>
            <a:off x="5237775" y="1337775"/>
            <a:ext cx="2167800" cy="3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92" name="Google Shape;1192;p186"/>
          <p:cNvSpPr txBox="1"/>
          <p:nvPr>
            <p:ph idx="8" type="subTitle"/>
          </p:nvPr>
        </p:nvSpPr>
        <p:spPr>
          <a:xfrm>
            <a:off x="5237775" y="1729188"/>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93" name="Google Shape;1193;p186"/>
          <p:cNvSpPr txBox="1"/>
          <p:nvPr>
            <p:ph idx="9" type="subTitle"/>
          </p:nvPr>
        </p:nvSpPr>
        <p:spPr>
          <a:xfrm>
            <a:off x="5237775" y="2446100"/>
            <a:ext cx="2167800" cy="3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94" name="Google Shape;1194;p186"/>
          <p:cNvSpPr txBox="1"/>
          <p:nvPr>
            <p:ph idx="13" type="subTitle"/>
          </p:nvPr>
        </p:nvSpPr>
        <p:spPr>
          <a:xfrm>
            <a:off x="5237775" y="2837638"/>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95" name="Google Shape;1195;p186"/>
          <p:cNvSpPr txBox="1"/>
          <p:nvPr>
            <p:ph idx="14" type="subTitle"/>
          </p:nvPr>
        </p:nvSpPr>
        <p:spPr>
          <a:xfrm>
            <a:off x="5237775" y="3554425"/>
            <a:ext cx="2167800" cy="37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196" name="Google Shape;1196;p186"/>
          <p:cNvSpPr txBox="1"/>
          <p:nvPr>
            <p:ph idx="15" type="subTitle"/>
          </p:nvPr>
        </p:nvSpPr>
        <p:spPr>
          <a:xfrm>
            <a:off x="5237775" y="3945963"/>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4_1">
    <p:spTree>
      <p:nvGrpSpPr>
        <p:cNvPr id="102" name="Shape 102"/>
        <p:cNvGrpSpPr/>
        <p:nvPr/>
      </p:nvGrpSpPr>
      <p:grpSpPr>
        <a:xfrm>
          <a:off x="0" y="0"/>
          <a:ext cx="0" cy="0"/>
          <a:chOff x="0" y="0"/>
          <a:chExt cx="0" cy="0"/>
        </a:xfrm>
      </p:grpSpPr>
      <p:sp>
        <p:nvSpPr>
          <p:cNvPr id="103" name="Google Shape;103;p14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4" name="Google Shape;104;p142"/>
          <p:cNvSpPr txBox="1"/>
          <p:nvPr>
            <p:ph idx="1" type="subTitle"/>
          </p:nvPr>
        </p:nvSpPr>
        <p:spPr>
          <a:xfrm>
            <a:off x="713250" y="1123450"/>
            <a:ext cx="7717500" cy="344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800"/>
              <a:buAutoNum type="arabicPeriod"/>
              <a:defRPr sz="1600"/>
            </a:lvl1pPr>
            <a:lvl2pPr lvl="1" algn="l">
              <a:lnSpc>
                <a:spcPct val="100000"/>
              </a:lnSpc>
              <a:spcBef>
                <a:spcPts val="0"/>
              </a:spcBef>
              <a:spcAft>
                <a:spcPts val="0"/>
              </a:spcAft>
              <a:buClr>
                <a:schemeClr val="accent1"/>
              </a:buClr>
              <a:buSzPts val="1400"/>
              <a:buAutoNum type="alphaLcPeriod"/>
              <a:defRPr sz="1600"/>
            </a:lvl2pPr>
            <a:lvl3pPr lvl="2" algn="l">
              <a:lnSpc>
                <a:spcPct val="100000"/>
              </a:lnSpc>
              <a:spcBef>
                <a:spcPts val="0"/>
              </a:spcBef>
              <a:spcAft>
                <a:spcPts val="0"/>
              </a:spcAft>
              <a:buSzPts val="1400"/>
              <a:buAutoNum type="romanLcPeriod"/>
              <a:defRPr/>
            </a:lvl3pPr>
            <a:lvl4pPr lvl="3" algn="l">
              <a:lnSpc>
                <a:spcPct val="100000"/>
              </a:lnSpc>
              <a:spcBef>
                <a:spcPts val="0"/>
              </a:spcBef>
              <a:spcAft>
                <a:spcPts val="0"/>
              </a:spcAft>
              <a:buSzPts val="1400"/>
              <a:buAutoNum type="arabicPeriod"/>
              <a:defRPr/>
            </a:lvl4pPr>
            <a:lvl5pPr lvl="4" algn="l">
              <a:lnSpc>
                <a:spcPct val="100000"/>
              </a:lnSpc>
              <a:spcBef>
                <a:spcPts val="0"/>
              </a:spcBef>
              <a:spcAft>
                <a:spcPts val="0"/>
              </a:spcAft>
              <a:buSzPts val="1400"/>
              <a:buAutoNum type="alphaLcPeriod"/>
              <a:defRPr/>
            </a:lvl5pPr>
            <a:lvl6pPr lvl="5" algn="l">
              <a:lnSpc>
                <a:spcPct val="100000"/>
              </a:lnSpc>
              <a:spcBef>
                <a:spcPts val="0"/>
              </a:spcBef>
              <a:spcAft>
                <a:spcPts val="0"/>
              </a:spcAft>
              <a:buSzPts val="1400"/>
              <a:buAutoNum type="romanLcPeriod"/>
              <a:defRPr/>
            </a:lvl6pPr>
            <a:lvl7pPr lvl="6" algn="l">
              <a:lnSpc>
                <a:spcPct val="100000"/>
              </a:lnSpc>
              <a:spcBef>
                <a:spcPts val="0"/>
              </a:spcBef>
              <a:spcAft>
                <a:spcPts val="0"/>
              </a:spcAft>
              <a:buSzPts val="1400"/>
              <a:buAutoNum type="arabicPeriod"/>
              <a:defRPr/>
            </a:lvl7pPr>
            <a:lvl8pPr lvl="7" algn="l">
              <a:lnSpc>
                <a:spcPct val="100000"/>
              </a:lnSpc>
              <a:spcBef>
                <a:spcPts val="0"/>
              </a:spcBef>
              <a:spcAft>
                <a:spcPts val="0"/>
              </a:spcAft>
              <a:buSzPts val="1400"/>
              <a:buAutoNum type="alphaLcPeriod"/>
              <a:defRPr/>
            </a:lvl8pPr>
            <a:lvl9pPr lvl="8" algn="l">
              <a:lnSpc>
                <a:spcPct val="100000"/>
              </a:lnSpc>
              <a:spcBef>
                <a:spcPts val="0"/>
              </a:spcBef>
              <a:spcAft>
                <a:spcPts val="0"/>
              </a:spcAft>
              <a:buSzPts val="1400"/>
              <a:buAutoNum type="romanLcPeriod"/>
              <a:defRPr/>
            </a:lvl9pPr>
          </a:lstStyle>
          <a:p/>
        </p:txBody>
      </p:sp>
      <p:sp>
        <p:nvSpPr>
          <p:cNvPr id="105" name="Google Shape;105;p142"/>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2"/>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 name="Google Shape;107;p142"/>
          <p:cNvGrpSpPr/>
          <p:nvPr/>
        </p:nvGrpSpPr>
        <p:grpSpPr>
          <a:xfrm>
            <a:off x="7295305" y="-672969"/>
            <a:ext cx="2270935" cy="2260335"/>
            <a:chOff x="6762468" y="1386456"/>
            <a:chExt cx="2270935" cy="2260335"/>
          </a:xfrm>
        </p:grpSpPr>
        <p:sp>
          <p:nvSpPr>
            <p:cNvPr id="108" name="Google Shape;108;p142"/>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2"/>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2"/>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2"/>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2"/>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2"/>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2"/>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2"/>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2"/>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2"/>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2"/>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2"/>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2"/>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2"/>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2"/>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2"/>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2"/>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2"/>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2"/>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2"/>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2"/>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2"/>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2"/>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2"/>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2"/>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2"/>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2"/>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2"/>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2"/>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2"/>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2"/>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2"/>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2"/>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1197" name="Shape 1197"/>
        <p:cNvGrpSpPr/>
        <p:nvPr/>
      </p:nvGrpSpPr>
      <p:grpSpPr>
        <a:xfrm>
          <a:off x="0" y="0"/>
          <a:ext cx="0" cy="0"/>
          <a:chOff x="0" y="0"/>
          <a:chExt cx="0" cy="0"/>
        </a:xfrm>
      </p:grpSpPr>
      <p:sp>
        <p:nvSpPr>
          <p:cNvPr id="1198" name="Google Shape;1198;p187"/>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87"/>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87"/>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87"/>
          <p:cNvSpPr txBox="1"/>
          <p:nvPr>
            <p:ph idx="1" type="subTitle"/>
          </p:nvPr>
        </p:nvSpPr>
        <p:spPr>
          <a:xfrm>
            <a:off x="628701" y="318197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2" name="Google Shape;1202;p187"/>
          <p:cNvSpPr txBox="1"/>
          <p:nvPr>
            <p:ph idx="2" type="subTitle"/>
          </p:nvPr>
        </p:nvSpPr>
        <p:spPr>
          <a:xfrm>
            <a:off x="3488100" y="318197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3" name="Google Shape;1203;p187"/>
          <p:cNvSpPr txBox="1"/>
          <p:nvPr>
            <p:ph idx="3" type="subTitle"/>
          </p:nvPr>
        </p:nvSpPr>
        <p:spPr>
          <a:xfrm>
            <a:off x="628700" y="3649713"/>
            <a:ext cx="216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04" name="Google Shape;1204;p187"/>
          <p:cNvSpPr txBox="1"/>
          <p:nvPr>
            <p:ph idx="4" type="subTitle"/>
          </p:nvPr>
        </p:nvSpPr>
        <p:spPr>
          <a:xfrm>
            <a:off x="3488100" y="3649713"/>
            <a:ext cx="216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05" name="Google Shape;1205;p187"/>
          <p:cNvSpPr txBox="1"/>
          <p:nvPr>
            <p:ph type="title"/>
          </p:nvPr>
        </p:nvSpPr>
        <p:spPr>
          <a:xfrm>
            <a:off x="628699" y="1464438"/>
            <a:ext cx="2167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06" name="Google Shape;1206;p187"/>
          <p:cNvSpPr txBox="1"/>
          <p:nvPr>
            <p:ph idx="5" type="title"/>
          </p:nvPr>
        </p:nvSpPr>
        <p:spPr>
          <a:xfrm>
            <a:off x="3456213" y="1464438"/>
            <a:ext cx="2167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07" name="Google Shape;1207;p187"/>
          <p:cNvSpPr txBox="1"/>
          <p:nvPr>
            <p:ph idx="6" type="subTitle"/>
          </p:nvPr>
        </p:nvSpPr>
        <p:spPr>
          <a:xfrm>
            <a:off x="6347500" y="318197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8" name="Google Shape;1208;p187"/>
          <p:cNvSpPr txBox="1"/>
          <p:nvPr>
            <p:ph idx="7" type="subTitle"/>
          </p:nvPr>
        </p:nvSpPr>
        <p:spPr>
          <a:xfrm>
            <a:off x="6347488" y="3649713"/>
            <a:ext cx="216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09" name="Google Shape;1209;p187"/>
          <p:cNvSpPr txBox="1"/>
          <p:nvPr>
            <p:ph idx="8" type="title"/>
          </p:nvPr>
        </p:nvSpPr>
        <p:spPr>
          <a:xfrm>
            <a:off x="6347501" y="1464438"/>
            <a:ext cx="21678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10" name="Google Shape;1210;p187"/>
          <p:cNvSpPr txBox="1"/>
          <p:nvPr>
            <p:ph idx="9"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42">
    <p:spTree>
      <p:nvGrpSpPr>
        <p:cNvPr id="1211" name="Shape 1211"/>
        <p:cNvGrpSpPr/>
        <p:nvPr/>
      </p:nvGrpSpPr>
      <p:grpSpPr>
        <a:xfrm>
          <a:off x="0" y="0"/>
          <a:ext cx="0" cy="0"/>
          <a:chOff x="0" y="0"/>
          <a:chExt cx="0" cy="0"/>
        </a:xfrm>
      </p:grpSpPr>
      <p:sp>
        <p:nvSpPr>
          <p:cNvPr id="1212" name="Google Shape;1212;p188"/>
          <p:cNvSpPr/>
          <p:nvPr/>
        </p:nvSpPr>
        <p:spPr>
          <a:xfrm flipH="1" rot="-5711992">
            <a:off x="5768678" y="-1266940"/>
            <a:ext cx="4814640" cy="409533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88"/>
          <p:cNvSpPr/>
          <p:nvPr/>
        </p:nvSpPr>
        <p:spPr>
          <a:xfrm rot="672094">
            <a:off x="-1743086" y="206081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4" name="Google Shape;1214;p188"/>
          <p:cNvGrpSpPr/>
          <p:nvPr/>
        </p:nvGrpSpPr>
        <p:grpSpPr>
          <a:xfrm flipH="1" rot="10800000">
            <a:off x="6689741" y="646757"/>
            <a:ext cx="1696762" cy="1688828"/>
            <a:chOff x="2414491" y="671177"/>
            <a:chExt cx="1830972" cy="1822411"/>
          </a:xfrm>
        </p:grpSpPr>
        <p:sp>
          <p:nvSpPr>
            <p:cNvPr id="1215" name="Google Shape;1215;p18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8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8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8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8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8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8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8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8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8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8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8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8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8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8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8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8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8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8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8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8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8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8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8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8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8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8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8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8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8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8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8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8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8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9" name="Google Shape;1249;p188"/>
          <p:cNvSpPr/>
          <p:nvPr/>
        </p:nvSpPr>
        <p:spPr>
          <a:xfrm rot="2354015">
            <a:off x="1787599" y="2882800"/>
            <a:ext cx="1434657" cy="126548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88"/>
          <p:cNvSpPr txBox="1"/>
          <p:nvPr>
            <p:ph idx="1" type="subTitle"/>
          </p:nvPr>
        </p:nvSpPr>
        <p:spPr>
          <a:xfrm>
            <a:off x="1817226" y="1367900"/>
            <a:ext cx="21678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1" name="Google Shape;1251;p188"/>
          <p:cNvSpPr txBox="1"/>
          <p:nvPr>
            <p:ph idx="2" type="subTitle"/>
          </p:nvPr>
        </p:nvSpPr>
        <p:spPr>
          <a:xfrm>
            <a:off x="5158650" y="3076250"/>
            <a:ext cx="2167800" cy="45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2" name="Google Shape;1252;p188"/>
          <p:cNvSpPr txBox="1"/>
          <p:nvPr>
            <p:ph idx="3" type="subTitle"/>
          </p:nvPr>
        </p:nvSpPr>
        <p:spPr>
          <a:xfrm>
            <a:off x="1817225" y="1835638"/>
            <a:ext cx="2167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3" name="Google Shape;1253;p188"/>
          <p:cNvSpPr txBox="1"/>
          <p:nvPr>
            <p:ph idx="4" type="subTitle"/>
          </p:nvPr>
        </p:nvSpPr>
        <p:spPr>
          <a:xfrm>
            <a:off x="5158650" y="3543988"/>
            <a:ext cx="21678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4" name="Google Shape;1254;p188"/>
          <p:cNvSpPr txBox="1"/>
          <p:nvPr>
            <p:ph type="title"/>
          </p:nvPr>
        </p:nvSpPr>
        <p:spPr>
          <a:xfrm>
            <a:off x="713225" y="1682475"/>
            <a:ext cx="11040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55" name="Google Shape;1255;p188"/>
          <p:cNvSpPr txBox="1"/>
          <p:nvPr>
            <p:ph idx="5" type="title"/>
          </p:nvPr>
        </p:nvSpPr>
        <p:spPr>
          <a:xfrm>
            <a:off x="7326450" y="3390825"/>
            <a:ext cx="1104000" cy="41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56" name="Google Shape;1256;p188"/>
          <p:cNvSpPr txBox="1"/>
          <p:nvPr>
            <p:ph idx="6"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1257" name="Shape 1257"/>
        <p:cNvGrpSpPr/>
        <p:nvPr/>
      </p:nvGrpSpPr>
      <p:grpSpPr>
        <a:xfrm>
          <a:off x="0" y="0"/>
          <a:ext cx="0" cy="0"/>
          <a:chOff x="0" y="0"/>
          <a:chExt cx="0" cy="0"/>
        </a:xfrm>
      </p:grpSpPr>
      <p:sp>
        <p:nvSpPr>
          <p:cNvPr id="1258" name="Google Shape;1258;p189"/>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89"/>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0" name="Google Shape;1260;p189"/>
          <p:cNvGrpSpPr/>
          <p:nvPr/>
        </p:nvGrpSpPr>
        <p:grpSpPr>
          <a:xfrm flipH="1" rot="10800000">
            <a:off x="430416" y="1844182"/>
            <a:ext cx="1696762" cy="1688828"/>
            <a:chOff x="2414491" y="671177"/>
            <a:chExt cx="1830972" cy="1822411"/>
          </a:xfrm>
        </p:grpSpPr>
        <p:sp>
          <p:nvSpPr>
            <p:cNvPr id="1261" name="Google Shape;1261;p18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8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8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8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8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8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8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8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8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8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8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8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8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8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8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8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8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8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8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8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8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8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8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8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8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8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8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8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8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8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8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8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8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8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5" name="Google Shape;1295;p189"/>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89"/>
          <p:cNvSpPr txBox="1"/>
          <p:nvPr>
            <p:ph idx="1" type="subTitle"/>
          </p:nvPr>
        </p:nvSpPr>
        <p:spPr>
          <a:xfrm>
            <a:off x="2718750" y="1540138"/>
            <a:ext cx="370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297" name="Google Shape;1297;p189"/>
          <p:cNvSpPr txBox="1"/>
          <p:nvPr>
            <p:ph type="title"/>
          </p:nvPr>
        </p:nvSpPr>
        <p:spPr>
          <a:xfrm>
            <a:off x="2718750" y="967438"/>
            <a:ext cx="3706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6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298" name="Google Shape;1298;p189"/>
          <p:cNvSpPr txBox="1"/>
          <p:nvPr>
            <p:ph idx="2" type="subTitle"/>
          </p:nvPr>
        </p:nvSpPr>
        <p:spPr>
          <a:xfrm>
            <a:off x="2718750" y="2673663"/>
            <a:ext cx="370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299" name="Google Shape;1299;p189"/>
          <p:cNvSpPr txBox="1"/>
          <p:nvPr>
            <p:ph idx="3" type="title"/>
          </p:nvPr>
        </p:nvSpPr>
        <p:spPr>
          <a:xfrm>
            <a:off x="2718750" y="2100933"/>
            <a:ext cx="3706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6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300" name="Google Shape;1300;p189"/>
          <p:cNvSpPr txBox="1"/>
          <p:nvPr>
            <p:ph idx="4" type="subTitle"/>
          </p:nvPr>
        </p:nvSpPr>
        <p:spPr>
          <a:xfrm>
            <a:off x="2718750" y="3807163"/>
            <a:ext cx="370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301" name="Google Shape;1301;p189"/>
          <p:cNvSpPr txBox="1"/>
          <p:nvPr>
            <p:ph idx="5" type="title"/>
          </p:nvPr>
        </p:nvSpPr>
        <p:spPr>
          <a:xfrm>
            <a:off x="2718750" y="3234463"/>
            <a:ext cx="3706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6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46">
    <p:spTree>
      <p:nvGrpSpPr>
        <p:cNvPr id="1302" name="Shape 1302"/>
        <p:cNvGrpSpPr/>
        <p:nvPr/>
      </p:nvGrpSpPr>
      <p:grpSpPr>
        <a:xfrm>
          <a:off x="0" y="0"/>
          <a:ext cx="0" cy="0"/>
          <a:chOff x="0" y="0"/>
          <a:chExt cx="0" cy="0"/>
        </a:xfrm>
      </p:grpSpPr>
      <p:sp>
        <p:nvSpPr>
          <p:cNvPr id="1303" name="Google Shape;1303;p190"/>
          <p:cNvSpPr txBox="1"/>
          <p:nvPr>
            <p:ph idx="1" type="subTitle"/>
          </p:nvPr>
        </p:nvSpPr>
        <p:spPr>
          <a:xfrm>
            <a:off x="924775" y="2021538"/>
            <a:ext cx="3706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304" name="Google Shape;1304;p190"/>
          <p:cNvSpPr txBox="1"/>
          <p:nvPr>
            <p:ph type="title"/>
          </p:nvPr>
        </p:nvSpPr>
        <p:spPr>
          <a:xfrm>
            <a:off x="924775" y="1415738"/>
            <a:ext cx="48444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5600">
                <a:solidFill>
                  <a:schemeClr val="accent1"/>
                </a:solidFill>
              </a:defRPr>
            </a:lvl1pPr>
            <a:lvl2pPr lvl="1" algn="r">
              <a:lnSpc>
                <a:spcPct val="100000"/>
              </a:lnSpc>
              <a:spcBef>
                <a:spcPts val="0"/>
              </a:spcBef>
              <a:spcAft>
                <a:spcPts val="0"/>
              </a:spcAft>
              <a:buClr>
                <a:schemeClr val="accent1"/>
              </a:buClr>
              <a:buSzPts val="1800"/>
              <a:buNone/>
              <a:defRPr sz="1800">
                <a:solidFill>
                  <a:schemeClr val="accent1"/>
                </a:solidFill>
              </a:defRPr>
            </a:lvl2pPr>
            <a:lvl3pPr lvl="2" algn="r">
              <a:lnSpc>
                <a:spcPct val="100000"/>
              </a:lnSpc>
              <a:spcBef>
                <a:spcPts val="0"/>
              </a:spcBef>
              <a:spcAft>
                <a:spcPts val="0"/>
              </a:spcAft>
              <a:buClr>
                <a:schemeClr val="accent1"/>
              </a:buClr>
              <a:buSzPts val="1800"/>
              <a:buNone/>
              <a:defRPr sz="1800">
                <a:solidFill>
                  <a:schemeClr val="accent1"/>
                </a:solidFill>
              </a:defRPr>
            </a:lvl3pPr>
            <a:lvl4pPr lvl="3" algn="r">
              <a:lnSpc>
                <a:spcPct val="100000"/>
              </a:lnSpc>
              <a:spcBef>
                <a:spcPts val="0"/>
              </a:spcBef>
              <a:spcAft>
                <a:spcPts val="0"/>
              </a:spcAft>
              <a:buClr>
                <a:schemeClr val="accent1"/>
              </a:buClr>
              <a:buSzPts val="1800"/>
              <a:buNone/>
              <a:defRPr sz="1800">
                <a:solidFill>
                  <a:schemeClr val="accent1"/>
                </a:solidFill>
              </a:defRPr>
            </a:lvl4pPr>
            <a:lvl5pPr lvl="4" algn="r">
              <a:lnSpc>
                <a:spcPct val="100000"/>
              </a:lnSpc>
              <a:spcBef>
                <a:spcPts val="0"/>
              </a:spcBef>
              <a:spcAft>
                <a:spcPts val="0"/>
              </a:spcAft>
              <a:buClr>
                <a:schemeClr val="accent1"/>
              </a:buClr>
              <a:buSzPts val="1800"/>
              <a:buNone/>
              <a:defRPr sz="1800">
                <a:solidFill>
                  <a:schemeClr val="accent1"/>
                </a:solidFill>
              </a:defRPr>
            </a:lvl5pPr>
            <a:lvl6pPr lvl="5" algn="r">
              <a:lnSpc>
                <a:spcPct val="100000"/>
              </a:lnSpc>
              <a:spcBef>
                <a:spcPts val="0"/>
              </a:spcBef>
              <a:spcAft>
                <a:spcPts val="0"/>
              </a:spcAft>
              <a:buClr>
                <a:schemeClr val="accent1"/>
              </a:buClr>
              <a:buSzPts val="1800"/>
              <a:buNone/>
              <a:defRPr sz="1800">
                <a:solidFill>
                  <a:schemeClr val="accent1"/>
                </a:solidFill>
              </a:defRPr>
            </a:lvl6pPr>
            <a:lvl7pPr lvl="6" algn="r">
              <a:lnSpc>
                <a:spcPct val="100000"/>
              </a:lnSpc>
              <a:spcBef>
                <a:spcPts val="0"/>
              </a:spcBef>
              <a:spcAft>
                <a:spcPts val="0"/>
              </a:spcAft>
              <a:buClr>
                <a:schemeClr val="accent1"/>
              </a:buClr>
              <a:buSzPts val="1800"/>
              <a:buNone/>
              <a:defRPr sz="1800">
                <a:solidFill>
                  <a:schemeClr val="accent1"/>
                </a:solidFill>
              </a:defRPr>
            </a:lvl7pPr>
            <a:lvl8pPr lvl="7" algn="r">
              <a:lnSpc>
                <a:spcPct val="100000"/>
              </a:lnSpc>
              <a:spcBef>
                <a:spcPts val="0"/>
              </a:spcBef>
              <a:spcAft>
                <a:spcPts val="0"/>
              </a:spcAft>
              <a:buClr>
                <a:schemeClr val="accent1"/>
              </a:buClr>
              <a:buSzPts val="1800"/>
              <a:buNone/>
              <a:defRPr sz="1800">
                <a:solidFill>
                  <a:schemeClr val="accent1"/>
                </a:solidFill>
              </a:defRPr>
            </a:lvl8pPr>
            <a:lvl9pPr lvl="8" algn="r">
              <a:lnSpc>
                <a:spcPct val="100000"/>
              </a:lnSpc>
              <a:spcBef>
                <a:spcPts val="0"/>
              </a:spcBef>
              <a:spcAft>
                <a:spcPts val="0"/>
              </a:spcAft>
              <a:buClr>
                <a:schemeClr val="accent1"/>
              </a:buClr>
              <a:buSzPts val="1800"/>
              <a:buNone/>
              <a:defRPr sz="1800">
                <a:solidFill>
                  <a:schemeClr val="accent1"/>
                </a:solidFill>
              </a:defRPr>
            </a:lvl9pPr>
          </a:lstStyle>
          <a:p/>
        </p:txBody>
      </p:sp>
      <p:sp>
        <p:nvSpPr>
          <p:cNvPr id="1305" name="Google Shape;1305;p190"/>
          <p:cNvSpPr txBox="1"/>
          <p:nvPr>
            <p:ph idx="2" type="subTitle"/>
          </p:nvPr>
        </p:nvSpPr>
        <p:spPr>
          <a:xfrm>
            <a:off x="924775" y="3155063"/>
            <a:ext cx="3706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306" name="Google Shape;1306;p190"/>
          <p:cNvSpPr txBox="1"/>
          <p:nvPr>
            <p:ph idx="3" type="title"/>
          </p:nvPr>
        </p:nvSpPr>
        <p:spPr>
          <a:xfrm>
            <a:off x="924775" y="2549236"/>
            <a:ext cx="48444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1800"/>
              <a:buNone/>
              <a:defRPr sz="5600">
                <a:solidFill>
                  <a:schemeClr val="accent1"/>
                </a:solidFill>
              </a:defRPr>
            </a:lvl1pPr>
            <a:lvl2pPr lvl="1" algn="r">
              <a:lnSpc>
                <a:spcPct val="100000"/>
              </a:lnSpc>
              <a:spcBef>
                <a:spcPts val="0"/>
              </a:spcBef>
              <a:spcAft>
                <a:spcPts val="0"/>
              </a:spcAft>
              <a:buClr>
                <a:schemeClr val="accent1"/>
              </a:buClr>
              <a:buSzPts val="1800"/>
              <a:buNone/>
              <a:defRPr sz="1800">
                <a:solidFill>
                  <a:schemeClr val="accent1"/>
                </a:solidFill>
              </a:defRPr>
            </a:lvl2pPr>
            <a:lvl3pPr lvl="2" algn="r">
              <a:lnSpc>
                <a:spcPct val="100000"/>
              </a:lnSpc>
              <a:spcBef>
                <a:spcPts val="0"/>
              </a:spcBef>
              <a:spcAft>
                <a:spcPts val="0"/>
              </a:spcAft>
              <a:buClr>
                <a:schemeClr val="accent1"/>
              </a:buClr>
              <a:buSzPts val="1800"/>
              <a:buNone/>
              <a:defRPr sz="1800">
                <a:solidFill>
                  <a:schemeClr val="accent1"/>
                </a:solidFill>
              </a:defRPr>
            </a:lvl3pPr>
            <a:lvl4pPr lvl="3" algn="r">
              <a:lnSpc>
                <a:spcPct val="100000"/>
              </a:lnSpc>
              <a:spcBef>
                <a:spcPts val="0"/>
              </a:spcBef>
              <a:spcAft>
                <a:spcPts val="0"/>
              </a:spcAft>
              <a:buClr>
                <a:schemeClr val="accent1"/>
              </a:buClr>
              <a:buSzPts val="1800"/>
              <a:buNone/>
              <a:defRPr sz="1800">
                <a:solidFill>
                  <a:schemeClr val="accent1"/>
                </a:solidFill>
              </a:defRPr>
            </a:lvl4pPr>
            <a:lvl5pPr lvl="4" algn="r">
              <a:lnSpc>
                <a:spcPct val="100000"/>
              </a:lnSpc>
              <a:spcBef>
                <a:spcPts val="0"/>
              </a:spcBef>
              <a:spcAft>
                <a:spcPts val="0"/>
              </a:spcAft>
              <a:buClr>
                <a:schemeClr val="accent1"/>
              </a:buClr>
              <a:buSzPts val="1800"/>
              <a:buNone/>
              <a:defRPr sz="1800">
                <a:solidFill>
                  <a:schemeClr val="accent1"/>
                </a:solidFill>
              </a:defRPr>
            </a:lvl5pPr>
            <a:lvl6pPr lvl="5" algn="r">
              <a:lnSpc>
                <a:spcPct val="100000"/>
              </a:lnSpc>
              <a:spcBef>
                <a:spcPts val="0"/>
              </a:spcBef>
              <a:spcAft>
                <a:spcPts val="0"/>
              </a:spcAft>
              <a:buClr>
                <a:schemeClr val="accent1"/>
              </a:buClr>
              <a:buSzPts val="1800"/>
              <a:buNone/>
              <a:defRPr sz="1800">
                <a:solidFill>
                  <a:schemeClr val="accent1"/>
                </a:solidFill>
              </a:defRPr>
            </a:lvl6pPr>
            <a:lvl7pPr lvl="6" algn="r">
              <a:lnSpc>
                <a:spcPct val="100000"/>
              </a:lnSpc>
              <a:spcBef>
                <a:spcPts val="0"/>
              </a:spcBef>
              <a:spcAft>
                <a:spcPts val="0"/>
              </a:spcAft>
              <a:buClr>
                <a:schemeClr val="accent1"/>
              </a:buClr>
              <a:buSzPts val="1800"/>
              <a:buNone/>
              <a:defRPr sz="1800">
                <a:solidFill>
                  <a:schemeClr val="accent1"/>
                </a:solidFill>
              </a:defRPr>
            </a:lvl7pPr>
            <a:lvl8pPr lvl="7" algn="r">
              <a:lnSpc>
                <a:spcPct val="100000"/>
              </a:lnSpc>
              <a:spcBef>
                <a:spcPts val="0"/>
              </a:spcBef>
              <a:spcAft>
                <a:spcPts val="0"/>
              </a:spcAft>
              <a:buClr>
                <a:schemeClr val="accent1"/>
              </a:buClr>
              <a:buSzPts val="1800"/>
              <a:buNone/>
              <a:defRPr sz="1800">
                <a:solidFill>
                  <a:schemeClr val="accent1"/>
                </a:solidFill>
              </a:defRPr>
            </a:lvl8pPr>
            <a:lvl9pPr lvl="8" algn="r">
              <a:lnSpc>
                <a:spcPct val="100000"/>
              </a:lnSpc>
              <a:spcBef>
                <a:spcPts val="0"/>
              </a:spcBef>
              <a:spcAft>
                <a:spcPts val="0"/>
              </a:spcAft>
              <a:buClr>
                <a:schemeClr val="accent1"/>
              </a:buClr>
              <a:buSzPts val="1800"/>
              <a:buNone/>
              <a:defRPr sz="1800">
                <a:solidFill>
                  <a:schemeClr val="accent1"/>
                </a:solidFill>
              </a:defRPr>
            </a:lvl9pPr>
          </a:lstStyle>
          <a:p/>
        </p:txBody>
      </p:sp>
      <p:grpSp>
        <p:nvGrpSpPr>
          <p:cNvPr id="1307" name="Google Shape;1307;p190"/>
          <p:cNvGrpSpPr/>
          <p:nvPr/>
        </p:nvGrpSpPr>
        <p:grpSpPr>
          <a:xfrm flipH="1">
            <a:off x="6914055" y="-80449"/>
            <a:ext cx="2277317" cy="5304377"/>
            <a:chOff x="224725" y="566950"/>
            <a:chExt cx="1850875" cy="4311100"/>
          </a:xfrm>
        </p:grpSpPr>
        <p:sp>
          <p:nvSpPr>
            <p:cNvPr id="1308" name="Google Shape;1308;p19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9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9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9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9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9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9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9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9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9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9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9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9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9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9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9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9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9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9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9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9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9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9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9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2" name="Google Shape;1332;p190"/>
          <p:cNvSpPr/>
          <p:nvPr/>
        </p:nvSpPr>
        <p:spPr>
          <a:xfrm flipH="1" rot="7654233">
            <a:off x="-1075268" y="-1255409"/>
            <a:ext cx="4267776" cy="262565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1333" name="Shape 1333"/>
        <p:cNvGrpSpPr/>
        <p:nvPr/>
      </p:nvGrpSpPr>
      <p:grpSpPr>
        <a:xfrm>
          <a:off x="0" y="0"/>
          <a:ext cx="0" cy="0"/>
          <a:chOff x="0" y="0"/>
          <a:chExt cx="0" cy="0"/>
        </a:xfrm>
      </p:grpSpPr>
      <p:sp>
        <p:nvSpPr>
          <p:cNvPr id="1334" name="Google Shape;1334;p191"/>
          <p:cNvSpPr txBox="1"/>
          <p:nvPr>
            <p:ph type="title"/>
          </p:nvPr>
        </p:nvSpPr>
        <p:spPr>
          <a:xfrm flipH="1">
            <a:off x="3275625" y="2841950"/>
            <a:ext cx="45750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2"/>
              </a:buClr>
              <a:buSzPts val="1800"/>
              <a:buNone/>
              <a:defRPr sz="1800"/>
            </a:lvl1pPr>
            <a:lvl2pPr lvl="1" algn="l">
              <a:lnSpc>
                <a:spcPct val="100000"/>
              </a:lnSpc>
              <a:spcBef>
                <a:spcPts val="0"/>
              </a:spcBef>
              <a:spcAft>
                <a:spcPts val="0"/>
              </a:spcAft>
              <a:buClr>
                <a:schemeClr val="accent2"/>
              </a:buClr>
              <a:buSzPts val="1800"/>
              <a:buNone/>
              <a:defRPr sz="1800">
                <a:solidFill>
                  <a:schemeClr val="accent2"/>
                </a:solidFill>
              </a:defRPr>
            </a:lvl2pPr>
            <a:lvl3pPr lvl="2" algn="l">
              <a:lnSpc>
                <a:spcPct val="100000"/>
              </a:lnSpc>
              <a:spcBef>
                <a:spcPts val="0"/>
              </a:spcBef>
              <a:spcAft>
                <a:spcPts val="0"/>
              </a:spcAft>
              <a:buClr>
                <a:schemeClr val="accent2"/>
              </a:buClr>
              <a:buSzPts val="1800"/>
              <a:buNone/>
              <a:defRPr sz="1800">
                <a:solidFill>
                  <a:schemeClr val="accent2"/>
                </a:solidFill>
              </a:defRPr>
            </a:lvl3pPr>
            <a:lvl4pPr lvl="3" algn="l">
              <a:lnSpc>
                <a:spcPct val="100000"/>
              </a:lnSpc>
              <a:spcBef>
                <a:spcPts val="0"/>
              </a:spcBef>
              <a:spcAft>
                <a:spcPts val="0"/>
              </a:spcAft>
              <a:buClr>
                <a:schemeClr val="accent2"/>
              </a:buClr>
              <a:buSzPts val="1800"/>
              <a:buNone/>
              <a:defRPr sz="1800">
                <a:solidFill>
                  <a:schemeClr val="accent2"/>
                </a:solidFill>
              </a:defRPr>
            </a:lvl4pPr>
            <a:lvl5pPr lvl="4" algn="l">
              <a:lnSpc>
                <a:spcPct val="100000"/>
              </a:lnSpc>
              <a:spcBef>
                <a:spcPts val="0"/>
              </a:spcBef>
              <a:spcAft>
                <a:spcPts val="0"/>
              </a:spcAft>
              <a:buClr>
                <a:schemeClr val="accent2"/>
              </a:buClr>
              <a:buSzPts val="1800"/>
              <a:buNone/>
              <a:defRPr sz="1800">
                <a:solidFill>
                  <a:schemeClr val="accent2"/>
                </a:solidFill>
              </a:defRPr>
            </a:lvl5pPr>
            <a:lvl6pPr lvl="5" algn="l">
              <a:lnSpc>
                <a:spcPct val="100000"/>
              </a:lnSpc>
              <a:spcBef>
                <a:spcPts val="0"/>
              </a:spcBef>
              <a:spcAft>
                <a:spcPts val="0"/>
              </a:spcAft>
              <a:buClr>
                <a:schemeClr val="accent2"/>
              </a:buClr>
              <a:buSzPts val="1800"/>
              <a:buNone/>
              <a:defRPr sz="1800">
                <a:solidFill>
                  <a:schemeClr val="accent2"/>
                </a:solidFill>
              </a:defRPr>
            </a:lvl6pPr>
            <a:lvl7pPr lvl="6" algn="l">
              <a:lnSpc>
                <a:spcPct val="100000"/>
              </a:lnSpc>
              <a:spcBef>
                <a:spcPts val="0"/>
              </a:spcBef>
              <a:spcAft>
                <a:spcPts val="0"/>
              </a:spcAft>
              <a:buClr>
                <a:schemeClr val="accent2"/>
              </a:buClr>
              <a:buSzPts val="1800"/>
              <a:buNone/>
              <a:defRPr sz="1800">
                <a:solidFill>
                  <a:schemeClr val="accent2"/>
                </a:solidFill>
              </a:defRPr>
            </a:lvl7pPr>
            <a:lvl8pPr lvl="7" algn="l">
              <a:lnSpc>
                <a:spcPct val="100000"/>
              </a:lnSpc>
              <a:spcBef>
                <a:spcPts val="0"/>
              </a:spcBef>
              <a:spcAft>
                <a:spcPts val="0"/>
              </a:spcAft>
              <a:buClr>
                <a:schemeClr val="accent2"/>
              </a:buClr>
              <a:buSzPts val="1800"/>
              <a:buNone/>
              <a:defRPr sz="1800">
                <a:solidFill>
                  <a:schemeClr val="accent2"/>
                </a:solidFill>
              </a:defRPr>
            </a:lvl8pPr>
            <a:lvl9pPr lvl="8" algn="l">
              <a:lnSpc>
                <a:spcPct val="100000"/>
              </a:lnSpc>
              <a:spcBef>
                <a:spcPts val="0"/>
              </a:spcBef>
              <a:spcAft>
                <a:spcPts val="0"/>
              </a:spcAft>
              <a:buClr>
                <a:schemeClr val="accent2"/>
              </a:buClr>
              <a:buSzPts val="1800"/>
              <a:buNone/>
              <a:defRPr sz="1800">
                <a:solidFill>
                  <a:schemeClr val="accent2"/>
                </a:solidFill>
              </a:defRPr>
            </a:lvl9pPr>
          </a:lstStyle>
          <a:p/>
        </p:txBody>
      </p:sp>
      <p:sp>
        <p:nvSpPr>
          <p:cNvPr id="1335" name="Google Shape;1335;p191"/>
          <p:cNvSpPr txBox="1"/>
          <p:nvPr>
            <p:ph idx="1" type="subTitle"/>
          </p:nvPr>
        </p:nvSpPr>
        <p:spPr>
          <a:xfrm flipH="1">
            <a:off x="3275625" y="1728850"/>
            <a:ext cx="4575000" cy="1107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6" name="Google Shape;1336;p191"/>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91"/>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8" name="Google Shape;1338;p191"/>
          <p:cNvGrpSpPr/>
          <p:nvPr/>
        </p:nvGrpSpPr>
        <p:grpSpPr>
          <a:xfrm>
            <a:off x="-228595" y="-80449"/>
            <a:ext cx="2277317" cy="5304377"/>
            <a:chOff x="224725" y="566950"/>
            <a:chExt cx="1850875" cy="4311100"/>
          </a:xfrm>
        </p:grpSpPr>
        <p:sp>
          <p:nvSpPr>
            <p:cNvPr id="1339" name="Google Shape;1339;p191"/>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91"/>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91"/>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91"/>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91"/>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91"/>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91"/>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91"/>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91"/>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91"/>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91"/>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91"/>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91"/>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91"/>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91"/>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91"/>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91"/>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91"/>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91"/>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91"/>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91"/>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91"/>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91"/>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91"/>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3" name="Google Shape;1363;p191"/>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91"/>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7">
    <p:spTree>
      <p:nvGrpSpPr>
        <p:cNvPr id="1365" name="Shape 1365"/>
        <p:cNvGrpSpPr/>
        <p:nvPr/>
      </p:nvGrpSpPr>
      <p:grpSpPr>
        <a:xfrm>
          <a:off x="0" y="0"/>
          <a:ext cx="0" cy="0"/>
          <a:chOff x="0" y="0"/>
          <a:chExt cx="0" cy="0"/>
        </a:xfrm>
      </p:grpSpPr>
      <p:sp>
        <p:nvSpPr>
          <p:cNvPr id="1366" name="Google Shape;1366;p192"/>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92"/>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92"/>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9" name="Google Shape;1369;p192"/>
          <p:cNvGrpSpPr/>
          <p:nvPr/>
        </p:nvGrpSpPr>
        <p:grpSpPr>
          <a:xfrm>
            <a:off x="5084307" y="-1054185"/>
            <a:ext cx="2304462" cy="2293869"/>
            <a:chOff x="2414491" y="671177"/>
            <a:chExt cx="1830972" cy="1822411"/>
          </a:xfrm>
        </p:grpSpPr>
        <p:sp>
          <p:nvSpPr>
            <p:cNvPr id="1370" name="Google Shape;1370;p19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9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9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9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9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9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9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9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9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9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9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9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9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9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9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9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9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9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9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9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9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9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9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9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9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9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9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9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9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9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9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9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9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9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4" name="Google Shape;1404;p192"/>
          <p:cNvSpPr txBox="1"/>
          <p:nvPr>
            <p:ph type="title"/>
          </p:nvPr>
        </p:nvSpPr>
        <p:spPr>
          <a:xfrm>
            <a:off x="2690725" y="1505725"/>
            <a:ext cx="3858900" cy="11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85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05" name="Google Shape;1405;p192"/>
          <p:cNvSpPr txBox="1"/>
          <p:nvPr>
            <p:ph idx="1" type="subTitle"/>
          </p:nvPr>
        </p:nvSpPr>
        <p:spPr>
          <a:xfrm>
            <a:off x="2690725" y="2725750"/>
            <a:ext cx="3858900" cy="91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8C353C"/>
              </a:buClr>
              <a:buSzPts val="1600"/>
              <a:buFont typeface="Nunito"/>
              <a:buChar char="●"/>
              <a:defRPr sz="1600"/>
            </a:lvl1pPr>
            <a:lvl2pPr lvl="1" algn="l">
              <a:lnSpc>
                <a:spcPct val="100000"/>
              </a:lnSpc>
              <a:spcBef>
                <a:spcPts val="0"/>
              </a:spcBef>
              <a:spcAft>
                <a:spcPts val="0"/>
              </a:spcAft>
              <a:buClr>
                <a:schemeClr val="dk1"/>
              </a:buClr>
              <a:buSzPts val="1600"/>
              <a:buFont typeface="Nunito"/>
              <a:buChar char="○"/>
              <a:defRPr/>
            </a:lvl2pPr>
            <a:lvl3pPr lvl="2" algn="l">
              <a:lnSpc>
                <a:spcPct val="100000"/>
              </a:lnSpc>
              <a:spcBef>
                <a:spcPts val="0"/>
              </a:spcBef>
              <a:spcAft>
                <a:spcPts val="0"/>
              </a:spcAft>
              <a:buClr>
                <a:schemeClr val="dk1"/>
              </a:buClr>
              <a:buSzPts val="1600"/>
              <a:buFont typeface="Nunito"/>
              <a:buChar char="■"/>
              <a:defRPr/>
            </a:lvl3pPr>
            <a:lvl4pPr lvl="3" algn="l">
              <a:lnSpc>
                <a:spcPct val="100000"/>
              </a:lnSpc>
              <a:spcBef>
                <a:spcPts val="0"/>
              </a:spcBef>
              <a:spcAft>
                <a:spcPts val="0"/>
              </a:spcAft>
              <a:buClr>
                <a:schemeClr val="dk1"/>
              </a:buClr>
              <a:buSzPts val="1600"/>
              <a:buFont typeface="Nunito"/>
              <a:buChar char="●"/>
              <a:defRPr/>
            </a:lvl4pPr>
            <a:lvl5pPr lvl="4" algn="l">
              <a:lnSpc>
                <a:spcPct val="100000"/>
              </a:lnSpc>
              <a:spcBef>
                <a:spcPts val="0"/>
              </a:spcBef>
              <a:spcAft>
                <a:spcPts val="0"/>
              </a:spcAft>
              <a:buClr>
                <a:schemeClr val="dk1"/>
              </a:buClr>
              <a:buSzPts val="1600"/>
              <a:buFont typeface="Nunito"/>
              <a:buChar char="○"/>
              <a:defRPr/>
            </a:lvl5pPr>
            <a:lvl6pPr lvl="5" algn="l">
              <a:lnSpc>
                <a:spcPct val="100000"/>
              </a:lnSpc>
              <a:spcBef>
                <a:spcPts val="0"/>
              </a:spcBef>
              <a:spcAft>
                <a:spcPts val="0"/>
              </a:spcAft>
              <a:buClr>
                <a:schemeClr val="dk1"/>
              </a:buClr>
              <a:buSzPts val="1600"/>
              <a:buFont typeface="Nunito"/>
              <a:buChar char="■"/>
              <a:defRPr/>
            </a:lvl6pPr>
            <a:lvl7pPr lvl="6" algn="l">
              <a:lnSpc>
                <a:spcPct val="100000"/>
              </a:lnSpc>
              <a:spcBef>
                <a:spcPts val="0"/>
              </a:spcBef>
              <a:spcAft>
                <a:spcPts val="0"/>
              </a:spcAft>
              <a:buClr>
                <a:schemeClr val="dk1"/>
              </a:buClr>
              <a:buSzPts val="1600"/>
              <a:buFont typeface="Nunito"/>
              <a:buChar char="●"/>
              <a:defRPr/>
            </a:lvl7pPr>
            <a:lvl8pPr lvl="7" algn="l">
              <a:lnSpc>
                <a:spcPct val="100000"/>
              </a:lnSpc>
              <a:spcBef>
                <a:spcPts val="0"/>
              </a:spcBef>
              <a:spcAft>
                <a:spcPts val="0"/>
              </a:spcAft>
              <a:buClr>
                <a:schemeClr val="dk1"/>
              </a:buClr>
              <a:buSzPts val="1600"/>
              <a:buFont typeface="Nunito"/>
              <a:buChar char="○"/>
              <a:defRPr/>
            </a:lvl8pPr>
            <a:lvl9pPr lvl="8" algn="l">
              <a:lnSpc>
                <a:spcPct val="100000"/>
              </a:lnSpc>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1406" name="Shape 1406"/>
        <p:cNvGrpSpPr/>
        <p:nvPr/>
      </p:nvGrpSpPr>
      <p:grpSpPr>
        <a:xfrm>
          <a:off x="0" y="0"/>
          <a:ext cx="0" cy="0"/>
          <a:chOff x="0" y="0"/>
          <a:chExt cx="0" cy="0"/>
        </a:xfrm>
      </p:grpSpPr>
      <p:sp>
        <p:nvSpPr>
          <p:cNvPr id="1407" name="Google Shape;1407;p193"/>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8" name="Google Shape;1408;p193"/>
          <p:cNvGrpSpPr/>
          <p:nvPr/>
        </p:nvGrpSpPr>
        <p:grpSpPr>
          <a:xfrm>
            <a:off x="-107118" y="-842535"/>
            <a:ext cx="2304462" cy="2293869"/>
            <a:chOff x="2414491" y="671177"/>
            <a:chExt cx="1830972" cy="1822411"/>
          </a:xfrm>
        </p:grpSpPr>
        <p:sp>
          <p:nvSpPr>
            <p:cNvPr id="1409" name="Google Shape;1409;p19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9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9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9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9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9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9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9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9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9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9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9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9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9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9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9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9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9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9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9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9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9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9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9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9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9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9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9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9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9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9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9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9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9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3" name="Google Shape;1443;p193"/>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93"/>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9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46" name="Google Shape;1446;p193"/>
          <p:cNvSpPr txBox="1"/>
          <p:nvPr>
            <p:ph idx="1" type="subTitle"/>
          </p:nvPr>
        </p:nvSpPr>
        <p:spPr>
          <a:xfrm>
            <a:off x="713250" y="266112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7" name="Google Shape;1447;p193"/>
          <p:cNvSpPr txBox="1"/>
          <p:nvPr>
            <p:ph idx="2" type="subTitle"/>
          </p:nvPr>
        </p:nvSpPr>
        <p:spPr>
          <a:xfrm>
            <a:off x="3488100" y="266112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8" name="Google Shape;1448;p193"/>
          <p:cNvSpPr txBox="1"/>
          <p:nvPr>
            <p:ph idx="3" type="subTitle"/>
          </p:nvPr>
        </p:nvSpPr>
        <p:spPr>
          <a:xfrm>
            <a:off x="713250" y="3128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49" name="Google Shape;1449;p193"/>
          <p:cNvSpPr txBox="1"/>
          <p:nvPr>
            <p:ph idx="4" type="subTitle"/>
          </p:nvPr>
        </p:nvSpPr>
        <p:spPr>
          <a:xfrm>
            <a:off x="3488100" y="3128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0" name="Google Shape;1450;p193"/>
          <p:cNvSpPr txBox="1"/>
          <p:nvPr>
            <p:ph idx="5" type="subTitle"/>
          </p:nvPr>
        </p:nvSpPr>
        <p:spPr>
          <a:xfrm>
            <a:off x="6262950" y="2661125"/>
            <a:ext cx="2167800" cy="45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1" name="Google Shape;1451;p193"/>
          <p:cNvSpPr txBox="1"/>
          <p:nvPr>
            <p:ph idx="6" type="subTitle"/>
          </p:nvPr>
        </p:nvSpPr>
        <p:spPr>
          <a:xfrm>
            <a:off x="6262950" y="3128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4 ">
  <p:cSld name="CUSTOM_48_1">
    <p:spTree>
      <p:nvGrpSpPr>
        <p:cNvPr id="1452" name="Shape 1452"/>
        <p:cNvGrpSpPr/>
        <p:nvPr/>
      </p:nvGrpSpPr>
      <p:grpSpPr>
        <a:xfrm>
          <a:off x="0" y="0"/>
          <a:ext cx="0" cy="0"/>
          <a:chOff x="0" y="0"/>
          <a:chExt cx="0" cy="0"/>
        </a:xfrm>
      </p:grpSpPr>
      <p:grpSp>
        <p:nvGrpSpPr>
          <p:cNvPr id="1453" name="Google Shape;1453;p194"/>
          <p:cNvGrpSpPr/>
          <p:nvPr/>
        </p:nvGrpSpPr>
        <p:grpSpPr>
          <a:xfrm flipH="1">
            <a:off x="6914055" y="-80449"/>
            <a:ext cx="2277317" cy="5304377"/>
            <a:chOff x="224725" y="566950"/>
            <a:chExt cx="1850875" cy="4311100"/>
          </a:xfrm>
        </p:grpSpPr>
        <p:sp>
          <p:nvSpPr>
            <p:cNvPr id="1454" name="Google Shape;1454;p19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9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9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9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9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9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9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9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9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9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9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9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9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9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9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9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9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9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9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9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9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9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9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9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8" name="Google Shape;1478;p194"/>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94"/>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94"/>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94"/>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82" name="Google Shape;1482;p194"/>
          <p:cNvSpPr txBox="1"/>
          <p:nvPr>
            <p:ph idx="1" type="subTitle"/>
          </p:nvPr>
        </p:nvSpPr>
        <p:spPr>
          <a:xfrm>
            <a:off x="897675" y="1477800"/>
            <a:ext cx="4809300" cy="275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D9C8B"/>
              </a:buClr>
              <a:buSzPts val="1600"/>
              <a:buFont typeface="Cairo"/>
              <a:buChar char="●"/>
              <a:defRPr sz="1600"/>
            </a:lvl1pPr>
            <a:lvl2pPr lvl="1" algn="l">
              <a:lnSpc>
                <a:spcPct val="100000"/>
              </a:lnSpc>
              <a:spcBef>
                <a:spcPts val="0"/>
              </a:spcBef>
              <a:spcAft>
                <a:spcPts val="0"/>
              </a:spcAft>
              <a:buClr>
                <a:srgbClr val="0E2A47"/>
              </a:buClr>
              <a:buSzPts val="1600"/>
              <a:buFont typeface="Cairo"/>
              <a:buChar char="○"/>
              <a:defRPr/>
            </a:lvl2pPr>
            <a:lvl3pPr lvl="2" algn="l">
              <a:lnSpc>
                <a:spcPct val="100000"/>
              </a:lnSpc>
              <a:spcBef>
                <a:spcPts val="0"/>
              </a:spcBef>
              <a:spcAft>
                <a:spcPts val="0"/>
              </a:spcAft>
              <a:buClr>
                <a:srgbClr val="0E2A47"/>
              </a:buClr>
              <a:buSzPts val="1600"/>
              <a:buFont typeface="Cairo"/>
              <a:buChar char="■"/>
              <a:defRPr/>
            </a:lvl3pPr>
            <a:lvl4pPr lvl="3" algn="l">
              <a:lnSpc>
                <a:spcPct val="100000"/>
              </a:lnSpc>
              <a:spcBef>
                <a:spcPts val="0"/>
              </a:spcBef>
              <a:spcAft>
                <a:spcPts val="0"/>
              </a:spcAft>
              <a:buClr>
                <a:srgbClr val="0E2A47"/>
              </a:buClr>
              <a:buSzPts val="1600"/>
              <a:buFont typeface="Cairo"/>
              <a:buChar char="●"/>
              <a:defRPr/>
            </a:lvl4pPr>
            <a:lvl5pPr lvl="4" algn="l">
              <a:lnSpc>
                <a:spcPct val="100000"/>
              </a:lnSpc>
              <a:spcBef>
                <a:spcPts val="0"/>
              </a:spcBef>
              <a:spcAft>
                <a:spcPts val="0"/>
              </a:spcAft>
              <a:buClr>
                <a:srgbClr val="0E2A47"/>
              </a:buClr>
              <a:buSzPts val="1600"/>
              <a:buFont typeface="Cairo"/>
              <a:buChar char="○"/>
              <a:defRPr/>
            </a:lvl5pPr>
            <a:lvl6pPr lvl="5" algn="l">
              <a:lnSpc>
                <a:spcPct val="100000"/>
              </a:lnSpc>
              <a:spcBef>
                <a:spcPts val="0"/>
              </a:spcBef>
              <a:spcAft>
                <a:spcPts val="0"/>
              </a:spcAft>
              <a:buClr>
                <a:srgbClr val="0E2A47"/>
              </a:buClr>
              <a:buSzPts val="1600"/>
              <a:buFont typeface="Cairo"/>
              <a:buChar char="■"/>
              <a:defRPr/>
            </a:lvl6pPr>
            <a:lvl7pPr lvl="6" algn="l">
              <a:lnSpc>
                <a:spcPct val="100000"/>
              </a:lnSpc>
              <a:spcBef>
                <a:spcPts val="0"/>
              </a:spcBef>
              <a:spcAft>
                <a:spcPts val="0"/>
              </a:spcAft>
              <a:buClr>
                <a:srgbClr val="0E2A47"/>
              </a:buClr>
              <a:buSzPts val="1600"/>
              <a:buFont typeface="Cairo"/>
              <a:buChar char="●"/>
              <a:defRPr/>
            </a:lvl7pPr>
            <a:lvl8pPr lvl="7" algn="l">
              <a:lnSpc>
                <a:spcPct val="100000"/>
              </a:lnSpc>
              <a:spcBef>
                <a:spcPts val="0"/>
              </a:spcBef>
              <a:spcAft>
                <a:spcPts val="0"/>
              </a:spcAft>
              <a:buClr>
                <a:srgbClr val="0E2A47"/>
              </a:buClr>
              <a:buSzPts val="1600"/>
              <a:buFont typeface="Cairo"/>
              <a:buChar char="○"/>
              <a:defRPr/>
            </a:lvl8pPr>
            <a:lvl9pPr lvl="8" algn="l">
              <a:lnSpc>
                <a:spcPct val="100000"/>
              </a:lnSpc>
              <a:spcBef>
                <a:spcPts val="0"/>
              </a:spcBef>
              <a:spcAft>
                <a:spcPts val="0"/>
              </a:spcAft>
              <a:buClr>
                <a:srgbClr val="0E2A47"/>
              </a:buClr>
              <a:buSzPts val="1600"/>
              <a:buFont typeface="Cairo"/>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1483" name="Shape 1483"/>
        <p:cNvGrpSpPr/>
        <p:nvPr/>
      </p:nvGrpSpPr>
      <p:grpSpPr>
        <a:xfrm>
          <a:off x="0" y="0"/>
          <a:ext cx="0" cy="0"/>
          <a:chOff x="0" y="0"/>
          <a:chExt cx="0" cy="0"/>
        </a:xfrm>
      </p:grpSpPr>
      <p:sp>
        <p:nvSpPr>
          <p:cNvPr id="1484" name="Google Shape;1484;p195"/>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5" name="Google Shape;1485;p195"/>
          <p:cNvGrpSpPr/>
          <p:nvPr/>
        </p:nvGrpSpPr>
        <p:grpSpPr>
          <a:xfrm flipH="1" rot="10800000">
            <a:off x="205659" y="2003797"/>
            <a:ext cx="1888282" cy="1879453"/>
            <a:chOff x="2414491" y="671177"/>
            <a:chExt cx="1830972" cy="1822411"/>
          </a:xfrm>
        </p:grpSpPr>
        <p:sp>
          <p:nvSpPr>
            <p:cNvPr id="1486" name="Google Shape;1486;p19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9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9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9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9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9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9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9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9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9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9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9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9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9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9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9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9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9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9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9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9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9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9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9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9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9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9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9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9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9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9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9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9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9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0" name="Google Shape;1520;p195"/>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95"/>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22" name="Google Shape;1522;p195"/>
          <p:cNvSpPr txBox="1"/>
          <p:nvPr>
            <p:ph idx="1" type="subTitle"/>
          </p:nvPr>
        </p:nvSpPr>
        <p:spPr>
          <a:xfrm>
            <a:off x="2214975" y="17670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3" name="Google Shape;1523;p195"/>
          <p:cNvSpPr txBox="1"/>
          <p:nvPr>
            <p:ph idx="2" type="subTitle"/>
          </p:nvPr>
        </p:nvSpPr>
        <p:spPr>
          <a:xfrm>
            <a:off x="4761225" y="17670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4" name="Google Shape;1524;p195"/>
          <p:cNvSpPr txBox="1"/>
          <p:nvPr>
            <p:ph idx="3" type="subTitle"/>
          </p:nvPr>
        </p:nvSpPr>
        <p:spPr>
          <a:xfrm>
            <a:off x="2214975" y="2141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5" name="Google Shape;1525;p195"/>
          <p:cNvSpPr txBox="1"/>
          <p:nvPr>
            <p:ph idx="4" type="subTitle"/>
          </p:nvPr>
        </p:nvSpPr>
        <p:spPr>
          <a:xfrm>
            <a:off x="4761225" y="214186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6" name="Google Shape;1526;p195"/>
          <p:cNvSpPr txBox="1"/>
          <p:nvPr>
            <p:ph idx="5" type="subTitle"/>
          </p:nvPr>
        </p:nvSpPr>
        <p:spPr>
          <a:xfrm>
            <a:off x="2214975" y="30653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7" name="Google Shape;1527;p195"/>
          <p:cNvSpPr txBox="1"/>
          <p:nvPr>
            <p:ph idx="6" type="subTitle"/>
          </p:nvPr>
        </p:nvSpPr>
        <p:spPr>
          <a:xfrm>
            <a:off x="4761225" y="3065375"/>
            <a:ext cx="2167800" cy="3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8" name="Google Shape;1528;p195"/>
          <p:cNvSpPr txBox="1"/>
          <p:nvPr>
            <p:ph idx="7" type="subTitle"/>
          </p:nvPr>
        </p:nvSpPr>
        <p:spPr>
          <a:xfrm>
            <a:off x="2214975" y="344011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9" name="Google Shape;1529;p195"/>
          <p:cNvSpPr txBox="1"/>
          <p:nvPr>
            <p:ph idx="8" type="subTitle"/>
          </p:nvPr>
        </p:nvSpPr>
        <p:spPr>
          <a:xfrm>
            <a:off x="4761225" y="3440113"/>
            <a:ext cx="2167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30" name="Google Shape;1530;p195"/>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1531" name="Shape 1531"/>
        <p:cNvGrpSpPr/>
        <p:nvPr/>
      </p:nvGrpSpPr>
      <p:grpSpPr>
        <a:xfrm>
          <a:off x="0" y="0"/>
          <a:ext cx="0" cy="0"/>
          <a:chOff x="0" y="0"/>
          <a:chExt cx="0" cy="0"/>
        </a:xfrm>
      </p:grpSpPr>
      <p:sp>
        <p:nvSpPr>
          <p:cNvPr id="1532" name="Google Shape;1532;p196"/>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96"/>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96"/>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9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36" name="Google Shape;1536;p196"/>
          <p:cNvSpPr txBox="1"/>
          <p:nvPr>
            <p:ph idx="1" type="subTitle"/>
          </p:nvPr>
        </p:nvSpPr>
        <p:spPr>
          <a:xfrm>
            <a:off x="5403875" y="1333525"/>
            <a:ext cx="2167800" cy="45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7" name="Google Shape;1537;p196"/>
          <p:cNvSpPr txBox="1"/>
          <p:nvPr>
            <p:ph idx="2" type="subTitle"/>
          </p:nvPr>
        </p:nvSpPr>
        <p:spPr>
          <a:xfrm>
            <a:off x="5403875" y="2852975"/>
            <a:ext cx="2167800" cy="45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8" name="Google Shape;1538;p196"/>
          <p:cNvSpPr txBox="1"/>
          <p:nvPr>
            <p:ph idx="3" type="subTitle"/>
          </p:nvPr>
        </p:nvSpPr>
        <p:spPr>
          <a:xfrm>
            <a:off x="5403875" y="1839280"/>
            <a:ext cx="2167800" cy="81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39" name="Google Shape;1539;p196"/>
          <p:cNvSpPr txBox="1"/>
          <p:nvPr>
            <p:ph idx="4" type="subTitle"/>
          </p:nvPr>
        </p:nvSpPr>
        <p:spPr>
          <a:xfrm>
            <a:off x="5403875" y="3358730"/>
            <a:ext cx="2167800" cy="81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2_1">
    <p:spTree>
      <p:nvGrpSpPr>
        <p:cNvPr id="141" name="Shape 141"/>
        <p:cNvGrpSpPr/>
        <p:nvPr/>
      </p:nvGrpSpPr>
      <p:grpSpPr>
        <a:xfrm>
          <a:off x="0" y="0"/>
          <a:ext cx="0" cy="0"/>
          <a:chOff x="0" y="0"/>
          <a:chExt cx="0" cy="0"/>
        </a:xfrm>
      </p:grpSpPr>
      <p:sp>
        <p:nvSpPr>
          <p:cNvPr id="142" name="Google Shape;142;p143"/>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3"/>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143"/>
          <p:cNvGrpSpPr/>
          <p:nvPr/>
        </p:nvGrpSpPr>
        <p:grpSpPr>
          <a:xfrm>
            <a:off x="5420243" y="-954594"/>
            <a:ext cx="2270935" cy="2260335"/>
            <a:chOff x="6762468" y="1386456"/>
            <a:chExt cx="2270935" cy="2260335"/>
          </a:xfrm>
        </p:grpSpPr>
        <p:sp>
          <p:nvSpPr>
            <p:cNvPr id="145" name="Google Shape;145;p14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4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4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4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4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4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4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4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4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4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4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4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p143"/>
          <p:cNvSpPr txBox="1"/>
          <p:nvPr>
            <p:ph type="title"/>
          </p:nvPr>
        </p:nvSpPr>
        <p:spPr>
          <a:xfrm>
            <a:off x="1569450" y="1152050"/>
            <a:ext cx="6005100" cy="151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3600">
                <a:solidFill>
                  <a:schemeClr val="accent2"/>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79" name="Google Shape;179;p143"/>
          <p:cNvSpPr txBox="1"/>
          <p:nvPr>
            <p:ph idx="1" type="subTitle"/>
          </p:nvPr>
        </p:nvSpPr>
        <p:spPr>
          <a:xfrm>
            <a:off x="1569450" y="2756350"/>
            <a:ext cx="60051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3">
    <p:spTree>
      <p:nvGrpSpPr>
        <p:cNvPr id="1540" name="Shape 1540"/>
        <p:cNvGrpSpPr/>
        <p:nvPr/>
      </p:nvGrpSpPr>
      <p:grpSpPr>
        <a:xfrm>
          <a:off x="0" y="0"/>
          <a:ext cx="0" cy="0"/>
          <a:chOff x="0" y="0"/>
          <a:chExt cx="0" cy="0"/>
        </a:xfrm>
      </p:grpSpPr>
      <p:sp>
        <p:nvSpPr>
          <p:cNvPr id="1541" name="Google Shape;1541;p197"/>
          <p:cNvSpPr/>
          <p:nvPr/>
        </p:nvSpPr>
        <p:spPr>
          <a:xfrm flipH="1" rot="135969">
            <a:off x="-1012929" y="-803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97"/>
          <p:cNvSpPr/>
          <p:nvPr/>
        </p:nvSpPr>
        <p:spPr>
          <a:xfrm rot="-581251">
            <a:off x="5870103" y="2579116"/>
            <a:ext cx="6829139" cy="420166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3" name="Google Shape;1543;p197"/>
          <p:cNvGrpSpPr/>
          <p:nvPr/>
        </p:nvGrpSpPr>
        <p:grpSpPr>
          <a:xfrm flipH="1" rot="10800000">
            <a:off x="1162134" y="-902228"/>
            <a:ext cx="1888282" cy="1879453"/>
            <a:chOff x="2414491" y="671177"/>
            <a:chExt cx="1830972" cy="1822411"/>
          </a:xfrm>
        </p:grpSpPr>
        <p:sp>
          <p:nvSpPr>
            <p:cNvPr id="1544" name="Google Shape;1544;p19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9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9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9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9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9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9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9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9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9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9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9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9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9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9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9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9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9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9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9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9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9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9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9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9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9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9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9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9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9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9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9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9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9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8" name="Google Shape;1578;p197"/>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79" name="Google Shape;1579;p197"/>
          <p:cNvSpPr txBox="1"/>
          <p:nvPr>
            <p:ph idx="1" type="subTitle"/>
          </p:nvPr>
        </p:nvSpPr>
        <p:spPr>
          <a:xfrm>
            <a:off x="957000"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0" name="Google Shape;1580;p197"/>
          <p:cNvSpPr txBox="1"/>
          <p:nvPr>
            <p:ph idx="2" type="subTitle"/>
          </p:nvPr>
        </p:nvSpPr>
        <p:spPr>
          <a:xfrm>
            <a:off x="2802600"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1" name="Google Shape;1581;p197"/>
          <p:cNvSpPr txBox="1"/>
          <p:nvPr>
            <p:ph idx="3" type="subTitle"/>
          </p:nvPr>
        </p:nvSpPr>
        <p:spPr>
          <a:xfrm>
            <a:off x="957000" y="3317498"/>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82" name="Google Shape;1582;p197"/>
          <p:cNvSpPr txBox="1"/>
          <p:nvPr>
            <p:ph idx="4" type="subTitle"/>
          </p:nvPr>
        </p:nvSpPr>
        <p:spPr>
          <a:xfrm>
            <a:off x="2802600" y="3317501"/>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83" name="Google Shape;1583;p197"/>
          <p:cNvSpPr txBox="1"/>
          <p:nvPr>
            <p:ph idx="5" type="subTitle"/>
          </p:nvPr>
        </p:nvSpPr>
        <p:spPr>
          <a:xfrm>
            <a:off x="4648198"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4" name="Google Shape;1584;p197"/>
          <p:cNvSpPr txBox="1"/>
          <p:nvPr>
            <p:ph idx="6" type="subTitle"/>
          </p:nvPr>
        </p:nvSpPr>
        <p:spPr>
          <a:xfrm>
            <a:off x="4648198" y="3317501"/>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85" name="Google Shape;1585;p197"/>
          <p:cNvSpPr txBox="1"/>
          <p:nvPr>
            <p:ph idx="7" type="subTitle"/>
          </p:nvPr>
        </p:nvSpPr>
        <p:spPr>
          <a:xfrm>
            <a:off x="6493800" y="2926100"/>
            <a:ext cx="1693200" cy="37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6" name="Google Shape;1586;p197"/>
          <p:cNvSpPr txBox="1"/>
          <p:nvPr>
            <p:ph idx="8" type="subTitle"/>
          </p:nvPr>
        </p:nvSpPr>
        <p:spPr>
          <a:xfrm>
            <a:off x="6493800" y="3317501"/>
            <a:ext cx="1693200" cy="9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
  <p:cSld name="CUSTOM_34_1">
    <p:spTree>
      <p:nvGrpSpPr>
        <p:cNvPr id="1587" name="Shape 1587"/>
        <p:cNvGrpSpPr/>
        <p:nvPr/>
      </p:nvGrpSpPr>
      <p:grpSpPr>
        <a:xfrm>
          <a:off x="0" y="0"/>
          <a:ext cx="0" cy="0"/>
          <a:chOff x="0" y="0"/>
          <a:chExt cx="0" cy="0"/>
        </a:xfrm>
      </p:grpSpPr>
      <p:sp>
        <p:nvSpPr>
          <p:cNvPr id="1588" name="Google Shape;1588;p198"/>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9" name="Google Shape;1589;p198"/>
          <p:cNvGrpSpPr/>
          <p:nvPr/>
        </p:nvGrpSpPr>
        <p:grpSpPr>
          <a:xfrm flipH="1">
            <a:off x="6866680" y="-80437"/>
            <a:ext cx="2277317" cy="5304377"/>
            <a:chOff x="224725" y="566950"/>
            <a:chExt cx="1850875" cy="4311100"/>
          </a:xfrm>
        </p:grpSpPr>
        <p:sp>
          <p:nvSpPr>
            <p:cNvPr id="1590" name="Google Shape;1590;p198"/>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98"/>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98"/>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98"/>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98"/>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98"/>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98"/>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98"/>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98"/>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98"/>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98"/>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98"/>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98"/>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98"/>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98"/>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98"/>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98"/>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98"/>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98"/>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98"/>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98"/>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98"/>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98"/>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98"/>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4" name="Google Shape;1614;p198"/>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98"/>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16" name="Google Shape;1616;p198"/>
          <p:cNvSpPr txBox="1"/>
          <p:nvPr>
            <p:ph idx="1" type="subTitle"/>
          </p:nvPr>
        </p:nvSpPr>
        <p:spPr>
          <a:xfrm>
            <a:off x="713225" y="2027400"/>
            <a:ext cx="3402600" cy="10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35_1">
    <p:spTree>
      <p:nvGrpSpPr>
        <p:cNvPr id="1617" name="Shape 1617"/>
        <p:cNvGrpSpPr/>
        <p:nvPr/>
      </p:nvGrpSpPr>
      <p:grpSpPr>
        <a:xfrm>
          <a:off x="0" y="0"/>
          <a:ext cx="0" cy="0"/>
          <a:chOff x="0" y="0"/>
          <a:chExt cx="0" cy="0"/>
        </a:xfrm>
      </p:grpSpPr>
      <p:grpSp>
        <p:nvGrpSpPr>
          <p:cNvPr id="1618" name="Google Shape;1618;p199"/>
          <p:cNvGrpSpPr/>
          <p:nvPr/>
        </p:nvGrpSpPr>
        <p:grpSpPr>
          <a:xfrm>
            <a:off x="4789682" y="3273165"/>
            <a:ext cx="2304462" cy="2293869"/>
            <a:chOff x="2414491" y="671177"/>
            <a:chExt cx="1830972" cy="1822411"/>
          </a:xfrm>
        </p:grpSpPr>
        <p:sp>
          <p:nvSpPr>
            <p:cNvPr id="1619" name="Google Shape;1619;p19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9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9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9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9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9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9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9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9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9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9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9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9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9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9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9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9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9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9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9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9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9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9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9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9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9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9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9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9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9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9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9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9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9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3" name="Google Shape;1653;p199"/>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99"/>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99"/>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56" name="Google Shape;1656;p199"/>
          <p:cNvSpPr txBox="1"/>
          <p:nvPr>
            <p:ph idx="1" type="subTitle"/>
          </p:nvPr>
        </p:nvSpPr>
        <p:spPr>
          <a:xfrm>
            <a:off x="5028175" y="2027400"/>
            <a:ext cx="3402600" cy="108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
  <p:cSld name="CUSTOM_36_1">
    <p:spTree>
      <p:nvGrpSpPr>
        <p:cNvPr id="1657" name="Shape 1657"/>
        <p:cNvGrpSpPr/>
        <p:nvPr/>
      </p:nvGrpSpPr>
      <p:grpSpPr>
        <a:xfrm>
          <a:off x="0" y="0"/>
          <a:ext cx="0" cy="0"/>
          <a:chOff x="0" y="0"/>
          <a:chExt cx="0" cy="0"/>
        </a:xfrm>
      </p:grpSpPr>
      <p:sp>
        <p:nvSpPr>
          <p:cNvPr id="1658" name="Google Shape;1658;p200"/>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200"/>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200"/>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200"/>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62" name="Google Shape;1662;p200"/>
          <p:cNvSpPr txBox="1"/>
          <p:nvPr>
            <p:ph idx="1" type="subTitle"/>
          </p:nvPr>
        </p:nvSpPr>
        <p:spPr>
          <a:xfrm>
            <a:off x="713225" y="2027400"/>
            <a:ext cx="3402600" cy="108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663" name="Shape 1663"/>
        <p:cNvGrpSpPr/>
        <p:nvPr/>
      </p:nvGrpSpPr>
      <p:grpSpPr>
        <a:xfrm>
          <a:off x="0" y="0"/>
          <a:ext cx="0" cy="0"/>
          <a:chOff x="0" y="0"/>
          <a:chExt cx="0" cy="0"/>
        </a:xfrm>
      </p:grpSpPr>
      <p:sp>
        <p:nvSpPr>
          <p:cNvPr id="1664" name="Google Shape;1664;p201"/>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201"/>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201"/>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7" name="Google Shape;1667;p201"/>
          <p:cNvGrpSpPr/>
          <p:nvPr/>
        </p:nvGrpSpPr>
        <p:grpSpPr>
          <a:xfrm rot="10800000">
            <a:off x="162225" y="2264370"/>
            <a:ext cx="1696762" cy="1688828"/>
            <a:chOff x="2414491" y="671177"/>
            <a:chExt cx="1830972" cy="1822411"/>
          </a:xfrm>
        </p:grpSpPr>
        <p:sp>
          <p:nvSpPr>
            <p:cNvPr id="1668" name="Google Shape;1668;p20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20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20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20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20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20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20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20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20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20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20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20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20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20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20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20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20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20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20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20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20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20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20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20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20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20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20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20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20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20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20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20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20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20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2" name="Google Shape;1702;p201"/>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201"/>
          <p:cNvSpPr txBox="1"/>
          <p:nvPr>
            <p:ph type="title"/>
          </p:nvPr>
        </p:nvSpPr>
        <p:spPr>
          <a:xfrm>
            <a:off x="2572050" y="539888"/>
            <a:ext cx="3999900" cy="106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7700">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04" name="Google Shape;1704;p201"/>
          <p:cNvSpPr txBox="1"/>
          <p:nvPr>
            <p:ph idx="1" type="subTitle"/>
          </p:nvPr>
        </p:nvSpPr>
        <p:spPr>
          <a:xfrm>
            <a:off x="2572050" y="1652263"/>
            <a:ext cx="3999900" cy="83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Font typeface="Anaheim"/>
              <a:buChar char="●"/>
              <a:defRPr sz="16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
        <p:nvSpPr>
          <p:cNvPr id="1705" name="Google Shape;1705;p201"/>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accent2"/>
                </a:solidFill>
                <a:latin typeface="Manjari"/>
                <a:ea typeface="Manjari"/>
                <a:cs typeface="Manjari"/>
                <a:sym typeface="Manjari"/>
              </a:rPr>
              <a:t>CREDITS: This presentation template was created by </a:t>
            </a:r>
            <a:r>
              <a:rPr b="1" i="0" lang="en" sz="1200" u="none" cap="none" strike="noStrike">
                <a:solidFill>
                  <a:schemeClr val="accent2"/>
                </a:solidFill>
                <a:uFill>
                  <a:noFill/>
                </a:uFill>
                <a:latin typeface="Manjari"/>
                <a:ea typeface="Manjari"/>
                <a:cs typeface="Manjari"/>
                <a:sym typeface="Manjari"/>
                <a:hlinkClick r:id="rId2">
                  <a:extLst>
                    <a:ext uri="{A12FA001-AC4F-418D-AE19-62706E023703}">
                      <ahyp:hlinkClr val="tx"/>
                    </a:ext>
                  </a:extLst>
                </a:hlinkClick>
              </a:rPr>
              <a:t>Slidesgo</a:t>
            </a:r>
            <a:r>
              <a:rPr b="0" i="0" lang="en" sz="1200" u="none" cap="none" strike="noStrike">
                <a:solidFill>
                  <a:schemeClr val="accent2"/>
                </a:solidFill>
                <a:latin typeface="Manjari"/>
                <a:ea typeface="Manjari"/>
                <a:cs typeface="Manjari"/>
                <a:sym typeface="Manjari"/>
              </a:rPr>
              <a:t>, including icons by </a:t>
            </a:r>
            <a:r>
              <a:rPr b="1" i="0" lang="en" sz="1200" u="none" cap="none" strike="noStrike">
                <a:solidFill>
                  <a:schemeClr val="accent2"/>
                </a:solidFill>
                <a:uFill>
                  <a:noFill/>
                </a:uFill>
                <a:latin typeface="Manjari"/>
                <a:ea typeface="Manjari"/>
                <a:cs typeface="Manjari"/>
                <a:sym typeface="Manjari"/>
                <a:hlinkClick r:id="rId3">
                  <a:extLst>
                    <a:ext uri="{A12FA001-AC4F-418D-AE19-62706E023703}">
                      <ahyp:hlinkClr val="tx"/>
                    </a:ext>
                  </a:extLst>
                </a:hlinkClick>
              </a:rPr>
              <a:t>Flaticon</a:t>
            </a:r>
            <a:r>
              <a:rPr b="0" i="0" lang="en" sz="1200" u="none" cap="none" strike="noStrike">
                <a:solidFill>
                  <a:schemeClr val="accent2"/>
                </a:solidFill>
                <a:latin typeface="Manjari"/>
                <a:ea typeface="Manjari"/>
                <a:cs typeface="Manjari"/>
                <a:sym typeface="Manjari"/>
              </a:rPr>
              <a:t>, infographics &amp; images by </a:t>
            </a:r>
            <a:r>
              <a:rPr b="1" i="0" lang="en" sz="1200" u="none" cap="none" strike="noStrike">
                <a:solidFill>
                  <a:schemeClr val="accent2"/>
                </a:solidFill>
                <a:uFill>
                  <a:noFill/>
                </a:uFill>
                <a:latin typeface="Manjari"/>
                <a:ea typeface="Manjari"/>
                <a:cs typeface="Manjari"/>
                <a:sym typeface="Manjari"/>
                <a:hlinkClick r:id="rId4">
                  <a:extLst>
                    <a:ext uri="{A12FA001-AC4F-418D-AE19-62706E023703}">
                      <ahyp:hlinkClr val="tx"/>
                    </a:ext>
                  </a:extLst>
                </a:hlinkClick>
              </a:rPr>
              <a:t>Freepik</a:t>
            </a:r>
            <a:r>
              <a:rPr b="0" i="0" lang="en" sz="1200" u="none" cap="none" strike="noStrike">
                <a:solidFill>
                  <a:schemeClr val="accent2"/>
                </a:solidFill>
                <a:latin typeface="Manjari"/>
                <a:ea typeface="Manjari"/>
                <a:cs typeface="Manjari"/>
                <a:sym typeface="Manjari"/>
              </a:rPr>
              <a:t> </a:t>
            </a:r>
            <a:endParaRPr b="0" i="0" sz="1200" u="none" cap="none" strike="noStrike">
              <a:solidFill>
                <a:schemeClr val="accent2"/>
              </a:solidFill>
              <a:latin typeface="Manjari"/>
              <a:ea typeface="Manjari"/>
              <a:cs typeface="Manjari"/>
              <a:sym typeface="Manjari"/>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2_2">
    <p:spTree>
      <p:nvGrpSpPr>
        <p:cNvPr id="1706" name="Shape 1706"/>
        <p:cNvGrpSpPr/>
        <p:nvPr/>
      </p:nvGrpSpPr>
      <p:grpSpPr>
        <a:xfrm>
          <a:off x="0" y="0"/>
          <a:ext cx="0" cy="0"/>
          <a:chOff x="0" y="0"/>
          <a:chExt cx="0" cy="0"/>
        </a:xfrm>
      </p:grpSpPr>
      <p:sp>
        <p:nvSpPr>
          <p:cNvPr id="1707" name="Google Shape;1707;p202"/>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202"/>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202"/>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202"/>
          <p:cNvSpPr txBox="1"/>
          <p:nvPr>
            <p:ph type="title"/>
          </p:nvPr>
        </p:nvSpPr>
        <p:spPr>
          <a:xfrm>
            <a:off x="713225" y="520986"/>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11" name="Google Shape;1711;p202"/>
          <p:cNvSpPr txBox="1"/>
          <p:nvPr>
            <p:ph idx="1" type="subTitle"/>
          </p:nvPr>
        </p:nvSpPr>
        <p:spPr>
          <a:xfrm>
            <a:off x="713225" y="1168075"/>
            <a:ext cx="4989900" cy="3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b="1" sz="16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
  <p:cSld name="CUSTOM_1_1_1">
    <p:spTree>
      <p:nvGrpSpPr>
        <p:cNvPr id="1712" name="Shape 1712"/>
        <p:cNvGrpSpPr/>
        <p:nvPr/>
      </p:nvGrpSpPr>
      <p:grpSpPr>
        <a:xfrm>
          <a:off x="0" y="0"/>
          <a:ext cx="0" cy="0"/>
          <a:chOff x="0" y="0"/>
          <a:chExt cx="0" cy="0"/>
        </a:xfrm>
      </p:grpSpPr>
      <p:sp>
        <p:nvSpPr>
          <p:cNvPr id="1713" name="Google Shape;1713;p203"/>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203"/>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203"/>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6" name="Google Shape;1716;p203"/>
          <p:cNvGrpSpPr/>
          <p:nvPr/>
        </p:nvGrpSpPr>
        <p:grpSpPr>
          <a:xfrm rot="10800000">
            <a:off x="6624625" y="3303820"/>
            <a:ext cx="1696762" cy="1688828"/>
            <a:chOff x="2414491" y="671177"/>
            <a:chExt cx="1830972" cy="1822411"/>
          </a:xfrm>
        </p:grpSpPr>
        <p:sp>
          <p:nvSpPr>
            <p:cNvPr id="1717" name="Google Shape;1717;p20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20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20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20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20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20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20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20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20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20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20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20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20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20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20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20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20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20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20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20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20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20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20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20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20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20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20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20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20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20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20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20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20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20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1" name="Google Shape;1751;p203"/>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52" name="Google Shape;1752;p203"/>
          <p:cNvSpPr txBox="1"/>
          <p:nvPr>
            <p:ph idx="1" type="subTitle"/>
          </p:nvPr>
        </p:nvSpPr>
        <p:spPr>
          <a:xfrm>
            <a:off x="713225" y="1091875"/>
            <a:ext cx="6028800" cy="359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6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2 ">
  <p:cSld name="CUSTOM_37_1_1">
    <p:spTree>
      <p:nvGrpSpPr>
        <p:cNvPr id="1753" name="Shape 1753"/>
        <p:cNvGrpSpPr/>
        <p:nvPr/>
      </p:nvGrpSpPr>
      <p:grpSpPr>
        <a:xfrm>
          <a:off x="0" y="0"/>
          <a:ext cx="0" cy="0"/>
          <a:chOff x="0" y="0"/>
          <a:chExt cx="0" cy="0"/>
        </a:xfrm>
      </p:grpSpPr>
      <p:sp>
        <p:nvSpPr>
          <p:cNvPr id="1754" name="Google Shape;1754;p204"/>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204"/>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204"/>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57" name="Google Shape;1757;p204"/>
          <p:cNvSpPr txBox="1"/>
          <p:nvPr>
            <p:ph idx="1" type="subTitle"/>
          </p:nvPr>
        </p:nvSpPr>
        <p:spPr>
          <a:xfrm>
            <a:off x="713225" y="1091875"/>
            <a:ext cx="6264300" cy="3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4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3">
  <p:cSld name="CUSTOM_37_1">
    <p:spTree>
      <p:nvGrpSpPr>
        <p:cNvPr id="1758" name="Shape 1758"/>
        <p:cNvGrpSpPr/>
        <p:nvPr/>
      </p:nvGrpSpPr>
      <p:grpSpPr>
        <a:xfrm>
          <a:off x="0" y="0"/>
          <a:ext cx="0" cy="0"/>
          <a:chOff x="0" y="0"/>
          <a:chExt cx="0" cy="0"/>
        </a:xfrm>
      </p:grpSpPr>
      <p:sp>
        <p:nvSpPr>
          <p:cNvPr id="1759" name="Google Shape;1759;p205"/>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205"/>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1" name="Google Shape;1761;p205"/>
          <p:cNvGrpSpPr/>
          <p:nvPr/>
        </p:nvGrpSpPr>
        <p:grpSpPr>
          <a:xfrm rot="10800000">
            <a:off x="6204525" y="1244395"/>
            <a:ext cx="1696762" cy="1688828"/>
            <a:chOff x="2414491" y="671177"/>
            <a:chExt cx="1830972" cy="1822411"/>
          </a:xfrm>
        </p:grpSpPr>
        <p:sp>
          <p:nvSpPr>
            <p:cNvPr id="1762" name="Google Shape;1762;p20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20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20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20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20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20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20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20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20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20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20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20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20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20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20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20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20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20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20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20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20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20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20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20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20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20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20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20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20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20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20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20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20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20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6" name="Google Shape;1796;p205"/>
          <p:cNvSpPr txBox="1"/>
          <p:nvPr>
            <p:ph type="title"/>
          </p:nvPr>
        </p:nvSpPr>
        <p:spPr>
          <a:xfrm>
            <a:off x="713225" y="528150"/>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solidFill>
                  <a:schemeClr val="accen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97" name="Google Shape;1797;p205"/>
          <p:cNvSpPr txBox="1"/>
          <p:nvPr>
            <p:ph idx="1" type="subTitle"/>
          </p:nvPr>
        </p:nvSpPr>
        <p:spPr>
          <a:xfrm>
            <a:off x="713225" y="1091875"/>
            <a:ext cx="6028800" cy="3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400"/>
            </a:lvl1pPr>
            <a:lvl2pPr lvl="1" algn="l">
              <a:lnSpc>
                <a:spcPct val="100000"/>
              </a:lnSpc>
              <a:spcBef>
                <a:spcPts val="0"/>
              </a:spcBef>
              <a:spcAft>
                <a:spcPts val="0"/>
              </a:spcAft>
              <a:buClr>
                <a:schemeClr val="lt1"/>
              </a:buClr>
              <a:buSzPts val="1000"/>
              <a:buFont typeface="Anaheim"/>
              <a:buChar char="○"/>
              <a:defRPr/>
            </a:lvl2pPr>
            <a:lvl3pPr lvl="2" algn="l">
              <a:lnSpc>
                <a:spcPct val="100000"/>
              </a:lnSpc>
              <a:spcBef>
                <a:spcPts val="0"/>
              </a:spcBef>
              <a:spcAft>
                <a:spcPts val="0"/>
              </a:spcAft>
              <a:buClr>
                <a:schemeClr val="lt1"/>
              </a:buClr>
              <a:buSzPts val="1000"/>
              <a:buFont typeface="Anaheim"/>
              <a:buChar char="■"/>
              <a:defRPr/>
            </a:lvl3pPr>
            <a:lvl4pPr lvl="3" algn="l">
              <a:lnSpc>
                <a:spcPct val="100000"/>
              </a:lnSpc>
              <a:spcBef>
                <a:spcPts val="0"/>
              </a:spcBef>
              <a:spcAft>
                <a:spcPts val="0"/>
              </a:spcAft>
              <a:buClr>
                <a:schemeClr val="lt1"/>
              </a:buClr>
              <a:buSzPts val="1000"/>
              <a:buFont typeface="Anaheim"/>
              <a:buChar char="●"/>
              <a:defRPr/>
            </a:lvl4pPr>
            <a:lvl5pPr lvl="4" algn="l">
              <a:lnSpc>
                <a:spcPct val="100000"/>
              </a:lnSpc>
              <a:spcBef>
                <a:spcPts val="0"/>
              </a:spcBef>
              <a:spcAft>
                <a:spcPts val="0"/>
              </a:spcAft>
              <a:buClr>
                <a:schemeClr val="lt1"/>
              </a:buClr>
              <a:buSzPts val="1000"/>
              <a:buFont typeface="Anaheim"/>
              <a:buChar char="○"/>
              <a:defRPr/>
            </a:lvl5pPr>
            <a:lvl6pPr lvl="5" algn="l">
              <a:lnSpc>
                <a:spcPct val="100000"/>
              </a:lnSpc>
              <a:spcBef>
                <a:spcPts val="0"/>
              </a:spcBef>
              <a:spcAft>
                <a:spcPts val="0"/>
              </a:spcAft>
              <a:buClr>
                <a:schemeClr val="lt1"/>
              </a:buClr>
              <a:buSzPts val="1000"/>
              <a:buFont typeface="Anaheim"/>
              <a:buChar char="■"/>
              <a:defRPr/>
            </a:lvl6pPr>
            <a:lvl7pPr lvl="6" algn="l">
              <a:lnSpc>
                <a:spcPct val="100000"/>
              </a:lnSpc>
              <a:spcBef>
                <a:spcPts val="0"/>
              </a:spcBef>
              <a:spcAft>
                <a:spcPts val="0"/>
              </a:spcAft>
              <a:buClr>
                <a:schemeClr val="lt1"/>
              </a:buClr>
              <a:buSzPts val="1000"/>
              <a:buFont typeface="Anaheim"/>
              <a:buChar char="●"/>
              <a:defRPr/>
            </a:lvl7pPr>
            <a:lvl8pPr lvl="7" algn="l">
              <a:lnSpc>
                <a:spcPct val="100000"/>
              </a:lnSpc>
              <a:spcBef>
                <a:spcPts val="0"/>
              </a:spcBef>
              <a:spcAft>
                <a:spcPts val="0"/>
              </a:spcAft>
              <a:buClr>
                <a:schemeClr val="lt1"/>
              </a:buClr>
              <a:buSzPts val="1000"/>
              <a:buFont typeface="Anaheim"/>
              <a:buChar char="○"/>
              <a:defRPr/>
            </a:lvl8pPr>
            <a:lvl9pPr lvl="8" algn="l">
              <a:lnSpc>
                <a:spcPct val="100000"/>
              </a:lnSpc>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98" name="Shape 179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39">
    <p:spTree>
      <p:nvGrpSpPr>
        <p:cNvPr id="180" name="Shape 180"/>
        <p:cNvGrpSpPr/>
        <p:nvPr/>
      </p:nvGrpSpPr>
      <p:grpSpPr>
        <a:xfrm>
          <a:off x="0" y="0"/>
          <a:ext cx="0" cy="0"/>
          <a:chOff x="0" y="0"/>
          <a:chExt cx="0" cy="0"/>
        </a:xfrm>
      </p:grpSpPr>
      <p:sp>
        <p:nvSpPr>
          <p:cNvPr id="181" name="Google Shape;181;p144"/>
          <p:cNvSpPr/>
          <p:nvPr/>
        </p:nvSpPr>
        <p:spPr>
          <a:xfrm rot="10511381">
            <a:off x="-1265831" y="-734711"/>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4"/>
          <p:cNvSpPr/>
          <p:nvPr/>
        </p:nvSpPr>
        <p:spPr>
          <a:xfrm rot="-10501983">
            <a:off x="1509091" y="1907610"/>
            <a:ext cx="1554685" cy="149176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4"/>
          <p:cNvSpPr/>
          <p:nvPr/>
        </p:nvSpPr>
        <p:spPr>
          <a:xfrm rot="-8951944">
            <a:off x="6375575" y="-475064"/>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4"/>
          <p:cNvSpPr/>
          <p:nvPr/>
        </p:nvSpPr>
        <p:spPr>
          <a:xfrm flipH="1" rot="9803796">
            <a:off x="6385819" y="2177042"/>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5" name="Google Shape;185;p144"/>
          <p:cNvGrpSpPr/>
          <p:nvPr/>
        </p:nvGrpSpPr>
        <p:grpSpPr>
          <a:xfrm flipH="1" rot="10800000">
            <a:off x="2190691" y="1431495"/>
            <a:ext cx="1696762" cy="1688828"/>
            <a:chOff x="2414491" y="671177"/>
            <a:chExt cx="1830972" cy="1822411"/>
          </a:xfrm>
        </p:grpSpPr>
        <p:sp>
          <p:nvSpPr>
            <p:cNvPr id="186" name="Google Shape;186;p14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4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4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4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7">
    <p:spTree>
      <p:nvGrpSpPr>
        <p:cNvPr id="1799" name="Shape 1799"/>
        <p:cNvGrpSpPr/>
        <p:nvPr/>
      </p:nvGrpSpPr>
      <p:grpSpPr>
        <a:xfrm>
          <a:off x="0" y="0"/>
          <a:ext cx="0" cy="0"/>
          <a:chOff x="0" y="0"/>
          <a:chExt cx="0" cy="0"/>
        </a:xfrm>
      </p:grpSpPr>
      <p:grpSp>
        <p:nvGrpSpPr>
          <p:cNvPr id="1800" name="Google Shape;1800;p213"/>
          <p:cNvGrpSpPr/>
          <p:nvPr/>
        </p:nvGrpSpPr>
        <p:grpSpPr>
          <a:xfrm flipH="1">
            <a:off x="6914055" y="-80449"/>
            <a:ext cx="2277317" cy="5304377"/>
            <a:chOff x="224725" y="566950"/>
            <a:chExt cx="1850875" cy="4311100"/>
          </a:xfrm>
        </p:grpSpPr>
        <p:sp>
          <p:nvSpPr>
            <p:cNvPr id="1801" name="Google Shape;1801;p213"/>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213"/>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213"/>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213"/>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213"/>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213"/>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213"/>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213"/>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213"/>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213"/>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213"/>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213"/>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213"/>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213"/>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213"/>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213"/>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213"/>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213"/>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213"/>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213"/>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213"/>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213"/>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213"/>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213"/>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5" name="Google Shape;1825;p213"/>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213"/>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213"/>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213"/>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29" name="Google Shape;1829;p213"/>
          <p:cNvSpPr txBox="1"/>
          <p:nvPr>
            <p:ph idx="1" type="subTitle"/>
          </p:nvPr>
        </p:nvSpPr>
        <p:spPr>
          <a:xfrm>
            <a:off x="1613400" y="1323950"/>
            <a:ext cx="35733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0" name="Google Shape;1830;p213"/>
          <p:cNvSpPr txBox="1"/>
          <p:nvPr>
            <p:ph idx="2" type="subTitle"/>
          </p:nvPr>
        </p:nvSpPr>
        <p:spPr>
          <a:xfrm>
            <a:off x="1613400" y="2377655"/>
            <a:ext cx="35733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1" name="Google Shape;1831;p213"/>
          <p:cNvSpPr txBox="1"/>
          <p:nvPr>
            <p:ph idx="3" type="subTitle"/>
          </p:nvPr>
        </p:nvSpPr>
        <p:spPr>
          <a:xfrm>
            <a:off x="1613400" y="1791690"/>
            <a:ext cx="3573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32" name="Google Shape;1832;p213"/>
          <p:cNvSpPr txBox="1"/>
          <p:nvPr>
            <p:ph idx="4" type="subTitle"/>
          </p:nvPr>
        </p:nvSpPr>
        <p:spPr>
          <a:xfrm>
            <a:off x="1613400" y="2845395"/>
            <a:ext cx="3573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33" name="Google Shape;1833;p213"/>
          <p:cNvSpPr txBox="1"/>
          <p:nvPr>
            <p:ph idx="5" type="subTitle"/>
          </p:nvPr>
        </p:nvSpPr>
        <p:spPr>
          <a:xfrm>
            <a:off x="1613400" y="3431360"/>
            <a:ext cx="3573300" cy="4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4" name="Google Shape;1834;p213"/>
          <p:cNvSpPr txBox="1"/>
          <p:nvPr>
            <p:ph idx="6" type="subTitle"/>
          </p:nvPr>
        </p:nvSpPr>
        <p:spPr>
          <a:xfrm>
            <a:off x="1613400" y="3899100"/>
            <a:ext cx="35733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220" name="Shape 220"/>
        <p:cNvGrpSpPr/>
        <p:nvPr/>
      </p:nvGrpSpPr>
      <p:grpSpPr>
        <a:xfrm>
          <a:off x="0" y="0"/>
          <a:ext cx="0" cy="0"/>
          <a:chOff x="0" y="0"/>
          <a:chExt cx="0" cy="0"/>
        </a:xfrm>
      </p:grpSpPr>
      <p:grpSp>
        <p:nvGrpSpPr>
          <p:cNvPr id="221" name="Google Shape;221;p145"/>
          <p:cNvGrpSpPr/>
          <p:nvPr/>
        </p:nvGrpSpPr>
        <p:grpSpPr>
          <a:xfrm rot="-4412986">
            <a:off x="6233427" y="1978854"/>
            <a:ext cx="2523466" cy="2406919"/>
            <a:chOff x="616550" y="744600"/>
            <a:chExt cx="936200" cy="893025"/>
          </a:xfrm>
        </p:grpSpPr>
        <p:sp>
          <p:nvSpPr>
            <p:cNvPr id="222" name="Google Shape;222;p145"/>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5"/>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5"/>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5"/>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5"/>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 name="Google Shape;227;p145"/>
          <p:cNvGrpSpPr/>
          <p:nvPr/>
        </p:nvGrpSpPr>
        <p:grpSpPr>
          <a:xfrm>
            <a:off x="1326404" y="500540"/>
            <a:ext cx="1830972" cy="1822411"/>
            <a:chOff x="2414491" y="671177"/>
            <a:chExt cx="1830972" cy="1822411"/>
          </a:xfrm>
        </p:grpSpPr>
        <p:sp>
          <p:nvSpPr>
            <p:cNvPr id="228" name="Google Shape;228;p14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4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4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4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4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4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4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4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4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4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4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4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4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4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4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4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4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 name="Google Shape;262;p145"/>
          <p:cNvGrpSpPr/>
          <p:nvPr/>
        </p:nvGrpSpPr>
        <p:grpSpPr>
          <a:xfrm rot="-969610">
            <a:off x="6880585" y="2461943"/>
            <a:ext cx="2217391" cy="2896369"/>
            <a:chOff x="6078061" y="1684347"/>
            <a:chExt cx="1743860" cy="2277840"/>
          </a:xfrm>
        </p:grpSpPr>
        <p:sp>
          <p:nvSpPr>
            <p:cNvPr id="263" name="Google Shape;263;p145"/>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45"/>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 name="Google Shape;265;p145"/>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5"/>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45"/>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268" name="Shape 268"/>
        <p:cNvGrpSpPr/>
        <p:nvPr/>
      </p:nvGrpSpPr>
      <p:grpSpPr>
        <a:xfrm>
          <a:off x="0" y="0"/>
          <a:ext cx="0" cy="0"/>
          <a:chOff x="0" y="0"/>
          <a:chExt cx="0" cy="0"/>
        </a:xfrm>
      </p:grpSpPr>
      <p:sp>
        <p:nvSpPr>
          <p:cNvPr id="269" name="Google Shape;269;p146"/>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46"/>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46"/>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2" name="Google Shape;272;p146"/>
          <p:cNvGrpSpPr/>
          <p:nvPr/>
        </p:nvGrpSpPr>
        <p:grpSpPr>
          <a:xfrm rot="-3861937">
            <a:off x="6523183" y="1380139"/>
            <a:ext cx="2023570" cy="3313878"/>
            <a:chOff x="5754175" y="3922575"/>
            <a:chExt cx="682400" cy="1117525"/>
          </a:xfrm>
        </p:grpSpPr>
        <p:sp>
          <p:nvSpPr>
            <p:cNvPr id="273" name="Google Shape;273;p146"/>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6"/>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6"/>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6"/>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71" Type="http://schemas.openxmlformats.org/officeDocument/2006/relationships/theme" Target="../theme/theme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37"/>
          <p:cNvSpPr txBox="1"/>
          <p:nvPr>
            <p:ph type="title"/>
          </p:nvPr>
        </p:nvSpPr>
        <p:spPr>
          <a:xfrm>
            <a:off x="544250" y="445025"/>
            <a:ext cx="8055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1pPr>
            <a:lvl2pPr lvl="1"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2pPr>
            <a:lvl3pPr lvl="2"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3pPr>
            <a:lvl4pPr lvl="3"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4pPr>
            <a:lvl5pPr lvl="4"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5pPr>
            <a:lvl6pPr lvl="5"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6pPr>
            <a:lvl7pPr lvl="6"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7pPr>
            <a:lvl8pPr lvl="7"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8pPr>
            <a:lvl9pPr lvl="8" marR="0" rtl="0" algn="l">
              <a:lnSpc>
                <a:spcPct val="100000"/>
              </a:lnSpc>
              <a:spcBef>
                <a:spcPts val="0"/>
              </a:spcBef>
              <a:spcAft>
                <a:spcPts val="0"/>
              </a:spcAft>
              <a:buClr>
                <a:schemeClr val="accent2"/>
              </a:buClr>
              <a:buSzPts val="3000"/>
              <a:buFont typeface="Hammersmith One"/>
              <a:buNone/>
              <a:defRPr b="1" i="0" sz="3000" u="none" cap="none" strike="noStrike">
                <a:solidFill>
                  <a:schemeClr val="accent2"/>
                </a:solidFill>
                <a:latin typeface="Hammersmith One"/>
                <a:ea typeface="Hammersmith One"/>
                <a:cs typeface="Hammersmith One"/>
                <a:sym typeface="Hammersmith One"/>
              </a:defRPr>
            </a:lvl9pPr>
          </a:lstStyle>
          <a:p/>
        </p:txBody>
      </p:sp>
      <p:sp>
        <p:nvSpPr>
          <p:cNvPr id="7" name="Google Shape;7;p137"/>
          <p:cNvSpPr txBox="1"/>
          <p:nvPr>
            <p:ph idx="1" type="body"/>
          </p:nvPr>
        </p:nvSpPr>
        <p:spPr>
          <a:xfrm>
            <a:off x="544250" y="1152475"/>
            <a:ext cx="8055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accent2"/>
              </a:buClr>
              <a:buSzPts val="1800"/>
              <a:buFont typeface="Manjari"/>
              <a:buChar char="●"/>
              <a:defRPr b="0" i="0" sz="1800" u="none" cap="none" strike="noStrike">
                <a:solidFill>
                  <a:schemeClr val="accent2"/>
                </a:solidFill>
                <a:latin typeface="Manjari"/>
                <a:ea typeface="Manjari"/>
                <a:cs typeface="Manjari"/>
                <a:sym typeface="Manjari"/>
              </a:defRPr>
            </a:lvl1pPr>
            <a:lvl2pPr indent="-317500" lvl="1" marL="9144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2pPr>
            <a:lvl3pPr indent="-317500" lvl="2" marL="13716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3pPr>
            <a:lvl4pPr indent="-317500" lvl="3" marL="18288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4pPr>
            <a:lvl5pPr indent="-317500" lvl="4" marL="22860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5pPr>
            <a:lvl6pPr indent="-317500" lvl="5" marL="27432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6pPr>
            <a:lvl7pPr indent="-317500" lvl="6" marL="32004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7pPr>
            <a:lvl8pPr indent="-317500" lvl="7" marL="36576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8pPr>
            <a:lvl9pPr indent="-317500" lvl="8" marL="4114800" marR="0" rtl="0" algn="l">
              <a:lnSpc>
                <a:spcPct val="100000"/>
              </a:lnSpc>
              <a:spcBef>
                <a:spcPts val="0"/>
              </a:spcBef>
              <a:spcAft>
                <a:spcPts val="0"/>
              </a:spcAft>
              <a:buClr>
                <a:schemeClr val="accent2"/>
              </a:buClr>
              <a:buSzPts val="1400"/>
              <a:buFont typeface="Manjari"/>
              <a:buChar char="■"/>
              <a:defRPr b="0" i="0" sz="1400" u="none" cap="none" strike="noStrike">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8" name="Shape 1838"/>
        <p:cNvGrpSpPr/>
        <p:nvPr/>
      </p:nvGrpSpPr>
      <p:grpSpPr>
        <a:xfrm>
          <a:off x="0" y="0"/>
          <a:ext cx="0" cy="0"/>
          <a:chOff x="0" y="0"/>
          <a:chExt cx="0" cy="0"/>
        </a:xfrm>
      </p:grpSpPr>
      <p:sp>
        <p:nvSpPr>
          <p:cNvPr id="1839" name="Google Shape;1839;p1"/>
          <p:cNvSpPr txBox="1"/>
          <p:nvPr>
            <p:ph type="ctrTitle"/>
          </p:nvPr>
        </p:nvSpPr>
        <p:spPr>
          <a:xfrm>
            <a:off x="1283094" y="1290750"/>
            <a:ext cx="65778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5000">
                <a:solidFill>
                  <a:schemeClr val="accent2"/>
                </a:solidFill>
              </a:rPr>
              <a:t>Xây dựng website kinh doanh quần áo</a:t>
            </a:r>
            <a:endParaRPr sz="5000">
              <a:solidFill>
                <a:schemeClr val="accent2"/>
              </a:solidFill>
            </a:endParaRPr>
          </a:p>
        </p:txBody>
      </p:sp>
      <p:sp>
        <p:nvSpPr>
          <p:cNvPr id="1840" name="Google Shape;1840;p1"/>
          <p:cNvSpPr txBox="1"/>
          <p:nvPr>
            <p:ph idx="1" type="subTitle"/>
          </p:nvPr>
        </p:nvSpPr>
        <p:spPr>
          <a:xfrm>
            <a:off x="1283100" y="3394625"/>
            <a:ext cx="6577800" cy="45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Môn học: Phát triển ứng dụng web</a:t>
            </a:r>
            <a:endParaRPr/>
          </a:p>
          <a:p>
            <a:pPr indent="0" lvl="0" marL="0" rtl="0" algn="ctr">
              <a:lnSpc>
                <a:spcPct val="100000"/>
              </a:lnSpc>
              <a:spcBef>
                <a:spcPts val="0"/>
              </a:spcBef>
              <a:spcAft>
                <a:spcPts val="0"/>
              </a:spcAft>
              <a:buClr>
                <a:schemeClr val="dk1"/>
              </a:buClr>
              <a:buSzPts val="1100"/>
              <a:buFont typeface="Arial"/>
              <a:buNone/>
            </a:pPr>
            <a:r>
              <a:rPr lang="en"/>
              <a:t>GVHD:   Ths Trình Trọng Tín</a:t>
            </a:r>
            <a:endParaRPr/>
          </a:p>
          <a:p>
            <a:pPr indent="0" lvl="0" marL="0" rtl="0" algn="ctr">
              <a:lnSpc>
                <a:spcPct val="100000"/>
              </a:lnSpc>
              <a:spcBef>
                <a:spcPts val="0"/>
              </a:spcBef>
              <a:spcAft>
                <a:spcPts val="0"/>
              </a:spcAft>
              <a:buClr>
                <a:schemeClr val="dk1"/>
              </a:buClr>
              <a:buSzPts val="1100"/>
              <a:buFont typeface="Arial"/>
              <a:buNone/>
            </a:pPr>
            <a:r>
              <a:rPr lang="en"/>
              <a:t>	Nguyễn Tùng Dương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sp>
        <p:nvSpPr>
          <p:cNvPr id="1915" name="Google Shape;1915;p10"/>
          <p:cNvSpPr/>
          <p:nvPr/>
        </p:nvSpPr>
        <p:spPr>
          <a:xfrm>
            <a:off x="3581400" y="438150"/>
            <a:ext cx="4038600" cy="4419600"/>
          </a:xfrm>
          <a:prstGeom prst="roundRect">
            <a:avLst>
              <a:gd fmla="val 16667" name="adj"/>
            </a:avLst>
          </a:prstGeom>
          <a:solidFill>
            <a:schemeClr val="accent1"/>
          </a:solidFill>
          <a:ln cap="flat" cmpd="sng" w="25400">
            <a:solidFill>
              <a:srgbClr val="434440"/>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just">
              <a:lnSpc>
                <a:spcPct val="300000"/>
              </a:lnSpc>
              <a:spcBef>
                <a:spcPts val="0"/>
              </a:spcBef>
              <a:spcAft>
                <a:spcPts val="0"/>
              </a:spcAft>
              <a:buClr>
                <a:schemeClr val="dk1"/>
              </a:buClr>
              <a:buSzPts val="1400"/>
              <a:buFont typeface="Arial"/>
              <a:buAutoNum type="arabicPeriod"/>
            </a:pPr>
            <a:r>
              <a:rPr b="1" i="0" lang="en" sz="1400" u="none" cap="none" strike="noStrike">
                <a:solidFill>
                  <a:schemeClr val="lt1"/>
                </a:solidFill>
                <a:latin typeface="Arial"/>
                <a:ea typeface="Arial"/>
                <a:cs typeface="Arial"/>
                <a:sym typeface="Arial"/>
              </a:rPr>
              <a:t>GIỚI THIỆU VỀ HỆ THỐNG</a:t>
            </a:r>
            <a:endParaRPr/>
          </a:p>
          <a:p>
            <a:pPr indent="-342900" lvl="0" marL="342900" marR="0" rtl="0" algn="just">
              <a:lnSpc>
                <a:spcPct val="300000"/>
              </a:lnSpc>
              <a:spcBef>
                <a:spcPts val="0"/>
              </a:spcBef>
              <a:spcAft>
                <a:spcPts val="0"/>
              </a:spcAft>
              <a:buClr>
                <a:schemeClr val="dk1"/>
              </a:buClr>
              <a:buSzPts val="1400"/>
              <a:buFont typeface="Arial"/>
              <a:buAutoNum type="arabicPeriod"/>
            </a:pPr>
            <a:r>
              <a:rPr b="1" i="0" lang="en" sz="1400" u="none" cap="none" strike="noStrike">
                <a:solidFill>
                  <a:schemeClr val="lt1"/>
                </a:solidFill>
                <a:latin typeface="Arial"/>
                <a:ea typeface="Arial"/>
                <a:cs typeface="Arial"/>
                <a:sym typeface="Arial"/>
              </a:rPr>
              <a:t>PHÂN TÍCH YÊU CẦU HỆ THỐNG</a:t>
            </a:r>
            <a:endParaRPr/>
          </a:p>
          <a:p>
            <a:pPr indent="0" lvl="0" marL="0" marR="0" rtl="0" algn="just">
              <a:lnSpc>
                <a:spcPct val="300000"/>
              </a:lnSpc>
              <a:spcBef>
                <a:spcPts val="0"/>
              </a:spcBef>
              <a:spcAft>
                <a:spcPts val="0"/>
              </a:spcAft>
              <a:buNone/>
            </a:pPr>
            <a:r>
              <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sp>
        <p:nvSpPr>
          <p:cNvPr id="1920" name="Google Shape;1920;p11"/>
          <p:cNvSpPr/>
          <p:nvPr/>
        </p:nvSpPr>
        <p:spPr>
          <a:xfrm>
            <a:off x="3560736" y="313841"/>
            <a:ext cx="3657600" cy="304800"/>
          </a:xfrm>
          <a:prstGeom prst="roundRect">
            <a:avLst>
              <a:gd fmla="val 16667" name="adj"/>
            </a:avLst>
          </a:prstGeom>
          <a:solidFill>
            <a:srgbClr val="C5C6C1"/>
          </a:solidFill>
          <a:ln cap="flat" cmpd="sng" w="25400">
            <a:solidFill>
              <a:srgbClr val="4344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2. PHÂN TÍCH YÊU CẦU HỆ THỐNG</a:t>
            </a:r>
            <a:endParaRPr/>
          </a:p>
        </p:txBody>
      </p:sp>
      <p:sp>
        <p:nvSpPr>
          <p:cNvPr id="1921" name="Google Shape;1921;p11"/>
          <p:cNvSpPr/>
          <p:nvPr/>
        </p:nvSpPr>
        <p:spPr>
          <a:xfrm>
            <a:off x="7010400" y="257659"/>
            <a:ext cx="228600" cy="457200"/>
          </a:xfrm>
          <a:prstGeom prst="curvedLeftArrow">
            <a:avLst>
              <a:gd fmla="val 25000" name="adj1"/>
              <a:gd fmla="val 50000" name="adj2"/>
              <a:gd fmla="val 25000" name="adj3"/>
            </a:avLst>
          </a:prstGeom>
          <a:solidFill>
            <a:schemeClr val="accent1"/>
          </a:solidFill>
          <a:ln cap="flat" cmpd="sng" w="25400">
            <a:solidFill>
              <a:srgbClr val="4344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922" name="Google Shape;1922;p11"/>
          <p:cNvSpPr/>
          <p:nvPr/>
        </p:nvSpPr>
        <p:spPr>
          <a:xfrm>
            <a:off x="1752600" y="1047750"/>
            <a:ext cx="3124200" cy="3505200"/>
          </a:xfrm>
          <a:prstGeom prst="roundRect">
            <a:avLst>
              <a:gd fmla="val 16667" name="adj"/>
            </a:avLst>
          </a:prstGeom>
          <a:solidFill>
            <a:schemeClr val="dk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400" u="none" cap="none" strike="noStrike">
                <a:solidFill>
                  <a:schemeClr val="dk2"/>
                </a:solidFill>
                <a:latin typeface="Arial"/>
                <a:ea typeface="Arial"/>
                <a:cs typeface="Arial"/>
                <a:sym typeface="Arial"/>
              </a:rPr>
              <a:t>YÊU CẦU CHỨC NĂNG</a:t>
            </a:r>
            <a:endParaRPr/>
          </a:p>
          <a:p>
            <a:pPr indent="0" lvl="0" marL="0" marR="0" rtl="0" algn="ctr">
              <a:lnSpc>
                <a:spcPct val="100000"/>
              </a:lnSpc>
              <a:spcBef>
                <a:spcPts val="0"/>
              </a:spcBef>
              <a:spcAft>
                <a:spcPts val="0"/>
              </a:spcAft>
              <a:buNone/>
            </a:pPr>
            <a:r>
              <a:t/>
            </a:r>
            <a:endParaRPr b="1" i="0" sz="14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4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400" u="none" cap="none" strike="noStrike">
              <a:solidFill>
                <a:schemeClr val="dk2"/>
              </a:solidFill>
              <a:latin typeface="Arial"/>
              <a:ea typeface="Arial"/>
              <a:cs typeface="Arial"/>
              <a:sym typeface="Arial"/>
            </a:endParaRPr>
          </a:p>
          <a:p>
            <a:pPr indent="0" lvl="0" marL="0" marR="0" rtl="0" algn="just">
              <a:lnSpc>
                <a:spcPct val="100000"/>
              </a:lnSpc>
              <a:spcBef>
                <a:spcPts val="0"/>
              </a:spcBef>
              <a:spcAft>
                <a:spcPts val="0"/>
              </a:spcAft>
              <a:buNone/>
            </a:pPr>
            <a:r>
              <a:rPr b="0" i="0" lang="en" sz="1400" u="none" cap="none" strike="noStrike">
                <a:solidFill>
                  <a:schemeClr val="accent2"/>
                </a:solidFill>
                <a:latin typeface="Arial"/>
                <a:ea typeface="Arial"/>
                <a:cs typeface="Arial"/>
                <a:sym typeface="Arial"/>
              </a:rPr>
              <a:t>- YÊU CẦU LƯU TRỮ</a:t>
            </a:r>
            <a:endParaRPr/>
          </a:p>
          <a:p>
            <a:pPr indent="0" lvl="0" marL="0" marR="0" rtl="0" algn="just">
              <a:lnSpc>
                <a:spcPct val="100000"/>
              </a:lnSpc>
              <a:spcBef>
                <a:spcPts val="0"/>
              </a:spcBef>
              <a:spcAft>
                <a:spcPts val="0"/>
              </a:spcAft>
              <a:buNone/>
            </a:pPr>
            <a:r>
              <a:rPr b="0" i="0" lang="en" sz="1400" u="none" cap="none" strike="noStrike">
                <a:solidFill>
                  <a:schemeClr val="accent2"/>
                </a:solidFill>
                <a:latin typeface="Arial"/>
                <a:ea typeface="Arial"/>
                <a:cs typeface="Arial"/>
                <a:sym typeface="Arial"/>
              </a:rPr>
              <a:t>- YÊU CẦU TÍNH TOÁN</a:t>
            </a:r>
            <a:endParaRPr/>
          </a:p>
          <a:p>
            <a:pPr indent="0" lvl="0" marL="0" marR="0" rtl="0" algn="just">
              <a:lnSpc>
                <a:spcPct val="100000"/>
              </a:lnSpc>
              <a:spcBef>
                <a:spcPts val="0"/>
              </a:spcBef>
              <a:spcAft>
                <a:spcPts val="0"/>
              </a:spcAft>
              <a:buNone/>
            </a:pPr>
            <a:r>
              <a:rPr b="0" i="0" lang="en" sz="1400" u="none" cap="none" strike="noStrike">
                <a:solidFill>
                  <a:schemeClr val="accent2"/>
                </a:solidFill>
                <a:latin typeface="Arial"/>
                <a:ea typeface="Arial"/>
                <a:cs typeface="Arial"/>
                <a:sym typeface="Arial"/>
              </a:rPr>
              <a:t>- YÊU CẦU TRA CỨU</a:t>
            </a:r>
            <a:endParaRPr/>
          </a:p>
          <a:p>
            <a:pPr indent="0" lvl="0" marL="0" marR="0" rtl="0" algn="just">
              <a:lnSpc>
                <a:spcPct val="100000"/>
              </a:lnSpc>
              <a:spcBef>
                <a:spcPts val="0"/>
              </a:spcBef>
              <a:spcAft>
                <a:spcPts val="0"/>
              </a:spcAft>
              <a:buNone/>
            </a:pPr>
            <a:r>
              <a:rPr b="0" i="0" lang="en" sz="1400" u="none" cap="none" strike="noStrike">
                <a:solidFill>
                  <a:schemeClr val="accent2"/>
                </a:solidFill>
                <a:latin typeface="Arial"/>
                <a:ea typeface="Arial"/>
                <a:cs typeface="Arial"/>
                <a:sym typeface="Arial"/>
              </a:rPr>
              <a:t>- YÊU CẦU XEM BÁO CÁO</a:t>
            </a:r>
            <a:endParaRPr/>
          </a:p>
          <a:p>
            <a:pPr indent="0" lvl="0" marL="0" marR="0" rtl="0" algn="just">
              <a:lnSpc>
                <a:spcPct val="100000"/>
              </a:lnSpc>
              <a:spcBef>
                <a:spcPts val="0"/>
              </a:spcBef>
              <a:spcAft>
                <a:spcPts val="0"/>
              </a:spcAft>
              <a:buNone/>
            </a:pPr>
            <a:r>
              <a:rPr b="0" i="0" lang="en" sz="1400" u="none" cap="none" strike="noStrike">
                <a:solidFill>
                  <a:schemeClr val="accent2"/>
                </a:solidFill>
                <a:latin typeface="Arial"/>
                <a:ea typeface="Arial"/>
                <a:cs typeface="Arial"/>
                <a:sym typeface="Arial"/>
              </a:rPr>
              <a:t>- BẢO MẬT VÀ PHÂN QUYỀN NGƯỜI DÙNG</a:t>
            </a:r>
            <a:endParaRPr/>
          </a:p>
          <a:p>
            <a:pPr indent="0" lvl="0" marL="0" marR="0" rtl="0" algn="just">
              <a:lnSpc>
                <a:spcPct val="100000"/>
              </a:lnSpc>
              <a:spcBef>
                <a:spcPts val="0"/>
              </a:spcBef>
              <a:spcAft>
                <a:spcPts val="0"/>
              </a:spcAft>
              <a:buNone/>
            </a:pPr>
            <a:r>
              <a:rPr b="0" i="0" lang="en" sz="1400" u="none" cap="none" strike="noStrike">
                <a:solidFill>
                  <a:schemeClr val="accent2"/>
                </a:solidFill>
                <a:latin typeface="Arial"/>
                <a:ea typeface="Arial"/>
                <a:cs typeface="Arial"/>
                <a:sym typeface="Arial"/>
              </a:rPr>
              <a:t>- CHỨC NĂNG TỰ ĐỘNG</a:t>
            </a:r>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23" name="Google Shape;1923;p11"/>
          <p:cNvSpPr/>
          <p:nvPr/>
        </p:nvSpPr>
        <p:spPr>
          <a:xfrm>
            <a:off x="5086672" y="1026117"/>
            <a:ext cx="3124199" cy="3505200"/>
          </a:xfrm>
          <a:prstGeom prst="roundRect">
            <a:avLst>
              <a:gd fmla="val 16667" name="adj"/>
            </a:avLst>
          </a:prstGeom>
          <a:solidFill>
            <a:schemeClr val="dk1"/>
          </a:solidFill>
          <a:ln cap="flat" cmpd="sng" w="25400">
            <a:solidFill>
              <a:srgbClr val="6B6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400" u="none" cap="none" strike="noStrike">
                <a:solidFill>
                  <a:schemeClr val="dk2"/>
                </a:solidFill>
                <a:latin typeface="Arial"/>
                <a:ea typeface="Arial"/>
                <a:cs typeface="Arial"/>
                <a:sym typeface="Arial"/>
              </a:rPr>
              <a:t>YÊU CẦU PHI CHỨC NĂNG</a:t>
            </a:r>
            <a:endParaRPr/>
          </a:p>
          <a:p>
            <a:pPr indent="0" lvl="0" marL="0" marR="0" rtl="0" algn="ctr">
              <a:lnSpc>
                <a:spcPct val="100000"/>
              </a:lnSpc>
              <a:spcBef>
                <a:spcPts val="0"/>
              </a:spcBef>
              <a:spcAft>
                <a:spcPts val="0"/>
              </a:spcAft>
              <a:buNone/>
            </a:pPr>
            <a:r>
              <a:t/>
            </a:r>
            <a:endParaRPr b="1" i="0" sz="14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400" u="none" cap="none" strike="noStrike">
              <a:solidFill>
                <a:schemeClr val="dk2"/>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400" u="none" cap="none" strike="noStrike">
              <a:solidFill>
                <a:schemeClr val="dk2"/>
              </a:solidFill>
              <a:latin typeface="Arial"/>
              <a:ea typeface="Arial"/>
              <a:cs typeface="Arial"/>
              <a:sym typeface="Arial"/>
            </a:endParaRPr>
          </a:p>
          <a:p>
            <a:pPr indent="0" lvl="0" marL="0" marR="0" rtl="0" algn="just">
              <a:lnSpc>
                <a:spcPct val="100000"/>
              </a:lnSpc>
              <a:spcBef>
                <a:spcPts val="0"/>
              </a:spcBef>
              <a:spcAft>
                <a:spcPts val="0"/>
              </a:spcAft>
              <a:buNone/>
            </a:pPr>
            <a:r>
              <a:rPr b="0" i="0" lang="en" sz="1400" u="none" cap="none" strike="noStrike">
                <a:solidFill>
                  <a:schemeClr val="accent2"/>
                </a:solidFill>
                <a:latin typeface="Arial"/>
                <a:ea typeface="Arial"/>
                <a:cs typeface="Arial"/>
                <a:sym typeface="Arial"/>
              </a:rPr>
              <a:t>- YÊU CẦU VỀ CHẤT LƯỢNG</a:t>
            </a:r>
            <a:endParaRPr/>
          </a:p>
          <a:p>
            <a:pPr indent="0" lvl="0" marL="0" marR="0" rtl="0" algn="just">
              <a:lnSpc>
                <a:spcPct val="100000"/>
              </a:lnSpc>
              <a:spcBef>
                <a:spcPts val="0"/>
              </a:spcBef>
              <a:spcAft>
                <a:spcPts val="0"/>
              </a:spcAft>
              <a:buNone/>
            </a:pPr>
            <a:r>
              <a:rPr b="0" i="0" lang="en" sz="1400" u="none" cap="none" strike="noStrike">
                <a:solidFill>
                  <a:schemeClr val="accent2"/>
                </a:solidFill>
                <a:latin typeface="Arial"/>
                <a:ea typeface="Arial"/>
                <a:cs typeface="Arial"/>
                <a:sym typeface="Arial"/>
              </a:rPr>
              <a:t>- YÊU CẦU VỀ GIAO DIỆN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12"/>
          <p:cNvSpPr/>
          <p:nvPr/>
        </p:nvSpPr>
        <p:spPr>
          <a:xfrm>
            <a:off x="4766026" y="333859"/>
            <a:ext cx="3657600" cy="304800"/>
          </a:xfrm>
          <a:prstGeom prst="roundRect">
            <a:avLst>
              <a:gd fmla="val 16667" name="adj"/>
            </a:avLst>
          </a:prstGeom>
          <a:solidFill>
            <a:srgbClr val="C5C6C1"/>
          </a:solidFill>
          <a:ln cap="flat" cmpd="sng" w="25400">
            <a:solidFill>
              <a:srgbClr val="4344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2. PHÂN TÍCH THIẾT KẾ HỆ THỐNG</a:t>
            </a:r>
            <a:endParaRPr/>
          </a:p>
        </p:txBody>
      </p:sp>
      <p:sp>
        <p:nvSpPr>
          <p:cNvPr id="1929" name="Google Shape;1929;p12"/>
          <p:cNvSpPr/>
          <p:nvPr/>
        </p:nvSpPr>
        <p:spPr>
          <a:xfrm>
            <a:off x="8229600" y="257659"/>
            <a:ext cx="228600" cy="457200"/>
          </a:xfrm>
          <a:prstGeom prst="curvedLeftArrow">
            <a:avLst>
              <a:gd fmla="val 25000" name="adj1"/>
              <a:gd fmla="val 50000" name="adj2"/>
              <a:gd fmla="val 25000" name="adj3"/>
            </a:avLst>
          </a:prstGeom>
          <a:solidFill>
            <a:schemeClr val="accent1"/>
          </a:solidFill>
          <a:ln cap="flat" cmpd="sng" w="25400">
            <a:solidFill>
              <a:srgbClr val="4344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descr="A diagram of a diagram&#10;&#10;Description automatically generated" id="1930" name="Google Shape;1930;p12"/>
          <p:cNvPicPr preferRelativeResize="0"/>
          <p:nvPr/>
        </p:nvPicPr>
        <p:blipFill rotWithShape="1">
          <a:blip r:embed="rId3">
            <a:alphaModFix/>
          </a:blip>
          <a:srcRect b="0" l="0" r="0" t="0"/>
          <a:stretch/>
        </p:blipFill>
        <p:spPr>
          <a:xfrm>
            <a:off x="0" y="57150"/>
            <a:ext cx="4766026" cy="5143500"/>
          </a:xfrm>
          <a:prstGeom prst="rect">
            <a:avLst/>
          </a:prstGeom>
          <a:noFill/>
          <a:ln>
            <a:noFill/>
          </a:ln>
        </p:spPr>
      </p:pic>
      <p:sp>
        <p:nvSpPr>
          <p:cNvPr id="1931" name="Google Shape;1931;p12"/>
          <p:cNvSpPr/>
          <p:nvPr/>
        </p:nvSpPr>
        <p:spPr>
          <a:xfrm>
            <a:off x="5638800" y="1257300"/>
            <a:ext cx="1600200" cy="1371600"/>
          </a:xfrm>
          <a:prstGeom prst="ellipse">
            <a:avLst/>
          </a:prstGeom>
          <a:solidFill>
            <a:srgbClr val="FFC000"/>
          </a:solidFill>
          <a:ln cap="flat" cmpd="sng" w="25400">
            <a:solidFill>
              <a:srgbClr val="4344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USECASE</a:t>
            </a:r>
            <a:endParaRPr/>
          </a:p>
          <a:p>
            <a:pPr indent="0" lvl="0" marL="0" marR="0" rtl="0" algn="ctr">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TỔNG QUÁT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13"/>
          <p:cNvSpPr/>
          <p:nvPr/>
        </p:nvSpPr>
        <p:spPr>
          <a:xfrm>
            <a:off x="4766026" y="333859"/>
            <a:ext cx="3657600" cy="304800"/>
          </a:xfrm>
          <a:prstGeom prst="roundRect">
            <a:avLst>
              <a:gd fmla="val 16667" name="adj"/>
            </a:avLst>
          </a:prstGeom>
          <a:solidFill>
            <a:srgbClr val="C5C6C1"/>
          </a:solidFill>
          <a:ln cap="flat" cmpd="sng" w="25400">
            <a:solidFill>
              <a:srgbClr val="4344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2. PHÂN TÍCH THIẾT KẾ HỆ THỐNG</a:t>
            </a:r>
            <a:endParaRPr/>
          </a:p>
        </p:txBody>
      </p:sp>
      <p:sp>
        <p:nvSpPr>
          <p:cNvPr id="1937" name="Google Shape;1937;p13"/>
          <p:cNvSpPr/>
          <p:nvPr/>
        </p:nvSpPr>
        <p:spPr>
          <a:xfrm>
            <a:off x="8229600" y="257659"/>
            <a:ext cx="228600" cy="457200"/>
          </a:xfrm>
          <a:prstGeom prst="curvedLeftArrow">
            <a:avLst>
              <a:gd fmla="val 25000" name="adj1"/>
              <a:gd fmla="val 50000" name="adj2"/>
              <a:gd fmla="val 25000" name="adj3"/>
            </a:avLst>
          </a:prstGeom>
          <a:solidFill>
            <a:schemeClr val="accent1"/>
          </a:solidFill>
          <a:ln cap="flat" cmpd="sng" w="25400">
            <a:solidFill>
              <a:srgbClr val="4344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938" name="Google Shape;1938;p13"/>
          <p:cNvSpPr/>
          <p:nvPr/>
        </p:nvSpPr>
        <p:spPr>
          <a:xfrm>
            <a:off x="76200" y="2266950"/>
            <a:ext cx="1371600" cy="1295400"/>
          </a:xfrm>
          <a:prstGeom prst="ellipse">
            <a:avLst/>
          </a:prstGeom>
          <a:solidFill>
            <a:srgbClr val="FFC000"/>
          </a:solidFill>
          <a:ln cap="flat" cmpd="sng" w="25400">
            <a:solidFill>
              <a:srgbClr val="4344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SƠ ĐỒ PHÂN RÃ CHỨC NĂNG</a:t>
            </a:r>
            <a:endParaRPr/>
          </a:p>
        </p:txBody>
      </p:sp>
      <p:pic>
        <p:nvPicPr>
          <p:cNvPr descr="A diagram of a company&#10;&#10;Description automatically generated with medium confidence" id="1939" name="Google Shape;1939;p13"/>
          <p:cNvPicPr preferRelativeResize="0"/>
          <p:nvPr/>
        </p:nvPicPr>
        <p:blipFill rotWithShape="1">
          <a:blip r:embed="rId3">
            <a:alphaModFix/>
          </a:blip>
          <a:srcRect b="0" l="0" r="0" t="0"/>
          <a:stretch/>
        </p:blipFill>
        <p:spPr>
          <a:xfrm>
            <a:off x="2914650" y="1280946"/>
            <a:ext cx="6229350" cy="36048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sp>
        <p:nvSpPr>
          <p:cNvPr id="1944" name="Google Shape;1944;p14"/>
          <p:cNvSpPr/>
          <p:nvPr/>
        </p:nvSpPr>
        <p:spPr>
          <a:xfrm>
            <a:off x="4766026" y="333859"/>
            <a:ext cx="3657600" cy="304800"/>
          </a:xfrm>
          <a:prstGeom prst="roundRect">
            <a:avLst>
              <a:gd fmla="val 16667" name="adj"/>
            </a:avLst>
          </a:prstGeom>
          <a:solidFill>
            <a:srgbClr val="C5C6C1"/>
          </a:solidFill>
          <a:ln cap="flat" cmpd="sng" w="25400">
            <a:solidFill>
              <a:srgbClr val="4344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2. PHÂN TÍCH THIẾT KẾ HỆ THỐNG</a:t>
            </a:r>
            <a:endParaRPr/>
          </a:p>
        </p:txBody>
      </p:sp>
      <p:sp>
        <p:nvSpPr>
          <p:cNvPr id="1945" name="Google Shape;1945;p14"/>
          <p:cNvSpPr/>
          <p:nvPr/>
        </p:nvSpPr>
        <p:spPr>
          <a:xfrm>
            <a:off x="8229600" y="257659"/>
            <a:ext cx="228600" cy="457200"/>
          </a:xfrm>
          <a:prstGeom prst="curvedLeftArrow">
            <a:avLst>
              <a:gd fmla="val 25000" name="adj1"/>
              <a:gd fmla="val 50000" name="adj2"/>
              <a:gd fmla="val 25000" name="adj3"/>
            </a:avLst>
          </a:prstGeom>
          <a:solidFill>
            <a:schemeClr val="accent1"/>
          </a:solidFill>
          <a:ln cap="flat" cmpd="sng" w="25400">
            <a:solidFill>
              <a:srgbClr val="4344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946" name="Google Shape;1946;p14"/>
          <p:cNvSpPr/>
          <p:nvPr/>
        </p:nvSpPr>
        <p:spPr>
          <a:xfrm>
            <a:off x="2577038" y="181458"/>
            <a:ext cx="1842561" cy="1099487"/>
          </a:xfrm>
          <a:prstGeom prst="cloud">
            <a:avLst/>
          </a:prstGeom>
          <a:solidFill>
            <a:srgbClr val="CFF9F9"/>
          </a:solidFill>
          <a:ln cap="flat" cmpd="sng" w="25400">
            <a:solidFill>
              <a:srgbClr val="4344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400" u="none" cap="none" strike="noStrike">
                <a:solidFill>
                  <a:schemeClr val="accent2"/>
                </a:solidFill>
                <a:latin typeface="Arial"/>
                <a:ea typeface="Arial"/>
                <a:cs typeface="Arial"/>
                <a:sym typeface="Arial"/>
              </a:rPr>
              <a:t>MÔ HÌNH QUAN HỆ</a:t>
            </a:r>
            <a:endParaRPr/>
          </a:p>
        </p:txBody>
      </p:sp>
      <p:pic>
        <p:nvPicPr>
          <p:cNvPr descr="A diagram of a computer flowchart&#10;&#10;Description automatically generated" id="1947" name="Google Shape;1947;p14"/>
          <p:cNvPicPr preferRelativeResize="0"/>
          <p:nvPr/>
        </p:nvPicPr>
        <p:blipFill rotWithShape="1">
          <a:blip r:embed="rId3">
            <a:alphaModFix/>
          </a:blip>
          <a:srcRect b="0" l="0" r="0" t="0"/>
          <a:stretch/>
        </p:blipFill>
        <p:spPr>
          <a:xfrm>
            <a:off x="2819400" y="1357145"/>
            <a:ext cx="5943600" cy="363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sp>
        <p:nvSpPr>
          <p:cNvPr id="1952" name="Google Shape;1952;p15"/>
          <p:cNvSpPr txBox="1"/>
          <p:nvPr>
            <p:ph type="title"/>
          </p:nvPr>
        </p:nvSpPr>
        <p:spPr>
          <a:xfrm>
            <a:off x="1569450" y="1969350"/>
            <a:ext cx="6005100" cy="151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Chương 4: Cài đặt và triển khai hệ thống</a:t>
            </a:r>
            <a:endParaRPr/>
          </a:p>
        </p:txBody>
      </p:sp>
      <p:sp>
        <p:nvSpPr>
          <p:cNvPr id="1953" name="Google Shape;1953;p15"/>
          <p:cNvSpPr/>
          <p:nvPr/>
        </p:nvSpPr>
        <p:spPr>
          <a:xfrm>
            <a:off x="3881688" y="399145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52"/>
                                        </p:tgtEl>
                                        <p:attrNameLst>
                                          <p:attrName>style.visibility</p:attrName>
                                        </p:attrNameLst>
                                      </p:cBhvr>
                                      <p:to>
                                        <p:strVal val="visible"/>
                                      </p:to>
                                    </p:set>
                                    <p:animEffect filter="fade" transition="in">
                                      <p:cBhvr>
                                        <p:cTn dur="1000"/>
                                        <p:tgtEl>
                                          <p:spTgt spid="19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1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Chương 4: Cài đặt và triển khai hệ thống</a:t>
            </a:r>
            <a:endParaRPr/>
          </a:p>
        </p:txBody>
      </p:sp>
      <p:sp>
        <p:nvSpPr>
          <p:cNvPr id="1959" name="Google Shape;1959;p16"/>
          <p:cNvSpPr txBox="1"/>
          <p:nvPr>
            <p:ph idx="1" type="subTitle"/>
          </p:nvPr>
        </p:nvSpPr>
        <p:spPr>
          <a:xfrm>
            <a:off x="713250" y="1126100"/>
            <a:ext cx="7717500" cy="34428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SzPts val="1050"/>
              <a:buAutoNum type="arabicPeriod"/>
            </a:pPr>
            <a:r>
              <a:rPr lang="en"/>
              <a:t>Cấu hình cài đặt</a:t>
            </a:r>
            <a:endParaRPr/>
          </a:p>
          <a:p>
            <a:pPr indent="0" lvl="0" marL="0" rtl="0" algn="l">
              <a:lnSpc>
                <a:spcPct val="100000"/>
              </a:lnSpc>
              <a:spcBef>
                <a:spcPts val="0"/>
              </a:spcBef>
              <a:spcAft>
                <a:spcPts val="0"/>
              </a:spcAft>
              <a:buSzPts val="1050"/>
              <a:buNone/>
            </a:pPr>
            <a:r>
              <a:rPr lang="en"/>
              <a:t>Phía server: MySQL</a:t>
            </a:r>
            <a:endParaRPr/>
          </a:p>
          <a:p>
            <a:pPr indent="0" lvl="0" marL="0" rtl="0" algn="l">
              <a:lnSpc>
                <a:spcPct val="100000"/>
              </a:lnSpc>
              <a:spcBef>
                <a:spcPts val="0"/>
              </a:spcBef>
              <a:spcAft>
                <a:spcPts val="0"/>
              </a:spcAft>
              <a:buSzPts val="1050"/>
              <a:buNone/>
            </a:pPr>
            <a:r>
              <a:rPr lang="en"/>
              <a:t>Phía client: Boostrap 4</a:t>
            </a:r>
            <a:endParaRPr/>
          </a:p>
          <a:p>
            <a:pPr indent="0" lvl="0" marL="0" rtl="0" algn="l">
              <a:lnSpc>
                <a:spcPct val="100000"/>
              </a:lnSpc>
              <a:spcBef>
                <a:spcPts val="0"/>
              </a:spcBef>
              <a:spcAft>
                <a:spcPts val="0"/>
              </a:spcAft>
              <a:buSzPts val="1050"/>
              <a:buNone/>
            </a:pPr>
            <a:r>
              <a:rPr lang="en"/>
              <a:t>2. Môi trường phát triển và triển khai hệ thống</a:t>
            </a:r>
            <a:endParaRPr/>
          </a:p>
          <a:p>
            <a:pPr indent="0" lvl="0" marL="0" rtl="0" algn="l">
              <a:lnSpc>
                <a:spcPct val="100000"/>
              </a:lnSpc>
              <a:spcBef>
                <a:spcPts val="0"/>
              </a:spcBef>
              <a:spcAft>
                <a:spcPts val="0"/>
              </a:spcAft>
              <a:buSzPts val="1050"/>
              <a:buNone/>
            </a:pPr>
            <a:r>
              <a:t/>
            </a:r>
            <a:endParaRPr/>
          </a:p>
        </p:txBody>
      </p:sp>
      <p:graphicFrame>
        <p:nvGraphicFramePr>
          <p:cNvPr id="1960" name="Google Shape;1960;p16"/>
          <p:cNvGraphicFramePr/>
          <p:nvPr/>
        </p:nvGraphicFramePr>
        <p:xfrm>
          <a:off x="1066800" y="2266950"/>
          <a:ext cx="3000000" cy="3000000"/>
        </p:xfrm>
        <a:graphic>
          <a:graphicData uri="http://schemas.openxmlformats.org/drawingml/2006/table">
            <a:tbl>
              <a:tblPr bandRow="1" firstRow="1">
                <a:noFill/>
                <a:tableStyleId>{A0D27850-FDA3-4235-B41D-AB9A9CEB8FA6}</a:tableStyleId>
              </a:tblPr>
              <a:tblGrid>
                <a:gridCol w="2159000"/>
                <a:gridCol w="2159000"/>
                <a:gridCol w="2159000"/>
              </a:tblGrid>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Môi</a:t>
                      </a:r>
                      <a:r>
                        <a:rPr lang="en" sz="1400" u="none" cap="none" strike="noStrike"/>
                        <a:t> trường phát triển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Môi</a:t>
                      </a:r>
                      <a:r>
                        <a:rPr lang="en" sz="1400" u="none" cap="none" strike="noStrike"/>
                        <a:t> trường triển khai</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Hệ</a:t>
                      </a:r>
                      <a:r>
                        <a:rPr lang="en" sz="1400" u="none" cap="none" strike="noStrike"/>
                        <a:t> điều hành</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Windows</a:t>
                      </a:r>
                      <a:r>
                        <a:rPr lang="en" sz="1400" u="none" cap="none" strike="noStrike"/>
                        <a:t> 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Windows</a:t>
                      </a:r>
                      <a:r>
                        <a:rPr lang="en" sz="1400" u="none" cap="none" strike="noStrike"/>
                        <a:t> 10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Công</a:t>
                      </a:r>
                      <a:r>
                        <a:rPr lang="en" sz="1400" u="none" cap="none" strike="noStrike"/>
                        <a:t> cụ quản lý CSDL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XAMPP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MySQL</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Công</a:t>
                      </a:r>
                      <a:r>
                        <a:rPr lang="en" sz="1400" u="none" cap="none" strike="noStrike"/>
                        <a:t> cụ vẽ sơ đồ phân tích thiết kế</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StarUML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None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Công</a:t>
                      </a:r>
                      <a:r>
                        <a:rPr lang="en" sz="1400" u="none" cap="none" strike="noStrike"/>
                        <a:t> cụ xây dựng ứng dụng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Visual</a:t>
                      </a:r>
                      <a:r>
                        <a:rPr lang="en" sz="1400" u="none" cap="none" strike="noStrike"/>
                        <a:t> Studio Code, Laravel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None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en" sz="1400" u="none" cap="none" strike="noStrike"/>
                        <a:t>Công</a:t>
                      </a:r>
                      <a:r>
                        <a:rPr lang="en" sz="1400" u="none" cap="none" strike="noStrike"/>
                        <a:t> cụ quản lý mã nguồn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Github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None</a:t>
                      </a:r>
                      <a:endParaRPr sz="1400" u="none" cap="none" strike="noStrike"/>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58"/>
                                        </p:tgtEl>
                                        <p:attrNameLst>
                                          <p:attrName>style.visibility</p:attrName>
                                        </p:attrNameLst>
                                      </p:cBhvr>
                                      <p:to>
                                        <p:strVal val="visible"/>
                                      </p:to>
                                    </p:set>
                                    <p:animEffect filter="fade" transition="in">
                                      <p:cBhvr>
                                        <p:cTn dur="1000"/>
                                        <p:tgtEl>
                                          <p:spTgt spid="19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17"/>
          <p:cNvSpPr txBox="1"/>
          <p:nvPr>
            <p:ph type="title"/>
          </p:nvPr>
        </p:nvSpPr>
        <p:spPr>
          <a:xfrm>
            <a:off x="1569450" y="1969350"/>
            <a:ext cx="6005100" cy="151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Chương 5: Một số màn hình của trang web</a:t>
            </a:r>
            <a:endParaRPr/>
          </a:p>
        </p:txBody>
      </p:sp>
      <p:sp>
        <p:nvSpPr>
          <p:cNvPr id="1966" name="Google Shape;1966;p17"/>
          <p:cNvSpPr/>
          <p:nvPr/>
        </p:nvSpPr>
        <p:spPr>
          <a:xfrm>
            <a:off x="3881688" y="399145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65"/>
                                        </p:tgtEl>
                                        <p:attrNameLst>
                                          <p:attrName>style.visibility</p:attrName>
                                        </p:attrNameLst>
                                      </p:cBhvr>
                                      <p:to>
                                        <p:strVal val="visible"/>
                                      </p:to>
                                    </p:set>
                                    <p:animEffect filter="fade" transition="in">
                                      <p:cBhvr>
                                        <p:cTn dur="1000"/>
                                        <p:tgtEl>
                                          <p:spTgt spid="19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0" name="Shape 1970"/>
        <p:cNvGrpSpPr/>
        <p:nvPr/>
      </p:nvGrpSpPr>
      <p:grpSpPr>
        <a:xfrm>
          <a:off x="0" y="0"/>
          <a:ext cx="0" cy="0"/>
          <a:chOff x="0" y="0"/>
          <a:chExt cx="0" cy="0"/>
        </a:xfrm>
      </p:grpSpPr>
      <p:sp>
        <p:nvSpPr>
          <p:cNvPr id="1971" name="Google Shape;1971;p18"/>
          <p:cNvSpPr txBox="1"/>
          <p:nvPr>
            <p:ph type="title"/>
          </p:nvPr>
        </p:nvSpPr>
        <p:spPr>
          <a:xfrm>
            <a:off x="713250" y="971550"/>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Chương 5: Một số màn hình của trang web </a:t>
            </a:r>
            <a:endParaRPr/>
          </a:p>
        </p:txBody>
      </p:sp>
      <p:pic>
        <p:nvPicPr>
          <p:cNvPr id="1972" name="Google Shape;1972;p18"/>
          <p:cNvPicPr preferRelativeResize="0"/>
          <p:nvPr/>
        </p:nvPicPr>
        <p:blipFill rotWithShape="1">
          <a:blip r:embed="rId3">
            <a:alphaModFix/>
          </a:blip>
          <a:srcRect b="0" l="0" r="0" t="0"/>
          <a:stretch/>
        </p:blipFill>
        <p:spPr>
          <a:xfrm>
            <a:off x="4721110" y="1733550"/>
            <a:ext cx="3584689" cy="2115430"/>
          </a:xfrm>
          <a:prstGeom prst="rect">
            <a:avLst/>
          </a:prstGeom>
          <a:noFill/>
          <a:ln>
            <a:noFill/>
          </a:ln>
        </p:spPr>
      </p:pic>
      <p:pic>
        <p:nvPicPr>
          <p:cNvPr id="1973" name="Google Shape;1973;p18"/>
          <p:cNvPicPr preferRelativeResize="0"/>
          <p:nvPr/>
        </p:nvPicPr>
        <p:blipFill rotWithShape="1">
          <a:blip r:embed="rId4">
            <a:alphaModFix/>
          </a:blip>
          <a:srcRect b="0" l="0" r="0" t="0"/>
          <a:stretch/>
        </p:blipFill>
        <p:spPr>
          <a:xfrm>
            <a:off x="725578" y="1733550"/>
            <a:ext cx="3410557" cy="2115430"/>
          </a:xfrm>
          <a:prstGeom prst="rect">
            <a:avLst/>
          </a:prstGeom>
          <a:noFill/>
          <a:ln>
            <a:noFill/>
          </a:ln>
        </p:spPr>
      </p:pic>
      <p:sp>
        <p:nvSpPr>
          <p:cNvPr id="1974" name="Google Shape;1974;p18"/>
          <p:cNvSpPr txBox="1"/>
          <p:nvPr/>
        </p:nvSpPr>
        <p:spPr>
          <a:xfrm>
            <a:off x="381000" y="4019550"/>
            <a:ext cx="4648201" cy="45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600" u="none" cap="none" strike="noStrike">
                <a:solidFill>
                  <a:schemeClr val="accent2"/>
                </a:solidFill>
                <a:latin typeface="Manjari"/>
                <a:ea typeface="Manjari"/>
                <a:cs typeface="Manjari"/>
                <a:sym typeface="Manjari"/>
              </a:rPr>
              <a:t>Hình 3: Trang đăng ký</a:t>
            </a:r>
            <a:endParaRPr b="0" i="0" sz="1600" u="none" cap="none" strike="noStrike">
              <a:solidFill>
                <a:schemeClr val="accent2"/>
              </a:solidFill>
              <a:latin typeface="Manjari"/>
              <a:ea typeface="Manjari"/>
              <a:cs typeface="Manjari"/>
              <a:sym typeface="Manjari"/>
            </a:endParaRPr>
          </a:p>
        </p:txBody>
      </p:sp>
      <p:sp>
        <p:nvSpPr>
          <p:cNvPr id="1975" name="Google Shape;1975;p18"/>
          <p:cNvSpPr txBox="1"/>
          <p:nvPr/>
        </p:nvSpPr>
        <p:spPr>
          <a:xfrm>
            <a:off x="4267200" y="4019550"/>
            <a:ext cx="4648201" cy="45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600" u="none" cap="none" strike="noStrike">
                <a:solidFill>
                  <a:schemeClr val="accent2"/>
                </a:solidFill>
                <a:latin typeface="Manjari"/>
                <a:ea typeface="Manjari"/>
                <a:cs typeface="Manjari"/>
                <a:sym typeface="Manjari"/>
              </a:rPr>
              <a:t>Hình 4: Trang đăng nhập</a:t>
            </a:r>
            <a:endParaRPr b="0" i="0" sz="1600" u="none" cap="none" strike="noStrike">
              <a:solidFill>
                <a:schemeClr val="accent2"/>
              </a:solidFill>
              <a:latin typeface="Manjari"/>
              <a:ea typeface="Manjari"/>
              <a:cs typeface="Manjari"/>
              <a:sym typeface="Manja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descr="A screenshot of a computer&#10;&#10;Description automatically generated" id="1980" name="Google Shape;1980;p19"/>
          <p:cNvSpPr/>
          <p:nvPr/>
        </p:nvSpPr>
        <p:spPr>
          <a:xfrm>
            <a:off x="127000" y="-1825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981" name="Google Shape;1981;p19"/>
          <p:cNvPicPr preferRelativeResize="0"/>
          <p:nvPr/>
        </p:nvPicPr>
        <p:blipFill rotWithShape="1">
          <a:blip r:embed="rId3">
            <a:alphaModFix/>
          </a:blip>
          <a:srcRect b="0" l="0" r="0" t="0"/>
          <a:stretch/>
        </p:blipFill>
        <p:spPr>
          <a:xfrm>
            <a:off x="4038599" y="122238"/>
            <a:ext cx="4267201" cy="4582392"/>
          </a:xfrm>
          <a:prstGeom prst="rect">
            <a:avLst/>
          </a:prstGeom>
          <a:noFill/>
          <a:ln>
            <a:noFill/>
          </a:ln>
        </p:spPr>
      </p:pic>
      <p:sp>
        <p:nvSpPr>
          <p:cNvPr id="1982" name="Google Shape;1982;p19"/>
          <p:cNvSpPr/>
          <p:nvPr/>
        </p:nvSpPr>
        <p:spPr>
          <a:xfrm>
            <a:off x="1371600" y="895350"/>
            <a:ext cx="2362200" cy="3276600"/>
          </a:xfrm>
          <a:prstGeom prst="star6">
            <a:avLst>
              <a:gd fmla="val 28868" name="adj"/>
              <a:gd fmla="val 115470" name="hf"/>
            </a:avLst>
          </a:prstGeom>
          <a:solidFill>
            <a:schemeClr val="dk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accent2"/>
                </a:solidFill>
                <a:latin typeface="Arial"/>
                <a:ea typeface="Arial"/>
                <a:cs typeface="Arial"/>
                <a:sym typeface="Arial"/>
              </a:rPr>
              <a:t>Trang chủ trang web</a:t>
            </a:r>
            <a:endParaRPr b="0" i="0" sz="1400" u="none" cap="none" strike="noStrike">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2"/>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1600"/>
              </a:spcBef>
              <a:spcAft>
                <a:spcPts val="0"/>
              </a:spcAft>
              <a:buSzPts val="1200"/>
              <a:buAutoNum type="arabicPeriod"/>
            </a:pPr>
            <a:r>
              <a:rPr lang="en" sz="2000"/>
              <a:t>Tổng quan về đề tài</a:t>
            </a:r>
            <a:endParaRPr sz="2000"/>
          </a:p>
          <a:p>
            <a:pPr indent="-304800" lvl="0" marL="457200" rtl="0" algn="l">
              <a:lnSpc>
                <a:spcPct val="100000"/>
              </a:lnSpc>
              <a:spcBef>
                <a:spcPts val="0"/>
              </a:spcBef>
              <a:spcAft>
                <a:spcPts val="0"/>
              </a:spcAft>
              <a:buSzPts val="1200"/>
              <a:buAutoNum type="arabicPeriod"/>
            </a:pPr>
            <a:r>
              <a:rPr lang="en" sz="2000"/>
              <a:t>Các công nghệ sử dụng xây dựng hệ thống</a:t>
            </a:r>
            <a:endParaRPr sz="2000"/>
          </a:p>
          <a:p>
            <a:pPr indent="-304800" lvl="0" marL="457200" rtl="0" algn="l">
              <a:lnSpc>
                <a:spcPct val="100000"/>
              </a:lnSpc>
              <a:spcBef>
                <a:spcPts val="0"/>
              </a:spcBef>
              <a:spcAft>
                <a:spcPts val="0"/>
              </a:spcAft>
              <a:buSzPts val="1200"/>
              <a:buAutoNum type="arabicPeriod"/>
            </a:pPr>
            <a:r>
              <a:rPr lang="en" sz="2000"/>
              <a:t>Phân tích và thiết kế hệ thống</a:t>
            </a:r>
            <a:endParaRPr sz="2000"/>
          </a:p>
          <a:p>
            <a:pPr indent="-304800" lvl="0" marL="457200" rtl="0" algn="l">
              <a:lnSpc>
                <a:spcPct val="100000"/>
              </a:lnSpc>
              <a:spcBef>
                <a:spcPts val="0"/>
              </a:spcBef>
              <a:spcAft>
                <a:spcPts val="0"/>
              </a:spcAft>
              <a:buSzPts val="1200"/>
              <a:buAutoNum type="arabicPeriod"/>
            </a:pPr>
            <a:r>
              <a:rPr lang="en" sz="2000"/>
              <a:t>Cài đặt và triển khai hệ thống</a:t>
            </a:r>
            <a:endParaRPr sz="2000"/>
          </a:p>
          <a:p>
            <a:pPr indent="-304800" lvl="0" marL="457200" rtl="0" algn="l">
              <a:lnSpc>
                <a:spcPct val="100000"/>
              </a:lnSpc>
              <a:spcBef>
                <a:spcPts val="0"/>
              </a:spcBef>
              <a:spcAft>
                <a:spcPts val="0"/>
              </a:spcAft>
              <a:buSzPts val="1200"/>
              <a:buAutoNum type="arabicPeriod"/>
            </a:pPr>
            <a:r>
              <a:rPr lang="en" sz="2000"/>
              <a:t>Một số màn hình của trang web</a:t>
            </a:r>
            <a:endParaRPr sz="2000"/>
          </a:p>
          <a:p>
            <a:pPr indent="-304800" lvl="0" marL="457200" rtl="0" algn="l">
              <a:lnSpc>
                <a:spcPct val="100000"/>
              </a:lnSpc>
              <a:spcBef>
                <a:spcPts val="0"/>
              </a:spcBef>
              <a:spcAft>
                <a:spcPts val="0"/>
              </a:spcAft>
              <a:buSzPts val="1200"/>
              <a:buAutoNum type="arabicPeriod"/>
            </a:pPr>
            <a:r>
              <a:rPr lang="en" sz="2000"/>
              <a:t>Kết luận và hướng phát triển</a:t>
            </a:r>
            <a:endParaRPr sz="2000"/>
          </a:p>
          <a:p>
            <a:pPr indent="-304800" lvl="0" marL="914400" rtl="0" algn="l">
              <a:lnSpc>
                <a:spcPct val="100000"/>
              </a:lnSpc>
              <a:spcBef>
                <a:spcPts val="0"/>
              </a:spcBef>
              <a:spcAft>
                <a:spcPts val="0"/>
              </a:spcAft>
              <a:buSzPts val="1200"/>
              <a:buChar char="●"/>
            </a:pPr>
            <a:r>
              <a:rPr lang="en" sz="2000"/>
              <a:t>Kết quả đạt được</a:t>
            </a:r>
            <a:endParaRPr sz="2000"/>
          </a:p>
          <a:p>
            <a:pPr indent="-304800" lvl="0" marL="914400" rtl="0" algn="l">
              <a:lnSpc>
                <a:spcPct val="100000"/>
              </a:lnSpc>
              <a:spcBef>
                <a:spcPts val="0"/>
              </a:spcBef>
              <a:spcAft>
                <a:spcPts val="0"/>
              </a:spcAft>
              <a:buSzPts val="1200"/>
              <a:buChar char="●"/>
            </a:pPr>
            <a:r>
              <a:rPr lang="en" sz="2000"/>
              <a:t>Hạn chế</a:t>
            </a:r>
            <a:endParaRPr sz="2000"/>
          </a:p>
          <a:p>
            <a:pPr indent="-304800" lvl="0" marL="914400" rtl="0" algn="l">
              <a:lnSpc>
                <a:spcPct val="100000"/>
              </a:lnSpc>
              <a:spcBef>
                <a:spcPts val="0"/>
              </a:spcBef>
              <a:spcAft>
                <a:spcPts val="0"/>
              </a:spcAft>
              <a:buSzPts val="1200"/>
              <a:buChar char="●"/>
            </a:pPr>
            <a:r>
              <a:rPr lang="en" sz="2000"/>
              <a:t>Hướng phát triển</a:t>
            </a:r>
            <a:endParaRPr sz="2000"/>
          </a:p>
        </p:txBody>
      </p:sp>
      <p:sp>
        <p:nvSpPr>
          <p:cNvPr id="1846" name="Google Shape;1846;p2"/>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Nội dung bài thuyết trình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6" name="Shape 1986"/>
        <p:cNvGrpSpPr/>
        <p:nvPr/>
      </p:nvGrpSpPr>
      <p:grpSpPr>
        <a:xfrm>
          <a:off x="0" y="0"/>
          <a:ext cx="0" cy="0"/>
          <a:chOff x="0" y="0"/>
          <a:chExt cx="0" cy="0"/>
        </a:xfrm>
      </p:grpSpPr>
      <p:sp>
        <p:nvSpPr>
          <p:cNvPr id="1987" name="Google Shape;1987;p20"/>
          <p:cNvSpPr txBox="1"/>
          <p:nvPr>
            <p:ph type="title"/>
          </p:nvPr>
        </p:nvSpPr>
        <p:spPr>
          <a:xfrm>
            <a:off x="1569450" y="1969350"/>
            <a:ext cx="6005100" cy="151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Chương 6: Kết luận và hướng phát triển</a:t>
            </a:r>
            <a:endParaRPr/>
          </a:p>
        </p:txBody>
      </p:sp>
      <p:sp>
        <p:nvSpPr>
          <p:cNvPr id="1988" name="Google Shape;1988;p20"/>
          <p:cNvSpPr/>
          <p:nvPr/>
        </p:nvSpPr>
        <p:spPr>
          <a:xfrm>
            <a:off x="3881688" y="399145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7"/>
                                        </p:tgtEl>
                                        <p:attrNameLst>
                                          <p:attrName>style.visibility</p:attrName>
                                        </p:attrNameLst>
                                      </p:cBhvr>
                                      <p:to>
                                        <p:strVal val="visible"/>
                                      </p:to>
                                    </p:set>
                                    <p:animEffect filter="fade" transition="in">
                                      <p:cBhvr>
                                        <p:cTn dur="1000"/>
                                        <p:tgtEl>
                                          <p:spTgt spid="19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21"/>
          <p:cNvSpPr txBox="1"/>
          <p:nvPr>
            <p:ph type="title"/>
          </p:nvPr>
        </p:nvSpPr>
        <p:spPr>
          <a:xfrm>
            <a:off x="722875" y="711667"/>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Kết quả đạt được</a:t>
            </a:r>
            <a:endParaRPr/>
          </a:p>
        </p:txBody>
      </p:sp>
      <p:sp>
        <p:nvSpPr>
          <p:cNvPr id="1994" name="Google Shape;1994;p21"/>
          <p:cNvSpPr txBox="1"/>
          <p:nvPr>
            <p:ph idx="1" type="body"/>
          </p:nvPr>
        </p:nvSpPr>
        <p:spPr>
          <a:xfrm>
            <a:off x="713225" y="1122325"/>
            <a:ext cx="7717500" cy="358050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1600"/>
              </a:spcBef>
              <a:spcAft>
                <a:spcPts val="0"/>
              </a:spcAft>
              <a:buSzPts val="1200"/>
              <a:buFont typeface="Manjari"/>
              <a:buChar char="-"/>
            </a:pPr>
            <a:r>
              <a:rPr b="1" lang="en"/>
              <a:t>Vận dụng được kiến thức các môn học</a:t>
            </a:r>
            <a:endParaRPr b="1"/>
          </a:p>
          <a:p>
            <a:pPr indent="-171450" lvl="0" marL="171450" rtl="0" algn="l">
              <a:lnSpc>
                <a:spcPct val="100000"/>
              </a:lnSpc>
              <a:spcBef>
                <a:spcPts val="1600"/>
              </a:spcBef>
              <a:spcAft>
                <a:spcPts val="0"/>
              </a:spcAft>
              <a:buSzPts val="1200"/>
              <a:buFont typeface="Manjari"/>
              <a:buChar char="-"/>
            </a:pPr>
            <a:r>
              <a:rPr b="1" lang="en">
                <a:solidFill>
                  <a:schemeClr val="accent2"/>
                </a:solidFill>
              </a:rPr>
              <a:t>Xây dựng được một cơ sở dữ liệu hoàn thiện</a:t>
            </a:r>
            <a:endParaRPr b="1">
              <a:solidFill>
                <a:schemeClr val="accent2"/>
              </a:solidFill>
            </a:endParaRPr>
          </a:p>
          <a:p>
            <a:pPr indent="-171450" lvl="0" marL="171450" rtl="0" algn="l">
              <a:lnSpc>
                <a:spcPct val="100000"/>
              </a:lnSpc>
              <a:spcBef>
                <a:spcPts val="1600"/>
              </a:spcBef>
              <a:spcAft>
                <a:spcPts val="0"/>
              </a:spcAft>
              <a:buSzPts val="1200"/>
              <a:buFont typeface="Manjari"/>
              <a:buChar char="-"/>
            </a:pPr>
            <a:r>
              <a:rPr b="1" lang="en"/>
              <a:t>Sử dụng HTML, CSS, PHP học được ở môn học này</a:t>
            </a:r>
            <a:endParaRPr b="1"/>
          </a:p>
          <a:p>
            <a:pPr indent="-171450" lvl="0" marL="171450" rtl="0" algn="l">
              <a:lnSpc>
                <a:spcPct val="100000"/>
              </a:lnSpc>
              <a:spcBef>
                <a:spcPts val="1600"/>
              </a:spcBef>
              <a:spcAft>
                <a:spcPts val="0"/>
              </a:spcAft>
              <a:buSzPts val="1200"/>
              <a:buFont typeface="Manjari"/>
              <a:buChar char="-"/>
            </a:pPr>
            <a:r>
              <a:rPr b="1" lang="en">
                <a:solidFill>
                  <a:schemeClr val="accent2"/>
                </a:solidFill>
              </a:rPr>
              <a:t>Tìm hiểu thêm về Framework Laravel, SCSS</a:t>
            </a:r>
            <a:endParaRPr/>
          </a:p>
          <a:p>
            <a:pPr indent="-171450" lvl="0" marL="171450" rtl="0" algn="l">
              <a:lnSpc>
                <a:spcPct val="100000"/>
              </a:lnSpc>
              <a:spcBef>
                <a:spcPts val="1600"/>
              </a:spcBef>
              <a:spcAft>
                <a:spcPts val="0"/>
              </a:spcAft>
              <a:buSzPts val="1200"/>
              <a:buFont typeface="Manjari"/>
              <a:buChar char="-"/>
            </a:pPr>
            <a:r>
              <a:rPr b="1" lang="en"/>
              <a:t>Sử dụng github để quản lý tốt hơn, dễ dàng và nhanh chóng</a:t>
            </a:r>
            <a:endParaRPr b="1"/>
          </a:p>
          <a:p>
            <a:pPr indent="-171450" lvl="0" marL="171450" rtl="0" algn="l">
              <a:lnSpc>
                <a:spcPct val="100000"/>
              </a:lnSpc>
              <a:spcBef>
                <a:spcPts val="1600"/>
              </a:spcBef>
              <a:spcAft>
                <a:spcPts val="0"/>
              </a:spcAft>
              <a:buSzPts val="1200"/>
              <a:buFont typeface="Manjari"/>
              <a:buChar char="-"/>
            </a:pPr>
            <a:r>
              <a:rPr b="1" lang="en">
                <a:solidFill>
                  <a:schemeClr val="accent2"/>
                </a:solidFill>
              </a:rPr>
              <a:t>Hoàn thiện về mặt ứng dụng</a:t>
            </a:r>
            <a:endParaRPr b="1">
              <a:solidFill>
                <a:schemeClr val="accent2"/>
              </a:solidFill>
            </a:endParaRPr>
          </a:p>
          <a:p>
            <a:pPr indent="0" lvl="0" marL="0" rtl="0" algn="l">
              <a:lnSpc>
                <a:spcPct val="100000"/>
              </a:lnSpc>
              <a:spcBef>
                <a:spcPts val="1600"/>
              </a:spcBef>
              <a:spcAft>
                <a:spcPts val="0"/>
              </a:spcAft>
              <a:buSzPts val="1200"/>
              <a:buNone/>
            </a:pPr>
            <a:r>
              <a:t/>
            </a:r>
            <a:endParaRPr b="1">
              <a:solidFill>
                <a:schemeClr val="accent2"/>
              </a:solidFill>
            </a:endParaRPr>
          </a:p>
          <a:p>
            <a:pPr indent="0" lvl="0" marL="0" rtl="0" algn="l">
              <a:lnSpc>
                <a:spcPct val="100000"/>
              </a:lnSpc>
              <a:spcBef>
                <a:spcPts val="1600"/>
              </a:spcBef>
              <a:spcAft>
                <a:spcPts val="1600"/>
              </a:spcAft>
              <a:buSzPts val="1200"/>
              <a:buNone/>
            </a:pPr>
            <a:r>
              <a:t/>
            </a:r>
            <a:endParaRPr>
              <a:solidFill>
                <a:schemeClr val="accen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22"/>
          <p:cNvSpPr txBox="1"/>
          <p:nvPr>
            <p:ph type="title"/>
          </p:nvPr>
        </p:nvSpPr>
        <p:spPr>
          <a:xfrm>
            <a:off x="722875" y="711667"/>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Hạn chế và hướng phát triển</a:t>
            </a:r>
            <a:endParaRPr/>
          </a:p>
        </p:txBody>
      </p:sp>
      <p:sp>
        <p:nvSpPr>
          <p:cNvPr id="2000" name="Google Shape;2000;p22"/>
          <p:cNvSpPr txBox="1"/>
          <p:nvPr>
            <p:ph idx="1" type="body"/>
          </p:nvPr>
        </p:nvSpPr>
        <p:spPr>
          <a:xfrm>
            <a:off x="713225" y="1122325"/>
            <a:ext cx="7717500" cy="3580500"/>
          </a:xfrm>
          <a:prstGeom prst="rect">
            <a:avLst/>
          </a:prstGeom>
          <a:noFill/>
          <a:ln>
            <a:noFill/>
          </a:ln>
        </p:spPr>
        <p:txBody>
          <a:bodyPr anchorCtr="0" anchor="t" bIns="91425" lIns="91425" spcFirstLastPara="1" rIns="91425" wrap="square" tIns="91425">
            <a:noAutofit/>
          </a:bodyPr>
          <a:lstStyle/>
          <a:p>
            <a:pPr indent="-228600" lvl="0" marL="228600" rtl="0" algn="l">
              <a:lnSpc>
                <a:spcPct val="100000"/>
              </a:lnSpc>
              <a:spcBef>
                <a:spcPts val="1600"/>
              </a:spcBef>
              <a:spcAft>
                <a:spcPts val="0"/>
              </a:spcAft>
              <a:buSzPts val="1200"/>
              <a:buAutoNum type="arabicPeriod"/>
            </a:pPr>
            <a:r>
              <a:rPr b="1" lang="en"/>
              <a:t>Hạn chế</a:t>
            </a:r>
            <a:endParaRPr b="1"/>
          </a:p>
          <a:p>
            <a:pPr indent="-152400" lvl="0" marL="228600" rtl="0" algn="l">
              <a:lnSpc>
                <a:spcPct val="100000"/>
              </a:lnSpc>
              <a:spcBef>
                <a:spcPts val="1600"/>
              </a:spcBef>
              <a:spcAft>
                <a:spcPts val="0"/>
              </a:spcAft>
              <a:buSzPts val="1200"/>
              <a:buNone/>
            </a:pPr>
            <a:r>
              <a:rPr b="1" lang="en"/>
              <a:t>	</a:t>
            </a:r>
            <a:endParaRPr b="1"/>
          </a:p>
          <a:p>
            <a:pPr indent="0" lvl="0" marL="0" rtl="0" algn="l">
              <a:lnSpc>
                <a:spcPct val="100000"/>
              </a:lnSpc>
              <a:spcBef>
                <a:spcPts val="1600"/>
              </a:spcBef>
              <a:spcAft>
                <a:spcPts val="0"/>
              </a:spcAft>
              <a:buSzPts val="1200"/>
              <a:buNone/>
            </a:pPr>
            <a:r>
              <a:t/>
            </a:r>
            <a:endParaRPr b="1"/>
          </a:p>
          <a:p>
            <a:pPr indent="0" lvl="0" marL="0" rtl="0" algn="l">
              <a:lnSpc>
                <a:spcPct val="100000"/>
              </a:lnSpc>
              <a:spcBef>
                <a:spcPts val="1600"/>
              </a:spcBef>
              <a:spcAft>
                <a:spcPts val="0"/>
              </a:spcAft>
              <a:buSzPts val="1200"/>
              <a:buNone/>
            </a:pPr>
            <a:r>
              <a:rPr b="1" lang="en">
                <a:solidFill>
                  <a:schemeClr val="accent2"/>
                </a:solidFill>
              </a:rPr>
              <a:t>2. Hướng phát triển</a:t>
            </a:r>
            <a:endParaRPr b="1">
              <a:solidFill>
                <a:schemeClr val="accent2"/>
              </a:solidFill>
            </a:endParaRPr>
          </a:p>
          <a:p>
            <a:pPr indent="0" lvl="0" marL="0" rtl="0" algn="l">
              <a:lnSpc>
                <a:spcPct val="100000"/>
              </a:lnSpc>
              <a:spcBef>
                <a:spcPts val="1600"/>
              </a:spcBef>
              <a:spcAft>
                <a:spcPts val="0"/>
              </a:spcAft>
              <a:buSzPts val="1200"/>
              <a:buNone/>
            </a:pPr>
            <a:r>
              <a:t/>
            </a:r>
            <a:endParaRPr b="1">
              <a:solidFill>
                <a:schemeClr val="accent2"/>
              </a:solidFill>
            </a:endParaRPr>
          </a:p>
          <a:p>
            <a:pPr indent="0" lvl="0" marL="0" rtl="0" algn="l">
              <a:lnSpc>
                <a:spcPct val="100000"/>
              </a:lnSpc>
              <a:spcBef>
                <a:spcPts val="1600"/>
              </a:spcBef>
              <a:spcAft>
                <a:spcPts val="0"/>
              </a:spcAft>
              <a:buSzPts val="1200"/>
              <a:buNone/>
            </a:pPr>
            <a:r>
              <a:t/>
            </a:r>
            <a:endParaRPr b="1">
              <a:solidFill>
                <a:schemeClr val="accent2"/>
              </a:solidFill>
            </a:endParaRPr>
          </a:p>
          <a:p>
            <a:pPr indent="0" lvl="0" marL="0" rtl="0" algn="l">
              <a:lnSpc>
                <a:spcPct val="100000"/>
              </a:lnSpc>
              <a:spcBef>
                <a:spcPts val="1600"/>
              </a:spcBef>
              <a:spcAft>
                <a:spcPts val="1600"/>
              </a:spcAft>
              <a:buSzPts val="1200"/>
              <a:buNone/>
            </a:pPr>
            <a:r>
              <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50" name="Shape 1850"/>
        <p:cNvGrpSpPr/>
        <p:nvPr/>
      </p:nvGrpSpPr>
      <p:grpSpPr>
        <a:xfrm>
          <a:off x="0" y="0"/>
          <a:ext cx="0" cy="0"/>
          <a:chOff x="0" y="0"/>
          <a:chExt cx="0" cy="0"/>
        </a:xfrm>
      </p:grpSpPr>
      <p:sp>
        <p:nvSpPr>
          <p:cNvPr id="1851" name="Google Shape;1851;p3"/>
          <p:cNvSpPr txBox="1"/>
          <p:nvPr>
            <p:ph type="title"/>
          </p:nvPr>
        </p:nvSpPr>
        <p:spPr>
          <a:xfrm>
            <a:off x="1569450" y="1152050"/>
            <a:ext cx="6005100" cy="151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Chương 1: Tổng quan</a:t>
            </a:r>
            <a:endParaRPr/>
          </a:p>
        </p:txBody>
      </p:sp>
      <p:sp>
        <p:nvSpPr>
          <p:cNvPr id="1852" name="Google Shape;1852;p3"/>
          <p:cNvSpPr/>
          <p:nvPr/>
        </p:nvSpPr>
        <p:spPr>
          <a:xfrm>
            <a:off x="3881688" y="399145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1"/>
                                        </p:tgtEl>
                                        <p:attrNameLst>
                                          <p:attrName>style.visibility</p:attrName>
                                        </p:attrNameLst>
                                      </p:cBhvr>
                                      <p:to>
                                        <p:strVal val="visible"/>
                                      </p:to>
                                    </p:set>
                                    <p:animEffect filter="fade" transition="in">
                                      <p:cBhvr>
                                        <p:cTn dur="1000"/>
                                        <p:tgtEl>
                                          <p:spTgt spid="18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56" name="Shape 1856"/>
        <p:cNvGrpSpPr/>
        <p:nvPr/>
      </p:nvGrpSpPr>
      <p:grpSpPr>
        <a:xfrm>
          <a:off x="0" y="0"/>
          <a:ext cx="0" cy="0"/>
          <a:chOff x="0" y="0"/>
          <a:chExt cx="0" cy="0"/>
        </a:xfrm>
      </p:grpSpPr>
      <p:sp>
        <p:nvSpPr>
          <p:cNvPr id="1857" name="Google Shape;1857;p4"/>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Chương 1: Tổng quan</a:t>
            </a:r>
            <a:endParaRPr/>
          </a:p>
        </p:txBody>
      </p:sp>
      <p:sp>
        <p:nvSpPr>
          <p:cNvPr id="1858" name="Google Shape;1858;p4"/>
          <p:cNvSpPr txBox="1"/>
          <p:nvPr>
            <p:ph idx="1" type="body"/>
          </p:nvPr>
        </p:nvSpPr>
        <p:spPr>
          <a:xfrm>
            <a:off x="713225" y="1122325"/>
            <a:ext cx="7717500" cy="358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a:solidFill>
                  <a:schemeClr val="accent2"/>
                </a:solidFill>
              </a:rPr>
              <a:t>1. Đặt vấn đề</a:t>
            </a:r>
            <a:endParaRPr>
              <a:solidFill>
                <a:schemeClr val="accent2"/>
              </a:solidFill>
            </a:endParaRPr>
          </a:p>
          <a:p>
            <a:pPr indent="0" lvl="0" marL="0" rtl="0" algn="l">
              <a:lnSpc>
                <a:spcPct val="100000"/>
              </a:lnSpc>
              <a:spcBef>
                <a:spcPts val="1600"/>
              </a:spcBef>
              <a:spcAft>
                <a:spcPts val="0"/>
              </a:spcAft>
              <a:buSzPts val="1800"/>
              <a:buNone/>
            </a:pPr>
            <a:r>
              <a:rPr b="1" lang="en">
                <a:solidFill>
                  <a:schemeClr val="accent2"/>
                </a:solidFill>
              </a:rPr>
              <a:t>Trong lĩnh vực kinh doanh và sản xuất, sự kết hợp giữa công nghệ thông tin và thương mại điện tử đã thúc đẩy sự phát triển đáng kể của các doanh nghiệp</a:t>
            </a:r>
            <a:endParaRPr b="1">
              <a:solidFill>
                <a:schemeClr val="accent2"/>
              </a:solidFill>
            </a:endParaRPr>
          </a:p>
          <a:p>
            <a:pPr indent="-285750" lvl="0" marL="285750" rtl="0" algn="l">
              <a:lnSpc>
                <a:spcPct val="100000"/>
              </a:lnSpc>
              <a:spcBef>
                <a:spcPts val="1600"/>
              </a:spcBef>
              <a:spcAft>
                <a:spcPts val="0"/>
              </a:spcAft>
              <a:buSzPts val="1800"/>
              <a:buFont typeface="Noto Sans Symbols"/>
              <a:buChar char="⇒"/>
            </a:pPr>
            <a:r>
              <a:rPr b="1" lang="en">
                <a:solidFill>
                  <a:schemeClr val="accent2"/>
                </a:solidFill>
              </a:rPr>
              <a:t>Việc xây dựng một trang web trở thành 1 việc vô cùng cần thiết</a:t>
            </a:r>
            <a:endParaRPr b="1">
              <a:solidFill>
                <a:schemeClr val="accent2"/>
              </a:solidFill>
            </a:endParaRPr>
          </a:p>
          <a:p>
            <a:pPr indent="0" lvl="0" marL="0" rtl="0" algn="l">
              <a:lnSpc>
                <a:spcPct val="100000"/>
              </a:lnSpc>
              <a:spcBef>
                <a:spcPts val="1600"/>
              </a:spcBef>
              <a:spcAft>
                <a:spcPts val="0"/>
              </a:spcAft>
              <a:buSzPts val="1800"/>
              <a:buNone/>
            </a:pPr>
            <a:r>
              <a:t/>
            </a:r>
            <a:endParaRPr b="1">
              <a:solidFill>
                <a:schemeClr val="accent2"/>
              </a:solidFill>
            </a:endParaRPr>
          </a:p>
          <a:p>
            <a:pPr indent="0" lvl="0" marL="0" rtl="0" algn="l">
              <a:lnSpc>
                <a:spcPct val="115000"/>
              </a:lnSpc>
              <a:spcBef>
                <a:spcPts val="1600"/>
              </a:spcBef>
              <a:spcAft>
                <a:spcPts val="1600"/>
              </a:spcAft>
              <a:buSzPts val="1800"/>
              <a:buNone/>
            </a:pPr>
            <a:r>
              <a:t/>
            </a:r>
            <a:endParaRPr>
              <a:solidFill>
                <a:schemeClr val="accent2"/>
              </a:solidFill>
            </a:endParaRPr>
          </a:p>
        </p:txBody>
      </p:sp>
      <p:sp>
        <p:nvSpPr>
          <p:cNvPr id="1859" name="Google Shape;1859;p4"/>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4"/>
          <p:cNvSpPr/>
          <p:nvPr/>
        </p:nvSpPr>
        <p:spPr>
          <a:xfrm>
            <a:off x="3581400" y="3257550"/>
            <a:ext cx="1828800" cy="838200"/>
          </a:xfrm>
          <a:prstGeom prst="ellipse">
            <a:avLst/>
          </a:prstGeom>
          <a:solidFill>
            <a:schemeClr val="dk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FF0000"/>
                </a:solidFill>
                <a:latin typeface="Arial"/>
                <a:ea typeface="Arial"/>
                <a:cs typeface="Arial"/>
                <a:sym typeface="Arial"/>
              </a:rPr>
              <a:t>Trang web</a:t>
            </a:r>
            <a:endParaRPr b="0" i="0" sz="1400" u="none" cap="none" strike="noStrike">
              <a:solidFill>
                <a:srgbClr val="FF0000"/>
              </a:solidFill>
              <a:latin typeface="Arial"/>
              <a:ea typeface="Arial"/>
              <a:cs typeface="Arial"/>
              <a:sym typeface="Arial"/>
            </a:endParaRPr>
          </a:p>
        </p:txBody>
      </p:sp>
      <p:sp>
        <p:nvSpPr>
          <p:cNvPr id="1861" name="Google Shape;1861;p4"/>
          <p:cNvSpPr/>
          <p:nvPr/>
        </p:nvSpPr>
        <p:spPr>
          <a:xfrm>
            <a:off x="1676400" y="2706905"/>
            <a:ext cx="1828800" cy="838200"/>
          </a:xfrm>
          <a:prstGeom prst="ellipse">
            <a:avLst/>
          </a:prstGeom>
          <a:solidFill>
            <a:schemeClr val="dk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FF0000"/>
                </a:solidFill>
                <a:latin typeface="Arial"/>
                <a:ea typeface="Arial"/>
                <a:cs typeface="Arial"/>
                <a:sym typeface="Arial"/>
              </a:rPr>
              <a:t>Công cụ quảng cáo</a:t>
            </a:r>
            <a:endParaRPr b="0" i="0" sz="1400" u="none" cap="none" strike="noStrike">
              <a:solidFill>
                <a:srgbClr val="FF0000"/>
              </a:solidFill>
              <a:latin typeface="Arial"/>
              <a:ea typeface="Arial"/>
              <a:cs typeface="Arial"/>
              <a:sym typeface="Arial"/>
            </a:endParaRPr>
          </a:p>
        </p:txBody>
      </p:sp>
      <p:sp>
        <p:nvSpPr>
          <p:cNvPr id="1862" name="Google Shape;1862;p4"/>
          <p:cNvSpPr/>
          <p:nvPr/>
        </p:nvSpPr>
        <p:spPr>
          <a:xfrm>
            <a:off x="1676400" y="3833261"/>
            <a:ext cx="1828800" cy="838200"/>
          </a:xfrm>
          <a:prstGeom prst="ellipse">
            <a:avLst/>
          </a:prstGeom>
          <a:solidFill>
            <a:schemeClr val="dk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FF0000"/>
                </a:solidFill>
                <a:latin typeface="Arial"/>
                <a:ea typeface="Arial"/>
                <a:cs typeface="Arial"/>
                <a:sym typeface="Arial"/>
              </a:rPr>
              <a:t>Một cửa hàng ảo</a:t>
            </a:r>
            <a:endParaRPr b="0" i="0" sz="1400" u="none" cap="none" strike="noStrike">
              <a:solidFill>
                <a:srgbClr val="FF0000"/>
              </a:solidFill>
              <a:latin typeface="Arial"/>
              <a:ea typeface="Arial"/>
              <a:cs typeface="Arial"/>
              <a:sym typeface="Arial"/>
            </a:endParaRPr>
          </a:p>
        </p:txBody>
      </p:sp>
      <p:sp>
        <p:nvSpPr>
          <p:cNvPr id="1863" name="Google Shape;1863;p4"/>
          <p:cNvSpPr/>
          <p:nvPr/>
        </p:nvSpPr>
        <p:spPr>
          <a:xfrm>
            <a:off x="5601903" y="3986062"/>
            <a:ext cx="1828800" cy="838200"/>
          </a:xfrm>
          <a:prstGeom prst="ellipse">
            <a:avLst/>
          </a:prstGeom>
          <a:solidFill>
            <a:schemeClr val="dk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FF0000"/>
                </a:solidFill>
                <a:latin typeface="Arial"/>
                <a:ea typeface="Arial"/>
                <a:cs typeface="Arial"/>
                <a:sym typeface="Arial"/>
              </a:rPr>
              <a:t>Dễ trải nghiệm</a:t>
            </a:r>
            <a:endParaRPr b="0" i="0" sz="1400" u="none" cap="none" strike="noStrike">
              <a:solidFill>
                <a:srgbClr val="FF0000"/>
              </a:solidFill>
              <a:latin typeface="Arial"/>
              <a:ea typeface="Arial"/>
              <a:cs typeface="Arial"/>
              <a:sym typeface="Arial"/>
            </a:endParaRPr>
          </a:p>
        </p:txBody>
      </p:sp>
      <p:sp>
        <p:nvSpPr>
          <p:cNvPr id="1864" name="Google Shape;1864;p4"/>
          <p:cNvSpPr/>
          <p:nvPr/>
        </p:nvSpPr>
        <p:spPr>
          <a:xfrm>
            <a:off x="5601903" y="2647950"/>
            <a:ext cx="1828800" cy="838200"/>
          </a:xfrm>
          <a:prstGeom prst="ellipse">
            <a:avLst/>
          </a:prstGeom>
          <a:solidFill>
            <a:schemeClr val="dk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FF0000"/>
                </a:solidFill>
                <a:latin typeface="Arial"/>
                <a:ea typeface="Arial"/>
                <a:cs typeface="Arial"/>
                <a:sym typeface="Arial"/>
              </a:rPr>
              <a:t>Dễ tìm hiểu</a:t>
            </a:r>
            <a:endParaRPr b="0" i="0" sz="1400" u="none" cap="none" strike="noStrike">
              <a:solidFill>
                <a:srgbClr val="FF0000"/>
              </a:solidFill>
              <a:latin typeface="Arial"/>
              <a:ea typeface="Arial"/>
              <a:cs typeface="Arial"/>
              <a:sym typeface="Arial"/>
            </a:endParaRPr>
          </a:p>
        </p:txBody>
      </p:sp>
      <p:cxnSp>
        <p:nvCxnSpPr>
          <p:cNvPr id="1865" name="Google Shape;1865;p4"/>
          <p:cNvCxnSpPr/>
          <p:nvPr/>
        </p:nvCxnSpPr>
        <p:spPr>
          <a:xfrm rot="10800000">
            <a:off x="3505200" y="3257550"/>
            <a:ext cx="152400" cy="228600"/>
          </a:xfrm>
          <a:prstGeom prst="straightConnector1">
            <a:avLst/>
          </a:prstGeom>
          <a:noFill/>
          <a:ln cap="flat" cmpd="sng" w="9525">
            <a:solidFill>
              <a:srgbClr val="9C9E94"/>
            </a:solidFill>
            <a:prstDash val="solid"/>
            <a:round/>
            <a:headEnd len="sm" w="sm" type="none"/>
            <a:tailEnd len="med" w="med" type="stealth"/>
          </a:ln>
        </p:spPr>
      </p:cxnSp>
      <p:cxnSp>
        <p:nvCxnSpPr>
          <p:cNvPr id="1866" name="Google Shape;1866;p4"/>
          <p:cNvCxnSpPr/>
          <p:nvPr/>
        </p:nvCxnSpPr>
        <p:spPr>
          <a:xfrm flipH="1">
            <a:off x="3429000" y="3833261"/>
            <a:ext cx="228600" cy="152801"/>
          </a:xfrm>
          <a:prstGeom prst="straightConnector1">
            <a:avLst/>
          </a:prstGeom>
          <a:noFill/>
          <a:ln cap="flat" cmpd="sng" w="9525">
            <a:solidFill>
              <a:srgbClr val="9C9E94"/>
            </a:solidFill>
            <a:prstDash val="solid"/>
            <a:round/>
            <a:headEnd len="sm" w="sm" type="none"/>
            <a:tailEnd len="med" w="med" type="stealth"/>
          </a:ln>
        </p:spPr>
      </p:cxnSp>
      <p:cxnSp>
        <p:nvCxnSpPr>
          <p:cNvPr id="1867" name="Google Shape;1867;p4"/>
          <p:cNvCxnSpPr/>
          <p:nvPr/>
        </p:nvCxnSpPr>
        <p:spPr>
          <a:xfrm flipH="1" rot="10800000">
            <a:off x="5410200" y="3371850"/>
            <a:ext cx="457200" cy="173255"/>
          </a:xfrm>
          <a:prstGeom prst="straightConnector1">
            <a:avLst/>
          </a:prstGeom>
          <a:noFill/>
          <a:ln cap="flat" cmpd="sng" w="9525">
            <a:solidFill>
              <a:srgbClr val="9C9E94"/>
            </a:solidFill>
            <a:prstDash val="solid"/>
            <a:round/>
            <a:headEnd len="sm" w="sm" type="none"/>
            <a:tailEnd len="med" w="med" type="stealth"/>
          </a:ln>
        </p:spPr>
      </p:cxnSp>
      <p:cxnSp>
        <p:nvCxnSpPr>
          <p:cNvPr id="1868" name="Google Shape;1868;p4"/>
          <p:cNvCxnSpPr>
            <a:endCxn id="1863" idx="2"/>
          </p:cNvCxnSpPr>
          <p:nvPr/>
        </p:nvCxnSpPr>
        <p:spPr>
          <a:xfrm>
            <a:off x="5029203" y="3986062"/>
            <a:ext cx="572700" cy="419100"/>
          </a:xfrm>
          <a:prstGeom prst="straightConnector1">
            <a:avLst/>
          </a:prstGeom>
          <a:noFill/>
          <a:ln cap="flat" cmpd="sng" w="9525">
            <a:solidFill>
              <a:srgbClr val="9C9E94"/>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7"/>
                                        </p:tgtEl>
                                        <p:attrNameLst>
                                          <p:attrName>style.visibility</p:attrName>
                                        </p:attrNameLst>
                                      </p:cBhvr>
                                      <p:to>
                                        <p:strVal val="visible"/>
                                      </p:to>
                                    </p:set>
                                    <p:animEffect filter="fade" transition="in">
                                      <p:cBhvr>
                                        <p:cTn dur="1000"/>
                                        <p:tgtEl>
                                          <p:spTgt spid="18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2" name="Shape 1872"/>
        <p:cNvGrpSpPr/>
        <p:nvPr/>
      </p:nvGrpSpPr>
      <p:grpSpPr>
        <a:xfrm>
          <a:off x="0" y="0"/>
          <a:ext cx="0" cy="0"/>
          <a:chOff x="0" y="0"/>
          <a:chExt cx="0" cy="0"/>
        </a:xfrm>
      </p:grpSpPr>
      <p:sp>
        <p:nvSpPr>
          <p:cNvPr id="1873" name="Google Shape;1873;p5"/>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Chương 1: Tổng quan</a:t>
            </a:r>
            <a:endParaRPr/>
          </a:p>
        </p:txBody>
      </p:sp>
      <p:sp>
        <p:nvSpPr>
          <p:cNvPr id="1874" name="Google Shape;1874;p5"/>
          <p:cNvSpPr txBox="1"/>
          <p:nvPr>
            <p:ph idx="1" type="subTitle"/>
          </p:nvPr>
        </p:nvSpPr>
        <p:spPr>
          <a:xfrm>
            <a:off x="713250" y="1123450"/>
            <a:ext cx="8293200" cy="3442800"/>
          </a:xfrm>
          <a:prstGeom prst="rect">
            <a:avLst/>
          </a:prstGeom>
          <a:noFill/>
          <a:ln>
            <a:noFill/>
          </a:ln>
        </p:spPr>
        <p:txBody>
          <a:bodyPr anchorCtr="0" anchor="t" bIns="91425" lIns="91425" spcFirstLastPara="1" rIns="91425" wrap="square" tIns="91425">
            <a:noAutofit/>
          </a:bodyPr>
          <a:lstStyle/>
          <a:p>
            <a:pPr indent="0" lvl="0" marL="127000" rtl="0" algn="l">
              <a:lnSpc>
                <a:spcPct val="100000"/>
              </a:lnSpc>
              <a:spcBef>
                <a:spcPts val="0"/>
              </a:spcBef>
              <a:spcAft>
                <a:spcPts val="0"/>
              </a:spcAft>
              <a:buSzPts val="1600"/>
              <a:buNone/>
            </a:pPr>
            <a:r>
              <a:rPr lang="en"/>
              <a:t>2. Khảo sát</a:t>
            </a:r>
            <a:endParaRPr/>
          </a:p>
        </p:txBody>
      </p:sp>
      <p:pic>
        <p:nvPicPr>
          <p:cNvPr id="1875" name="Google Shape;1875;p5"/>
          <p:cNvPicPr preferRelativeResize="0"/>
          <p:nvPr/>
        </p:nvPicPr>
        <p:blipFill rotWithShape="1">
          <a:blip r:embed="rId3">
            <a:alphaModFix/>
          </a:blip>
          <a:srcRect b="0" l="0" r="0" t="0"/>
          <a:stretch/>
        </p:blipFill>
        <p:spPr>
          <a:xfrm>
            <a:off x="1219200" y="1578142"/>
            <a:ext cx="4386263" cy="2581745"/>
          </a:xfrm>
          <a:prstGeom prst="rect">
            <a:avLst/>
          </a:prstGeom>
          <a:noFill/>
          <a:ln>
            <a:noFill/>
          </a:ln>
        </p:spPr>
      </p:pic>
      <p:sp>
        <p:nvSpPr>
          <p:cNvPr id="1876" name="Google Shape;1876;p5"/>
          <p:cNvSpPr txBox="1"/>
          <p:nvPr/>
        </p:nvSpPr>
        <p:spPr>
          <a:xfrm>
            <a:off x="1219199" y="4251559"/>
            <a:ext cx="4648201" cy="45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600" u="none" cap="none" strike="noStrike">
                <a:solidFill>
                  <a:schemeClr val="accent2"/>
                </a:solidFill>
                <a:latin typeface="Manjari"/>
                <a:ea typeface="Manjari"/>
                <a:cs typeface="Manjari"/>
                <a:sym typeface="Manjari"/>
              </a:rPr>
              <a:t>Hình 1: Khảo sát lựa chọn của khách hàng</a:t>
            </a:r>
            <a:endParaRPr b="0" i="0" sz="1600" u="none" cap="none" strike="noStrike">
              <a:solidFill>
                <a:schemeClr val="accent2"/>
              </a:solidFill>
              <a:latin typeface="Manjari"/>
              <a:ea typeface="Manjari"/>
              <a:cs typeface="Manjari"/>
              <a:sym typeface="Manjari"/>
            </a:endParaRPr>
          </a:p>
        </p:txBody>
      </p:sp>
      <p:sp>
        <p:nvSpPr>
          <p:cNvPr id="1877" name="Google Shape;1877;p5"/>
          <p:cNvSpPr/>
          <p:nvPr/>
        </p:nvSpPr>
        <p:spPr>
          <a:xfrm>
            <a:off x="5867400" y="2343150"/>
            <a:ext cx="685800" cy="525864"/>
          </a:xfrm>
          <a:prstGeom prst="rightArrow">
            <a:avLst>
              <a:gd fmla="val 50000" name="adj1"/>
              <a:gd fmla="val 50000" name="adj2"/>
            </a:avLst>
          </a:prstGeom>
          <a:solidFill>
            <a:schemeClr val="accent1"/>
          </a:solidFill>
          <a:ln cap="flat" cmpd="sng" w="25400">
            <a:solidFill>
              <a:srgbClr val="74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78" name="Google Shape;1878;p5"/>
          <p:cNvSpPr/>
          <p:nvPr/>
        </p:nvSpPr>
        <p:spPr>
          <a:xfrm>
            <a:off x="6781800" y="1962150"/>
            <a:ext cx="2209800" cy="1524000"/>
          </a:xfrm>
          <a:prstGeom prst="ellipse">
            <a:avLst/>
          </a:prstGeom>
          <a:solidFill>
            <a:schemeClr val="dk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2000" u="none" cap="none" strike="noStrike">
                <a:solidFill>
                  <a:srgbClr val="FF0000"/>
                </a:solidFill>
                <a:latin typeface="Arial"/>
                <a:ea typeface="Arial"/>
                <a:cs typeface="Arial"/>
                <a:sym typeface="Arial"/>
              </a:rPr>
              <a:t>Tầm quan trọng của 1 website?</a:t>
            </a:r>
            <a:endParaRPr b="0" i="0" sz="2000" u="none" cap="none" strike="noStrike">
              <a:solidFill>
                <a:srgbClr val="FF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73"/>
                                        </p:tgtEl>
                                        <p:attrNameLst>
                                          <p:attrName>style.visibility</p:attrName>
                                        </p:attrNameLst>
                                      </p:cBhvr>
                                      <p:to>
                                        <p:strVal val="visible"/>
                                      </p:to>
                                    </p:set>
                                    <p:animEffect filter="fade" transition="in">
                                      <p:cBhvr>
                                        <p:cTn dur="1000"/>
                                        <p:tgtEl>
                                          <p:spTgt spid="18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p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Chương 1: Tổng quan</a:t>
            </a:r>
            <a:endParaRPr/>
          </a:p>
        </p:txBody>
      </p:sp>
      <p:sp>
        <p:nvSpPr>
          <p:cNvPr id="1884" name="Google Shape;1884;p6"/>
          <p:cNvSpPr txBox="1"/>
          <p:nvPr>
            <p:ph idx="1" type="subTitle"/>
          </p:nvPr>
        </p:nvSpPr>
        <p:spPr>
          <a:xfrm>
            <a:off x="713250" y="1123450"/>
            <a:ext cx="8293200" cy="3442800"/>
          </a:xfrm>
          <a:prstGeom prst="rect">
            <a:avLst/>
          </a:prstGeom>
          <a:noFill/>
          <a:ln>
            <a:noFill/>
          </a:ln>
        </p:spPr>
        <p:txBody>
          <a:bodyPr anchorCtr="0" anchor="t" bIns="91425" lIns="91425" spcFirstLastPara="1" rIns="91425" wrap="square" tIns="91425">
            <a:noAutofit/>
          </a:bodyPr>
          <a:lstStyle/>
          <a:p>
            <a:pPr indent="0" lvl="0" marL="127000" rtl="0" algn="l">
              <a:lnSpc>
                <a:spcPct val="100000"/>
              </a:lnSpc>
              <a:spcBef>
                <a:spcPts val="0"/>
              </a:spcBef>
              <a:spcAft>
                <a:spcPts val="0"/>
              </a:spcAft>
              <a:buSzPts val="1600"/>
              <a:buNone/>
            </a:pPr>
            <a:r>
              <a:rPr lang="en"/>
              <a:t>2. Khảo sát</a:t>
            </a:r>
            <a:endParaRPr/>
          </a:p>
        </p:txBody>
      </p:sp>
      <p:sp>
        <p:nvSpPr>
          <p:cNvPr id="1885" name="Google Shape;1885;p6"/>
          <p:cNvSpPr txBox="1"/>
          <p:nvPr/>
        </p:nvSpPr>
        <p:spPr>
          <a:xfrm>
            <a:off x="923923" y="4248752"/>
            <a:ext cx="4648201" cy="45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600" u="none" cap="none" strike="noStrike">
                <a:solidFill>
                  <a:schemeClr val="accent2"/>
                </a:solidFill>
                <a:latin typeface="Manjari"/>
                <a:ea typeface="Manjari"/>
                <a:cs typeface="Manjari"/>
                <a:sym typeface="Manjari"/>
              </a:rPr>
              <a:t>Hình 2: Tiêu chí người tiêu dùng quan tâm</a:t>
            </a:r>
            <a:endParaRPr b="0" i="0" sz="1600" u="none" cap="none" strike="noStrike">
              <a:solidFill>
                <a:schemeClr val="accent2"/>
              </a:solidFill>
              <a:latin typeface="Manjari"/>
              <a:ea typeface="Manjari"/>
              <a:cs typeface="Manjari"/>
              <a:sym typeface="Manjari"/>
            </a:endParaRPr>
          </a:p>
        </p:txBody>
      </p:sp>
      <p:sp>
        <p:nvSpPr>
          <p:cNvPr id="1886" name="Google Shape;1886;p6"/>
          <p:cNvSpPr/>
          <p:nvPr/>
        </p:nvSpPr>
        <p:spPr>
          <a:xfrm>
            <a:off x="5867400" y="2343150"/>
            <a:ext cx="685800" cy="525864"/>
          </a:xfrm>
          <a:prstGeom prst="rightArrow">
            <a:avLst>
              <a:gd fmla="val 50000" name="adj1"/>
              <a:gd fmla="val 50000" name="adj2"/>
            </a:avLst>
          </a:prstGeom>
          <a:solidFill>
            <a:schemeClr val="accent1"/>
          </a:solidFill>
          <a:ln cap="flat" cmpd="sng" w="25400">
            <a:solidFill>
              <a:srgbClr val="7476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87" name="Google Shape;1887;p6"/>
          <p:cNvSpPr/>
          <p:nvPr/>
        </p:nvSpPr>
        <p:spPr>
          <a:xfrm>
            <a:off x="6705600" y="1962150"/>
            <a:ext cx="2362200" cy="1524000"/>
          </a:xfrm>
          <a:prstGeom prst="ellipse">
            <a:avLst/>
          </a:prstGeom>
          <a:solidFill>
            <a:schemeClr val="dk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2000" u="none" cap="none" strike="noStrike">
                <a:solidFill>
                  <a:srgbClr val="FF0000"/>
                </a:solidFill>
                <a:latin typeface="Arial"/>
                <a:ea typeface="Arial"/>
                <a:cs typeface="Arial"/>
                <a:sym typeface="Arial"/>
              </a:rPr>
              <a:t>Nên xây dựng 1 trang web ntn?</a:t>
            </a:r>
            <a:endParaRPr b="0" i="0" sz="2000" u="none" cap="none" strike="noStrike">
              <a:solidFill>
                <a:srgbClr val="FF0000"/>
              </a:solidFill>
              <a:latin typeface="Arial"/>
              <a:ea typeface="Arial"/>
              <a:cs typeface="Arial"/>
              <a:sym typeface="Arial"/>
            </a:endParaRPr>
          </a:p>
        </p:txBody>
      </p:sp>
      <p:pic>
        <p:nvPicPr>
          <p:cNvPr id="1888" name="Google Shape;1888;p6"/>
          <p:cNvPicPr preferRelativeResize="0"/>
          <p:nvPr/>
        </p:nvPicPr>
        <p:blipFill rotWithShape="1">
          <a:blip r:embed="rId3">
            <a:alphaModFix/>
          </a:blip>
          <a:srcRect b="0" l="0" r="0" t="0"/>
          <a:stretch/>
        </p:blipFill>
        <p:spPr>
          <a:xfrm>
            <a:off x="1219199" y="1583453"/>
            <a:ext cx="4057651" cy="25711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3"/>
                                        </p:tgtEl>
                                        <p:attrNameLst>
                                          <p:attrName>style.visibility</p:attrName>
                                        </p:attrNameLst>
                                      </p:cBhvr>
                                      <p:to>
                                        <p:strVal val="visible"/>
                                      </p:to>
                                    </p:set>
                                    <p:animEffect filter="fade" transition="in">
                                      <p:cBhvr>
                                        <p:cTn dur="1000"/>
                                        <p:tgtEl>
                                          <p:spTgt spid="18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7"/>
          <p:cNvSpPr txBox="1"/>
          <p:nvPr>
            <p:ph type="title"/>
          </p:nvPr>
        </p:nvSpPr>
        <p:spPr>
          <a:xfrm>
            <a:off x="1569450" y="1969350"/>
            <a:ext cx="6005100" cy="151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Chương 2: Các công nghệ sử dụng xây dựng hệ thống</a:t>
            </a:r>
            <a:endParaRPr/>
          </a:p>
        </p:txBody>
      </p:sp>
      <p:sp>
        <p:nvSpPr>
          <p:cNvPr id="1894" name="Google Shape;1894;p7"/>
          <p:cNvSpPr/>
          <p:nvPr/>
        </p:nvSpPr>
        <p:spPr>
          <a:xfrm>
            <a:off x="3881688" y="399145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93"/>
                                        </p:tgtEl>
                                        <p:attrNameLst>
                                          <p:attrName>style.visibility</p:attrName>
                                        </p:attrNameLst>
                                      </p:cBhvr>
                                      <p:to>
                                        <p:strVal val="visible"/>
                                      </p:to>
                                    </p:set>
                                    <p:animEffect filter="fade" transition="in">
                                      <p:cBhvr>
                                        <p:cTn dur="1000"/>
                                        <p:tgtEl>
                                          <p:spTgt spid="18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pic>
        <p:nvPicPr>
          <p:cNvPr id="1899" name="Google Shape;1899;p8"/>
          <p:cNvPicPr preferRelativeResize="0"/>
          <p:nvPr/>
        </p:nvPicPr>
        <p:blipFill rotWithShape="1">
          <a:blip r:embed="rId3">
            <a:alphaModFix/>
          </a:blip>
          <a:srcRect b="0" l="0" r="0" t="0"/>
          <a:stretch/>
        </p:blipFill>
        <p:spPr>
          <a:xfrm>
            <a:off x="1295400" y="438150"/>
            <a:ext cx="2762250" cy="2228850"/>
          </a:xfrm>
          <a:prstGeom prst="rect">
            <a:avLst/>
          </a:prstGeom>
          <a:noFill/>
          <a:ln>
            <a:noFill/>
          </a:ln>
        </p:spPr>
      </p:pic>
      <p:pic>
        <p:nvPicPr>
          <p:cNvPr id="1900" name="Google Shape;1900;p8"/>
          <p:cNvPicPr preferRelativeResize="0"/>
          <p:nvPr/>
        </p:nvPicPr>
        <p:blipFill rotWithShape="1">
          <a:blip r:embed="rId4">
            <a:alphaModFix/>
          </a:blip>
          <a:srcRect b="0" l="0" r="0" t="0"/>
          <a:stretch/>
        </p:blipFill>
        <p:spPr>
          <a:xfrm>
            <a:off x="5029200" y="438151"/>
            <a:ext cx="2712790" cy="2228850"/>
          </a:xfrm>
          <a:prstGeom prst="rect">
            <a:avLst/>
          </a:prstGeom>
          <a:noFill/>
          <a:ln>
            <a:noFill/>
          </a:ln>
        </p:spPr>
      </p:pic>
      <p:pic>
        <p:nvPicPr>
          <p:cNvPr id="1901" name="Google Shape;1901;p8"/>
          <p:cNvPicPr preferRelativeResize="0"/>
          <p:nvPr/>
        </p:nvPicPr>
        <p:blipFill rotWithShape="1">
          <a:blip r:embed="rId5">
            <a:alphaModFix/>
          </a:blip>
          <a:srcRect b="0" l="0" r="0" t="0"/>
          <a:stretch/>
        </p:blipFill>
        <p:spPr>
          <a:xfrm>
            <a:off x="1295401" y="3028950"/>
            <a:ext cx="2762249" cy="1533525"/>
          </a:xfrm>
          <a:prstGeom prst="rect">
            <a:avLst/>
          </a:prstGeom>
          <a:noFill/>
          <a:ln>
            <a:noFill/>
          </a:ln>
        </p:spPr>
      </p:pic>
      <p:pic>
        <p:nvPicPr>
          <p:cNvPr id="1902" name="Google Shape;1902;p8"/>
          <p:cNvPicPr preferRelativeResize="0"/>
          <p:nvPr/>
        </p:nvPicPr>
        <p:blipFill rotWithShape="1">
          <a:blip r:embed="rId6">
            <a:alphaModFix/>
          </a:blip>
          <a:srcRect b="0" l="0" r="0" t="0"/>
          <a:stretch/>
        </p:blipFill>
        <p:spPr>
          <a:xfrm>
            <a:off x="4343400" y="3028950"/>
            <a:ext cx="2143125" cy="1685925"/>
          </a:xfrm>
          <a:prstGeom prst="rect">
            <a:avLst/>
          </a:prstGeom>
          <a:noFill/>
          <a:ln>
            <a:noFill/>
          </a:ln>
        </p:spPr>
      </p:pic>
      <p:pic>
        <p:nvPicPr>
          <p:cNvPr id="1903" name="Google Shape;1903;p8"/>
          <p:cNvPicPr preferRelativeResize="0"/>
          <p:nvPr/>
        </p:nvPicPr>
        <p:blipFill rotWithShape="1">
          <a:blip r:embed="rId7">
            <a:alphaModFix/>
          </a:blip>
          <a:srcRect b="0" l="0" r="0" t="0"/>
          <a:stretch/>
        </p:blipFill>
        <p:spPr>
          <a:xfrm>
            <a:off x="6629400" y="2719387"/>
            <a:ext cx="2262070" cy="21383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9"/>
          <p:cNvSpPr txBox="1"/>
          <p:nvPr/>
        </p:nvSpPr>
        <p:spPr>
          <a:xfrm>
            <a:off x="1569450" y="1969350"/>
            <a:ext cx="6005100" cy="1516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9" name="Google Shape;1909;p9"/>
          <p:cNvSpPr txBox="1"/>
          <p:nvPr/>
        </p:nvSpPr>
        <p:spPr>
          <a:xfrm>
            <a:off x="1724187" y="2240600"/>
            <a:ext cx="5323666"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4000" u="none" cap="none" strike="noStrike">
                <a:solidFill>
                  <a:srgbClr val="000000"/>
                </a:solidFill>
                <a:latin typeface="Hammersmith One"/>
                <a:ea typeface="Hammersmith One"/>
                <a:cs typeface="Hammersmith One"/>
                <a:sym typeface="Hammersmith One"/>
              </a:rPr>
              <a:t>Chương 3: Phân tích và thiết kế hệ thống</a:t>
            </a:r>
            <a:endParaRPr b="1" i="0" sz="4000" u="none" cap="none" strike="noStrike">
              <a:solidFill>
                <a:srgbClr val="000000"/>
              </a:solidFill>
              <a:latin typeface="Hammersmith One"/>
              <a:ea typeface="Hammersmith One"/>
              <a:cs typeface="Hammersmith One"/>
              <a:sym typeface="Hammersmith One"/>
            </a:endParaRPr>
          </a:p>
        </p:txBody>
      </p:sp>
      <p:sp>
        <p:nvSpPr>
          <p:cNvPr id="1910" name="Google Shape;1910;p9"/>
          <p:cNvSpPr/>
          <p:nvPr/>
        </p:nvSpPr>
        <p:spPr>
          <a:xfrm>
            <a:off x="3429000" y="401955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8"/>
                                        </p:tgtEl>
                                        <p:attrNameLst>
                                          <p:attrName>style.visibility</p:attrName>
                                        </p:attrNameLst>
                                      </p:cBhvr>
                                      <p:to>
                                        <p:strVal val="visible"/>
                                      </p:to>
                                    </p:set>
                                    <p:animEffect filter="fade" transition="in">
                                      <p:cBhvr>
                                        <p:cTn dur="1000"/>
                                        <p:tgtEl>
                                          <p:spTgt spid="19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 Khoa</dc:creator>
</cp:coreProperties>
</file>