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1" r:id="rId1"/>
  </p:sldMasterIdLst>
  <p:notesMasterIdLst>
    <p:notesMasterId r:id="rId13"/>
  </p:notesMasterIdLst>
  <p:sldIdLst>
    <p:sldId id="321" r:id="rId2"/>
    <p:sldId id="330" r:id="rId3"/>
    <p:sldId id="280" r:id="rId4"/>
    <p:sldId id="344" r:id="rId5"/>
    <p:sldId id="324" r:id="rId6"/>
    <p:sldId id="328" r:id="rId7"/>
    <p:sldId id="345" r:id="rId8"/>
    <p:sldId id="325" r:id="rId9"/>
    <p:sldId id="343" r:id="rId10"/>
    <p:sldId id="346" r:id="rId11"/>
    <p:sldId id="32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04238-CDF0-47C5-B508-F73BD116FA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55D044E-CD93-4DFC-A8AC-3BC6537E0591}">
      <dgm:prSet phldrT="[Texto]" custT="1"/>
      <dgm:spPr>
        <a:solidFill>
          <a:schemeClr val="tx1"/>
        </a:solidFill>
      </dgm:spPr>
      <dgm:t>
        <a:bodyPr/>
        <a:lstStyle/>
        <a:p>
          <a:r>
            <a:rPr lang="fr-FR" sz="2800" b="0" dirty="0">
              <a:solidFill>
                <a:schemeClr val="bg1"/>
              </a:solidFill>
              <a:latin typeface="+mn-lt"/>
            </a:rPr>
            <a:t>Project mission</a:t>
          </a:r>
        </a:p>
      </dgm:t>
    </dgm:pt>
    <dgm:pt modelId="{B93EA03C-E9A3-4460-9ACC-33DC77C6E262}" type="parTrans" cxnId="{99A6BEC7-3B08-4030-9175-A78DA8F0AEDD}">
      <dgm:prSet/>
      <dgm:spPr/>
      <dgm:t>
        <a:bodyPr/>
        <a:lstStyle/>
        <a:p>
          <a:endParaRPr lang="fr-FR" sz="1800">
            <a:latin typeface="Georgia" panose="02040502050405020303" pitchFamily="18" charset="0"/>
          </a:endParaRPr>
        </a:p>
      </dgm:t>
    </dgm:pt>
    <dgm:pt modelId="{57475DAD-BD71-4AFA-9D84-8FCBF2D16933}" type="sibTrans" cxnId="{99A6BEC7-3B08-4030-9175-A78DA8F0AEDD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800">
            <a:latin typeface="Georgia" panose="02040502050405020303" pitchFamily="18" charset="0"/>
          </a:endParaRPr>
        </a:p>
      </dgm:t>
    </dgm:pt>
    <dgm:pt modelId="{F9A36D21-12E8-439A-BF6E-F4F515FF121A}">
      <dgm:prSet phldrT="[Texto]" custT="1"/>
      <dgm:spPr>
        <a:solidFill>
          <a:schemeClr val="tx1"/>
        </a:solidFill>
      </dgm:spPr>
      <dgm:t>
        <a:bodyPr/>
        <a:lstStyle/>
        <a:p>
          <a:r>
            <a:rPr lang="fr-FR" sz="2800" b="0" i="0" dirty="0">
              <a:solidFill>
                <a:schemeClr val="bg1"/>
              </a:solidFill>
              <a:latin typeface="+mn-lt"/>
            </a:rPr>
            <a:t>Conclusion</a:t>
          </a:r>
        </a:p>
      </dgm:t>
    </dgm:pt>
    <dgm:pt modelId="{12B7A4B2-B506-4EE3-AEBD-CB53A5694106}" type="parTrans" cxnId="{4A787497-BC71-43B6-9EBC-0325A3610887}">
      <dgm:prSet/>
      <dgm:spPr/>
      <dgm:t>
        <a:bodyPr/>
        <a:lstStyle/>
        <a:p>
          <a:endParaRPr lang="en-US"/>
        </a:p>
      </dgm:t>
    </dgm:pt>
    <dgm:pt modelId="{C92F4C6C-2528-44D1-858C-E305BF8EF715}" type="sibTrans" cxnId="{4A787497-BC71-43B6-9EBC-0325A3610887}">
      <dgm:prSet/>
      <dgm:spPr/>
      <dgm:t>
        <a:bodyPr/>
        <a:lstStyle/>
        <a:p>
          <a:endParaRPr lang="en-US"/>
        </a:p>
      </dgm:t>
    </dgm:pt>
    <dgm:pt modelId="{B453DEC4-F25C-4DA8-AA3C-38160E2089A8}">
      <dgm:prSet phldrT="[Texto]" custT="1"/>
      <dgm:spPr>
        <a:solidFill>
          <a:schemeClr val="tx1"/>
        </a:solidFill>
      </dgm:spPr>
      <dgm:t>
        <a:bodyPr/>
        <a:lstStyle/>
        <a:p>
          <a:r>
            <a:rPr lang="fr-FR" sz="2800" b="0" dirty="0">
              <a:solidFill>
                <a:schemeClr val="bg1"/>
              </a:solidFill>
              <a:latin typeface="+mn-lt"/>
            </a:rPr>
            <a:t>Price </a:t>
          </a:r>
          <a:r>
            <a:rPr lang="fr-FR" sz="2800" b="0" dirty="0" err="1">
              <a:solidFill>
                <a:schemeClr val="bg1"/>
              </a:solidFill>
              <a:latin typeface="+mn-lt"/>
            </a:rPr>
            <a:t>predition</a:t>
          </a:r>
          <a:r>
            <a:rPr lang="fr-FR" sz="2800" b="0" dirty="0">
              <a:solidFill>
                <a:schemeClr val="bg1"/>
              </a:solidFill>
              <a:latin typeface="+mn-lt"/>
            </a:rPr>
            <a:t> model</a:t>
          </a:r>
        </a:p>
      </dgm:t>
    </dgm:pt>
    <dgm:pt modelId="{474C715E-22DB-498B-9A94-D6AD9E82FF04}" type="parTrans" cxnId="{452F9260-258A-47C2-BD5B-5949665D6908}">
      <dgm:prSet/>
      <dgm:spPr/>
      <dgm:t>
        <a:bodyPr/>
        <a:lstStyle/>
        <a:p>
          <a:endParaRPr lang="en-US"/>
        </a:p>
      </dgm:t>
    </dgm:pt>
    <dgm:pt modelId="{E957D8BE-B0B2-4B97-AD25-074FC687CA89}" type="sibTrans" cxnId="{452F9260-258A-47C2-BD5B-5949665D6908}">
      <dgm:prSet/>
      <dgm:spPr/>
      <dgm:t>
        <a:bodyPr/>
        <a:lstStyle/>
        <a:p>
          <a:endParaRPr lang="en-US"/>
        </a:p>
      </dgm:t>
    </dgm:pt>
    <dgm:pt modelId="{D2B55A27-F438-4F0C-A1C4-C8A6BBEBABA1}">
      <dgm:prSet phldrT="[Texto]" custT="1"/>
      <dgm:spPr>
        <a:solidFill>
          <a:schemeClr val="tx1"/>
        </a:solidFill>
      </dgm:spPr>
      <dgm:t>
        <a:bodyPr/>
        <a:lstStyle/>
        <a:p>
          <a:r>
            <a:rPr lang="fr-FR" sz="2800" b="0" dirty="0">
              <a:solidFill>
                <a:schemeClr val="bg1"/>
              </a:solidFill>
              <a:latin typeface="+mn-lt"/>
            </a:rPr>
            <a:t>Data insights</a:t>
          </a:r>
        </a:p>
      </dgm:t>
    </dgm:pt>
    <dgm:pt modelId="{2D1379FD-2E5F-406A-A13B-D359A207BA0B}" type="parTrans" cxnId="{887333D8-99D8-438C-89D5-44D602C9DAF4}">
      <dgm:prSet/>
      <dgm:spPr/>
      <dgm:t>
        <a:bodyPr/>
        <a:lstStyle/>
        <a:p>
          <a:endParaRPr lang="en-GB"/>
        </a:p>
      </dgm:t>
    </dgm:pt>
    <dgm:pt modelId="{C6C0B0CC-B55F-4EB1-B83F-955B4247537D}" type="sibTrans" cxnId="{887333D8-99D8-438C-89D5-44D602C9DAF4}">
      <dgm:prSet/>
      <dgm:spPr/>
      <dgm:t>
        <a:bodyPr/>
        <a:lstStyle/>
        <a:p>
          <a:endParaRPr lang="en-GB"/>
        </a:p>
      </dgm:t>
    </dgm:pt>
    <dgm:pt modelId="{673ACED4-1903-4705-8A5D-35B5C6FE3411}" type="pres">
      <dgm:prSet presAssocID="{53204238-CDF0-47C5-B508-F73BD116FAE8}" presName="Name0" presStyleCnt="0">
        <dgm:presLayoutVars>
          <dgm:chMax val="7"/>
          <dgm:chPref val="7"/>
          <dgm:dir/>
        </dgm:presLayoutVars>
      </dgm:prSet>
      <dgm:spPr/>
    </dgm:pt>
    <dgm:pt modelId="{0FD36A8A-5FFD-4440-B460-59067C9E966A}" type="pres">
      <dgm:prSet presAssocID="{53204238-CDF0-47C5-B508-F73BD116FAE8}" presName="Name1" presStyleCnt="0"/>
      <dgm:spPr/>
    </dgm:pt>
    <dgm:pt modelId="{6C6A863C-CA66-4D66-A7B8-6530BA301440}" type="pres">
      <dgm:prSet presAssocID="{53204238-CDF0-47C5-B508-F73BD116FAE8}" presName="cycle" presStyleCnt="0"/>
      <dgm:spPr/>
    </dgm:pt>
    <dgm:pt modelId="{CF175F20-146D-4E00-895A-D1F58CFC2A10}" type="pres">
      <dgm:prSet presAssocID="{53204238-CDF0-47C5-B508-F73BD116FAE8}" presName="srcNode" presStyleLbl="node1" presStyleIdx="0" presStyleCnt="4"/>
      <dgm:spPr/>
    </dgm:pt>
    <dgm:pt modelId="{F4458E0F-A1BE-4C1F-93CF-0620D576C275}" type="pres">
      <dgm:prSet presAssocID="{53204238-CDF0-47C5-B508-F73BD116FAE8}" presName="conn" presStyleLbl="parChTrans1D2" presStyleIdx="0" presStyleCnt="1"/>
      <dgm:spPr/>
    </dgm:pt>
    <dgm:pt modelId="{A94F00C9-0908-480E-8DB9-35E1F7D6D154}" type="pres">
      <dgm:prSet presAssocID="{53204238-CDF0-47C5-B508-F73BD116FAE8}" presName="extraNode" presStyleLbl="node1" presStyleIdx="0" presStyleCnt="4"/>
      <dgm:spPr/>
    </dgm:pt>
    <dgm:pt modelId="{E22E54DD-41F8-4827-9200-8B121F8DE068}" type="pres">
      <dgm:prSet presAssocID="{53204238-CDF0-47C5-B508-F73BD116FAE8}" presName="dstNode" presStyleLbl="node1" presStyleIdx="0" presStyleCnt="4"/>
      <dgm:spPr/>
    </dgm:pt>
    <dgm:pt modelId="{2AE29C76-CB86-4C3D-B35C-0E3861AC07E8}" type="pres">
      <dgm:prSet presAssocID="{355D044E-CD93-4DFC-A8AC-3BC6537E0591}" presName="text_1" presStyleLbl="node1" presStyleIdx="0" presStyleCnt="4">
        <dgm:presLayoutVars>
          <dgm:bulletEnabled val="1"/>
        </dgm:presLayoutVars>
      </dgm:prSet>
      <dgm:spPr/>
    </dgm:pt>
    <dgm:pt modelId="{FB01327C-A954-4E3C-B8E8-7BD4C01C6D85}" type="pres">
      <dgm:prSet presAssocID="{355D044E-CD93-4DFC-A8AC-3BC6537E0591}" presName="accent_1" presStyleCnt="0"/>
      <dgm:spPr/>
    </dgm:pt>
    <dgm:pt modelId="{4ABA981D-809C-4D2C-9945-A86AF77684AC}" type="pres">
      <dgm:prSet presAssocID="{355D044E-CD93-4DFC-A8AC-3BC6537E0591}" presName="accentRepeatNode" presStyleLbl="solidFgAcc1" presStyleIdx="0" presStyleCnt="4"/>
      <dgm:spPr>
        <a:ln>
          <a:solidFill>
            <a:schemeClr val="accent1"/>
          </a:solidFill>
        </a:ln>
      </dgm:spPr>
    </dgm:pt>
    <dgm:pt modelId="{EA00A7D5-5FE6-42C2-A4A9-6111C9F01734}" type="pres">
      <dgm:prSet presAssocID="{B453DEC4-F25C-4DA8-AA3C-38160E2089A8}" presName="text_2" presStyleLbl="node1" presStyleIdx="1" presStyleCnt="4" custScaleY="114267">
        <dgm:presLayoutVars>
          <dgm:bulletEnabled val="1"/>
        </dgm:presLayoutVars>
      </dgm:prSet>
      <dgm:spPr/>
    </dgm:pt>
    <dgm:pt modelId="{68690D7F-76DD-41D6-B2ED-09370F7D8060}" type="pres">
      <dgm:prSet presAssocID="{B453DEC4-F25C-4DA8-AA3C-38160E2089A8}" presName="accent_2" presStyleCnt="0"/>
      <dgm:spPr/>
    </dgm:pt>
    <dgm:pt modelId="{683A25B8-9253-4BA2-8C07-29552FB91F6D}" type="pres">
      <dgm:prSet presAssocID="{B453DEC4-F25C-4DA8-AA3C-38160E2089A8}" presName="accentRepeatNode" presStyleLbl="solidFgAcc1" presStyleIdx="1" presStyleCnt="4" custLinFactNeighborX="-3539" custLinFactNeighborY="0"/>
      <dgm:spPr>
        <a:ln>
          <a:solidFill>
            <a:schemeClr val="accent1"/>
          </a:solidFill>
        </a:ln>
      </dgm:spPr>
    </dgm:pt>
    <dgm:pt modelId="{24264F1C-5949-4691-ADB2-1DF5D283E84A}" type="pres">
      <dgm:prSet presAssocID="{D2B55A27-F438-4F0C-A1C4-C8A6BBEBABA1}" presName="text_3" presStyleLbl="node1" presStyleIdx="2" presStyleCnt="4">
        <dgm:presLayoutVars>
          <dgm:bulletEnabled val="1"/>
        </dgm:presLayoutVars>
      </dgm:prSet>
      <dgm:spPr/>
    </dgm:pt>
    <dgm:pt modelId="{6D925448-2673-4FEA-BFED-FF894D9BE674}" type="pres">
      <dgm:prSet presAssocID="{D2B55A27-F438-4F0C-A1C4-C8A6BBEBABA1}" presName="accent_3" presStyleCnt="0"/>
      <dgm:spPr/>
    </dgm:pt>
    <dgm:pt modelId="{8F72741C-25A3-4BC5-BD39-60ABF5432396}" type="pres">
      <dgm:prSet presAssocID="{D2B55A27-F438-4F0C-A1C4-C8A6BBEBABA1}" presName="accentRepeatNode" presStyleLbl="solidFgAcc1" presStyleIdx="2" presStyleCnt="4"/>
      <dgm:spPr/>
    </dgm:pt>
    <dgm:pt modelId="{50CE57B8-9A98-4BB3-88C2-A327FC0028A8}" type="pres">
      <dgm:prSet presAssocID="{F9A36D21-12E8-439A-BF6E-F4F515FF121A}" presName="text_4" presStyleLbl="node1" presStyleIdx="3" presStyleCnt="4">
        <dgm:presLayoutVars>
          <dgm:bulletEnabled val="1"/>
        </dgm:presLayoutVars>
      </dgm:prSet>
      <dgm:spPr/>
    </dgm:pt>
    <dgm:pt modelId="{2833BA41-C36E-44DD-BA1B-2C1EA015BD7D}" type="pres">
      <dgm:prSet presAssocID="{F9A36D21-12E8-439A-BF6E-F4F515FF121A}" presName="accent_4" presStyleCnt="0"/>
      <dgm:spPr/>
    </dgm:pt>
    <dgm:pt modelId="{35333808-0948-49CB-A780-45027DC7B8D9}" type="pres">
      <dgm:prSet presAssocID="{F9A36D21-12E8-439A-BF6E-F4F515FF121A}" presName="accentRepeatNode" presStyleLbl="solidFgAcc1" presStyleIdx="3" presStyleCnt="4" custLinFactNeighborX="2364" custLinFactNeighborY="5244"/>
      <dgm:spPr>
        <a:ln>
          <a:solidFill>
            <a:schemeClr val="accent1"/>
          </a:solidFill>
        </a:ln>
      </dgm:spPr>
    </dgm:pt>
  </dgm:ptLst>
  <dgm:cxnLst>
    <dgm:cxn modelId="{452F9260-258A-47C2-BD5B-5949665D6908}" srcId="{53204238-CDF0-47C5-B508-F73BD116FAE8}" destId="{B453DEC4-F25C-4DA8-AA3C-38160E2089A8}" srcOrd="1" destOrd="0" parTransId="{474C715E-22DB-498B-9A94-D6AD9E82FF04}" sibTransId="{E957D8BE-B0B2-4B97-AD25-074FC687CA89}"/>
    <dgm:cxn modelId="{AC863264-CD33-2247-8060-285857D7D5B4}" type="presOf" srcId="{53204238-CDF0-47C5-B508-F73BD116FAE8}" destId="{673ACED4-1903-4705-8A5D-35B5C6FE3411}" srcOrd="0" destOrd="0" presId="urn:microsoft.com/office/officeart/2008/layout/VerticalCurvedList"/>
    <dgm:cxn modelId="{84268F7E-7B48-C54A-B220-47E3A05316DD}" type="presOf" srcId="{355D044E-CD93-4DFC-A8AC-3BC6537E0591}" destId="{2AE29C76-CB86-4C3D-B35C-0E3861AC07E8}" srcOrd="0" destOrd="0" presId="urn:microsoft.com/office/officeart/2008/layout/VerticalCurvedList"/>
    <dgm:cxn modelId="{4A787497-BC71-43B6-9EBC-0325A3610887}" srcId="{53204238-CDF0-47C5-B508-F73BD116FAE8}" destId="{F9A36D21-12E8-439A-BF6E-F4F515FF121A}" srcOrd="3" destOrd="0" parTransId="{12B7A4B2-B506-4EE3-AEBD-CB53A5694106}" sibTransId="{C92F4C6C-2528-44D1-858C-E305BF8EF715}"/>
    <dgm:cxn modelId="{87D60EC4-11C5-6546-9E20-3253D2EB4287}" type="presOf" srcId="{57475DAD-BD71-4AFA-9D84-8FCBF2D16933}" destId="{F4458E0F-A1BE-4C1F-93CF-0620D576C275}" srcOrd="0" destOrd="0" presId="urn:microsoft.com/office/officeart/2008/layout/VerticalCurvedList"/>
    <dgm:cxn modelId="{99A6BEC7-3B08-4030-9175-A78DA8F0AEDD}" srcId="{53204238-CDF0-47C5-B508-F73BD116FAE8}" destId="{355D044E-CD93-4DFC-A8AC-3BC6537E0591}" srcOrd="0" destOrd="0" parTransId="{B93EA03C-E9A3-4460-9ACC-33DC77C6E262}" sibTransId="{57475DAD-BD71-4AFA-9D84-8FCBF2D16933}"/>
    <dgm:cxn modelId="{887333D8-99D8-438C-89D5-44D602C9DAF4}" srcId="{53204238-CDF0-47C5-B508-F73BD116FAE8}" destId="{D2B55A27-F438-4F0C-A1C4-C8A6BBEBABA1}" srcOrd="2" destOrd="0" parTransId="{2D1379FD-2E5F-406A-A13B-D359A207BA0B}" sibTransId="{C6C0B0CC-B55F-4EB1-B83F-955B4247537D}"/>
    <dgm:cxn modelId="{1C2508E9-83DF-4A92-974E-F8E2E9689F25}" type="presOf" srcId="{F9A36D21-12E8-439A-BF6E-F4F515FF121A}" destId="{50CE57B8-9A98-4BB3-88C2-A327FC0028A8}" srcOrd="0" destOrd="0" presId="urn:microsoft.com/office/officeart/2008/layout/VerticalCurvedList"/>
    <dgm:cxn modelId="{18228CE9-CC6E-0541-BE0B-D70A5EBA9EFC}" type="presOf" srcId="{B453DEC4-F25C-4DA8-AA3C-38160E2089A8}" destId="{EA00A7D5-5FE6-42C2-A4A9-6111C9F01734}" srcOrd="0" destOrd="0" presId="urn:microsoft.com/office/officeart/2008/layout/VerticalCurvedList"/>
    <dgm:cxn modelId="{A0D2B5FE-EA74-4149-9240-212DBDDCA4D7}" type="presOf" srcId="{D2B55A27-F438-4F0C-A1C4-C8A6BBEBABA1}" destId="{24264F1C-5949-4691-ADB2-1DF5D283E84A}" srcOrd="0" destOrd="0" presId="urn:microsoft.com/office/officeart/2008/layout/VerticalCurvedList"/>
    <dgm:cxn modelId="{EB567979-E9E9-0B4B-A082-DA6EE1429607}" type="presParOf" srcId="{673ACED4-1903-4705-8A5D-35B5C6FE3411}" destId="{0FD36A8A-5FFD-4440-B460-59067C9E966A}" srcOrd="0" destOrd="0" presId="urn:microsoft.com/office/officeart/2008/layout/VerticalCurvedList"/>
    <dgm:cxn modelId="{6C23C992-BC22-2745-B6CF-B97A8B7B4D71}" type="presParOf" srcId="{0FD36A8A-5FFD-4440-B460-59067C9E966A}" destId="{6C6A863C-CA66-4D66-A7B8-6530BA301440}" srcOrd="0" destOrd="0" presId="urn:microsoft.com/office/officeart/2008/layout/VerticalCurvedList"/>
    <dgm:cxn modelId="{79C9594A-4B88-5243-8933-6C55EDA42945}" type="presParOf" srcId="{6C6A863C-CA66-4D66-A7B8-6530BA301440}" destId="{CF175F20-146D-4E00-895A-D1F58CFC2A10}" srcOrd="0" destOrd="0" presId="urn:microsoft.com/office/officeart/2008/layout/VerticalCurvedList"/>
    <dgm:cxn modelId="{0E6DF3DE-E807-A241-9EA4-4E5B3342496F}" type="presParOf" srcId="{6C6A863C-CA66-4D66-A7B8-6530BA301440}" destId="{F4458E0F-A1BE-4C1F-93CF-0620D576C275}" srcOrd="1" destOrd="0" presId="urn:microsoft.com/office/officeart/2008/layout/VerticalCurvedList"/>
    <dgm:cxn modelId="{0B6A80D4-F2EC-1E40-BD8C-32640C83A58E}" type="presParOf" srcId="{6C6A863C-CA66-4D66-A7B8-6530BA301440}" destId="{A94F00C9-0908-480E-8DB9-35E1F7D6D154}" srcOrd="2" destOrd="0" presId="urn:microsoft.com/office/officeart/2008/layout/VerticalCurvedList"/>
    <dgm:cxn modelId="{397AAD6C-293D-3048-88F8-5CD3E87DBA5C}" type="presParOf" srcId="{6C6A863C-CA66-4D66-A7B8-6530BA301440}" destId="{E22E54DD-41F8-4827-9200-8B121F8DE068}" srcOrd="3" destOrd="0" presId="urn:microsoft.com/office/officeart/2008/layout/VerticalCurvedList"/>
    <dgm:cxn modelId="{E7CD14ED-600C-7548-B8B5-E31B08851A6C}" type="presParOf" srcId="{0FD36A8A-5FFD-4440-B460-59067C9E966A}" destId="{2AE29C76-CB86-4C3D-B35C-0E3861AC07E8}" srcOrd="1" destOrd="0" presId="urn:microsoft.com/office/officeart/2008/layout/VerticalCurvedList"/>
    <dgm:cxn modelId="{6BB4097C-119B-7E40-9B49-D1A839FCDB28}" type="presParOf" srcId="{0FD36A8A-5FFD-4440-B460-59067C9E966A}" destId="{FB01327C-A954-4E3C-B8E8-7BD4C01C6D85}" srcOrd="2" destOrd="0" presId="urn:microsoft.com/office/officeart/2008/layout/VerticalCurvedList"/>
    <dgm:cxn modelId="{9073D8F5-F966-9B48-AB34-D179A1A306B9}" type="presParOf" srcId="{FB01327C-A954-4E3C-B8E8-7BD4C01C6D85}" destId="{4ABA981D-809C-4D2C-9945-A86AF77684AC}" srcOrd="0" destOrd="0" presId="urn:microsoft.com/office/officeart/2008/layout/VerticalCurvedList"/>
    <dgm:cxn modelId="{1DF4C515-EA3B-B845-AACB-309FC3AC646B}" type="presParOf" srcId="{0FD36A8A-5FFD-4440-B460-59067C9E966A}" destId="{EA00A7D5-5FE6-42C2-A4A9-6111C9F01734}" srcOrd="3" destOrd="0" presId="urn:microsoft.com/office/officeart/2008/layout/VerticalCurvedList"/>
    <dgm:cxn modelId="{ED522CAC-2170-524F-9E37-40870BE7A60A}" type="presParOf" srcId="{0FD36A8A-5FFD-4440-B460-59067C9E966A}" destId="{68690D7F-76DD-41D6-B2ED-09370F7D8060}" srcOrd="4" destOrd="0" presId="urn:microsoft.com/office/officeart/2008/layout/VerticalCurvedList"/>
    <dgm:cxn modelId="{5FCEB58B-0B2F-D14C-9C64-429ACBE9F867}" type="presParOf" srcId="{68690D7F-76DD-41D6-B2ED-09370F7D8060}" destId="{683A25B8-9253-4BA2-8C07-29552FB91F6D}" srcOrd="0" destOrd="0" presId="urn:microsoft.com/office/officeart/2008/layout/VerticalCurvedList"/>
    <dgm:cxn modelId="{180D9CE1-0AC8-43C9-BF0B-16F6A5BE15EE}" type="presParOf" srcId="{0FD36A8A-5FFD-4440-B460-59067C9E966A}" destId="{24264F1C-5949-4691-ADB2-1DF5D283E84A}" srcOrd="5" destOrd="0" presId="urn:microsoft.com/office/officeart/2008/layout/VerticalCurvedList"/>
    <dgm:cxn modelId="{3ED11AAA-63C3-46B1-8D57-F4992BD00AF5}" type="presParOf" srcId="{0FD36A8A-5FFD-4440-B460-59067C9E966A}" destId="{6D925448-2673-4FEA-BFED-FF894D9BE674}" srcOrd="6" destOrd="0" presId="urn:microsoft.com/office/officeart/2008/layout/VerticalCurvedList"/>
    <dgm:cxn modelId="{00D2178C-86E0-4102-BD4F-073DA6DB51D7}" type="presParOf" srcId="{6D925448-2673-4FEA-BFED-FF894D9BE674}" destId="{8F72741C-25A3-4BC5-BD39-60ABF5432396}" srcOrd="0" destOrd="0" presId="urn:microsoft.com/office/officeart/2008/layout/VerticalCurvedList"/>
    <dgm:cxn modelId="{2A965DC1-54BE-4DF7-9A0C-2856344B89D7}" type="presParOf" srcId="{0FD36A8A-5FFD-4440-B460-59067C9E966A}" destId="{50CE57B8-9A98-4BB3-88C2-A327FC0028A8}" srcOrd="7" destOrd="0" presId="urn:microsoft.com/office/officeart/2008/layout/VerticalCurvedList"/>
    <dgm:cxn modelId="{9C7AB26E-D496-4BCB-91DD-C2B317493134}" type="presParOf" srcId="{0FD36A8A-5FFD-4440-B460-59067C9E966A}" destId="{2833BA41-C36E-44DD-BA1B-2C1EA015BD7D}" srcOrd="8" destOrd="0" presId="urn:microsoft.com/office/officeart/2008/layout/VerticalCurvedList"/>
    <dgm:cxn modelId="{6D281592-1E4E-4428-8624-F919669461B3}" type="presParOf" srcId="{2833BA41-C36E-44DD-BA1B-2C1EA015BD7D}" destId="{35333808-0948-49CB-A780-45027DC7B8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7F92F-A137-4C88-B05C-D6289AE34E26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C819DB6-8840-4D47-BF5E-B8C047552F6F}">
      <dgm:prSet phldrT="[Text]" custT="1"/>
      <dgm:spPr/>
      <dgm:t>
        <a:bodyPr/>
        <a:lstStyle/>
        <a:p>
          <a:r>
            <a:rPr lang="en-US" sz="2200" b="1" kern="1200" dirty="0"/>
            <a:t>Step 1:Data Cleaning</a:t>
          </a:r>
          <a:endParaRPr lang="en-US" sz="22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45AAF8F9-1AC8-4548-A0B8-B439918004EA}" type="parTrans" cxnId="{92209AFF-6646-4D42-ABB1-F38DC6EE11EA}">
      <dgm:prSet/>
      <dgm:spPr/>
      <dgm:t>
        <a:bodyPr/>
        <a:lstStyle/>
        <a:p>
          <a:endParaRPr lang="en-US"/>
        </a:p>
      </dgm:t>
    </dgm:pt>
    <dgm:pt modelId="{7700ABD6-4EA1-4018-8686-1984D1845B41}" type="sibTrans" cxnId="{92209AFF-6646-4D42-ABB1-F38DC6EE11EA}">
      <dgm:prSet/>
      <dgm:spPr/>
      <dgm:t>
        <a:bodyPr/>
        <a:lstStyle/>
        <a:p>
          <a:endParaRPr lang="en-US"/>
        </a:p>
      </dgm:t>
    </dgm:pt>
    <dgm:pt modelId="{22F83704-EC25-4D2A-98CB-A1536A6A3C15}">
      <dgm:prSet phldrT="[Text]" custT="1"/>
      <dgm:spPr/>
      <dgm:t>
        <a:bodyPr/>
        <a:lstStyle/>
        <a:p>
          <a:pPr algn="l">
            <a:buFont typeface="Courier New" panose="02070309020205020404" pitchFamily="49" charset="0"/>
            <a:buChar char="o"/>
          </a:pPr>
          <a:endParaRPr lang="es-ES" sz="1200" dirty="0"/>
        </a:p>
        <a:p>
          <a:pPr algn="l">
            <a:buFont typeface="Courier New" panose="02070309020205020404" pitchFamily="49" charset="0"/>
            <a:buChar char="o"/>
          </a:pPr>
          <a:r>
            <a:rPr lang="es-ES" sz="1400" dirty="0"/>
            <a:t>- </a:t>
          </a:r>
          <a:r>
            <a:rPr lang="es-ES" sz="1400" dirty="0" err="1"/>
            <a:t>Checked</a:t>
          </a:r>
          <a:r>
            <a:rPr lang="es-ES" sz="1400" dirty="0"/>
            <a:t> </a:t>
          </a:r>
          <a:r>
            <a:rPr lang="es-ES" sz="1400" dirty="0" err="1"/>
            <a:t>for</a:t>
          </a:r>
          <a:r>
            <a:rPr lang="es-ES" sz="1400" dirty="0"/>
            <a:t> </a:t>
          </a:r>
          <a:r>
            <a:rPr lang="es-ES" sz="1400" dirty="0" err="1"/>
            <a:t>duplicates</a:t>
          </a:r>
          <a:endParaRPr lang="es-ES" sz="1400" dirty="0"/>
        </a:p>
        <a:p>
          <a:pPr algn="l">
            <a:buFont typeface="Courier New" panose="02070309020205020404" pitchFamily="49" charset="0"/>
            <a:buChar char="o"/>
          </a:pPr>
          <a:r>
            <a:rPr lang="es-ES" sz="1400" dirty="0"/>
            <a:t>- </a:t>
          </a:r>
          <a:r>
            <a:rPr lang="es-ES" sz="1400" dirty="0" err="1"/>
            <a:t>Corrected</a:t>
          </a:r>
          <a:r>
            <a:rPr lang="es-ES" sz="1400" dirty="0"/>
            <a:t> </a:t>
          </a:r>
          <a:r>
            <a:rPr lang="es-ES" sz="1400" dirty="0" err="1"/>
            <a:t>format</a:t>
          </a:r>
          <a:endParaRPr lang="es-ES" sz="1400" dirty="0"/>
        </a:p>
        <a:p>
          <a:pPr algn="l">
            <a:buFont typeface="Courier New" panose="02070309020205020404" pitchFamily="49" charset="0"/>
            <a:buChar char="o"/>
          </a:pPr>
          <a:r>
            <a:rPr lang="en-US" sz="1400" dirty="0"/>
            <a:t>-Checked missing data</a:t>
          </a:r>
        </a:p>
        <a:p>
          <a:pPr algn="l">
            <a:buFont typeface="Courier New" panose="02070309020205020404" pitchFamily="49" charset="0"/>
            <a:buChar char="o"/>
          </a:pPr>
          <a:endParaRPr lang="en-US" sz="1400" dirty="0"/>
        </a:p>
      </dgm:t>
    </dgm:pt>
    <dgm:pt modelId="{55FF1848-4892-4767-84FE-CAA31BA69109}" type="parTrans" cxnId="{F01398FB-BC93-48E1-9097-2C2A32ECB870}">
      <dgm:prSet/>
      <dgm:spPr/>
      <dgm:t>
        <a:bodyPr/>
        <a:lstStyle/>
        <a:p>
          <a:endParaRPr lang="en-US"/>
        </a:p>
      </dgm:t>
    </dgm:pt>
    <dgm:pt modelId="{0D3E5C6F-A267-4ED7-A246-8F336CE0F94C}" type="sibTrans" cxnId="{F01398FB-BC93-48E1-9097-2C2A32ECB870}">
      <dgm:prSet/>
      <dgm:spPr/>
      <dgm:t>
        <a:bodyPr/>
        <a:lstStyle/>
        <a:p>
          <a:endParaRPr lang="en-US"/>
        </a:p>
      </dgm:t>
    </dgm:pt>
    <dgm:pt modelId="{8B8324B1-5BAF-4226-8FBC-402E737D9817}">
      <dgm:prSet phldrT="[Text]" custT="1"/>
      <dgm:spPr/>
      <dgm:t>
        <a:bodyPr/>
        <a:lstStyle/>
        <a:p>
          <a:r>
            <a:rPr lang="en-US" sz="1800" b="1" dirty="0"/>
            <a:t>Step 2: Sample validation</a:t>
          </a:r>
        </a:p>
      </dgm:t>
    </dgm:pt>
    <dgm:pt modelId="{FC9FD090-1F38-4694-A45F-7C18B7CA60C8}" type="parTrans" cxnId="{D277FAE1-8283-4DE8-915F-BEA8920A2186}">
      <dgm:prSet/>
      <dgm:spPr/>
      <dgm:t>
        <a:bodyPr/>
        <a:lstStyle/>
        <a:p>
          <a:endParaRPr lang="en-US"/>
        </a:p>
      </dgm:t>
    </dgm:pt>
    <dgm:pt modelId="{2487ABBD-A96A-42E6-9FAA-96006785C6A9}" type="sibTrans" cxnId="{D277FAE1-8283-4DE8-915F-BEA8920A2186}">
      <dgm:prSet/>
      <dgm:spPr/>
      <dgm:t>
        <a:bodyPr/>
        <a:lstStyle/>
        <a:p>
          <a:endParaRPr lang="en-US"/>
        </a:p>
      </dgm:t>
    </dgm:pt>
    <dgm:pt modelId="{BCAF4006-6C5A-4A23-8660-17B099F6332F}">
      <dgm:prSet phldrT="[Text]" custT="1"/>
      <dgm:spPr/>
      <dgm:t>
        <a:bodyPr/>
        <a:lstStyle/>
        <a:p>
          <a:r>
            <a:rPr lang="es-ES" sz="1400" dirty="0"/>
            <a:t>- </a:t>
          </a:r>
          <a:r>
            <a:rPr lang="es-ES" sz="1400" dirty="0" err="1"/>
            <a:t>Explored</a:t>
          </a:r>
          <a:r>
            <a:rPr lang="es-ES" sz="1400" dirty="0"/>
            <a:t> and </a:t>
          </a:r>
          <a:r>
            <a:rPr lang="es-ES" sz="1400" dirty="0" err="1"/>
            <a:t>visualized</a:t>
          </a:r>
          <a:r>
            <a:rPr lang="es-ES" sz="1400" dirty="0"/>
            <a:t> data</a:t>
          </a:r>
        </a:p>
        <a:p>
          <a:r>
            <a:rPr lang="es-ES" sz="1400" dirty="0"/>
            <a:t>-</a:t>
          </a:r>
          <a:r>
            <a:rPr lang="es-ES" sz="1400" dirty="0" err="1"/>
            <a:t>Looked</a:t>
          </a:r>
          <a:r>
            <a:rPr lang="es-ES" sz="1400" dirty="0"/>
            <a:t> at charts</a:t>
          </a:r>
        </a:p>
        <a:p>
          <a:r>
            <a:rPr lang="es-ES" sz="1400" dirty="0"/>
            <a:t>- </a:t>
          </a:r>
          <a:r>
            <a:rPr lang="es-ES" sz="1400" dirty="0" err="1"/>
            <a:t>Checked</a:t>
          </a:r>
          <a:r>
            <a:rPr lang="es-ES" sz="1400" dirty="0"/>
            <a:t> </a:t>
          </a:r>
          <a:r>
            <a:rPr lang="es-ES" sz="1400" dirty="0" err="1"/>
            <a:t>if</a:t>
          </a:r>
          <a:r>
            <a:rPr lang="es-ES" sz="1400" dirty="0"/>
            <a:t> </a:t>
          </a:r>
          <a:r>
            <a:rPr lang="es-ES" sz="1400" dirty="0" err="1"/>
            <a:t>sample</a:t>
          </a:r>
          <a:r>
            <a:rPr lang="es-ES" sz="1400" dirty="0"/>
            <a:t> </a:t>
          </a:r>
          <a:r>
            <a:rPr lang="es-ES" sz="1400" dirty="0" err="1"/>
            <a:t>is</a:t>
          </a:r>
          <a:r>
            <a:rPr lang="es-ES" sz="1400" dirty="0"/>
            <a:t> </a:t>
          </a:r>
          <a:r>
            <a:rPr lang="es-ES" sz="1400" dirty="0" err="1"/>
            <a:t>representatitive</a:t>
          </a:r>
          <a:endParaRPr lang="es-ES" sz="1400" dirty="0"/>
        </a:p>
        <a:p>
          <a:r>
            <a:rPr lang="es-ES" sz="1400" dirty="0"/>
            <a:t>-</a:t>
          </a:r>
          <a:r>
            <a:rPr lang="es-ES" sz="1400" dirty="0" err="1"/>
            <a:t>Spotted</a:t>
          </a:r>
          <a:r>
            <a:rPr lang="es-ES" sz="1400" dirty="0"/>
            <a:t> </a:t>
          </a:r>
          <a:r>
            <a:rPr lang="es-ES" sz="1400" dirty="0" err="1"/>
            <a:t>outliers</a:t>
          </a:r>
          <a:endParaRPr lang="es-ES" sz="1400" dirty="0"/>
        </a:p>
        <a:p>
          <a:r>
            <a:rPr lang="es-ES" sz="1400" dirty="0"/>
            <a:t>- </a:t>
          </a:r>
          <a:r>
            <a:rPr lang="fr-FR" sz="1400" dirty="0" err="1"/>
            <a:t>Correlation</a:t>
          </a:r>
          <a:r>
            <a:rPr lang="fr-FR" sz="1400" dirty="0"/>
            <a:t> </a:t>
          </a:r>
          <a:r>
            <a:rPr lang="fr-FR" sz="1400" dirty="0" err="1"/>
            <a:t>analysis</a:t>
          </a:r>
          <a:r>
            <a:rPr lang="fr-FR" sz="1400" dirty="0"/>
            <a:t> </a:t>
          </a:r>
          <a:r>
            <a:rPr lang="fr-FR" sz="1400" dirty="0" err="1"/>
            <a:t>with</a:t>
          </a:r>
          <a:r>
            <a:rPr lang="fr-FR" sz="1400" dirty="0"/>
            <a:t> the </a:t>
          </a:r>
          <a:r>
            <a:rPr lang="fr-FR" sz="1400" dirty="0" err="1"/>
            <a:t>price</a:t>
          </a:r>
          <a:r>
            <a:rPr lang="fr-FR" sz="1400" dirty="0"/>
            <a:t>. </a:t>
          </a:r>
          <a:endParaRPr lang="es-ES" sz="1400" dirty="0"/>
        </a:p>
        <a:p>
          <a:endParaRPr lang="es-ES" sz="1400" dirty="0"/>
        </a:p>
        <a:p>
          <a:endParaRPr lang="es-ES" sz="1200" dirty="0"/>
        </a:p>
      </dgm:t>
    </dgm:pt>
    <dgm:pt modelId="{A44BE008-E66D-40B6-9094-91FBF9EB0D1D}" type="parTrans" cxnId="{1EA50E2D-8900-4CD0-94AC-FDA9858D1EC5}">
      <dgm:prSet/>
      <dgm:spPr/>
      <dgm:t>
        <a:bodyPr/>
        <a:lstStyle/>
        <a:p>
          <a:endParaRPr lang="en-US"/>
        </a:p>
      </dgm:t>
    </dgm:pt>
    <dgm:pt modelId="{B2A231E1-2C18-4023-AB3F-3E57C395E338}" type="sibTrans" cxnId="{1EA50E2D-8900-4CD0-94AC-FDA9858D1EC5}">
      <dgm:prSet/>
      <dgm:spPr/>
      <dgm:t>
        <a:bodyPr/>
        <a:lstStyle/>
        <a:p>
          <a:endParaRPr lang="en-US"/>
        </a:p>
      </dgm:t>
    </dgm:pt>
    <dgm:pt modelId="{2709BC66-62E4-44FA-8A3B-FA94B108D69A}">
      <dgm:prSet phldrT="[Text]" custT="1"/>
      <dgm:spPr/>
      <dgm:t>
        <a:bodyPr/>
        <a:lstStyle/>
        <a:p>
          <a:r>
            <a:rPr lang="en-US" sz="1800" b="1" dirty="0"/>
            <a:t>Step 3: Predictive model</a:t>
          </a:r>
        </a:p>
      </dgm:t>
    </dgm:pt>
    <dgm:pt modelId="{19790B92-32B2-458F-BF48-7AED81E3B8CF}" type="parTrans" cxnId="{9C2BB1AA-B186-4A9A-9A2F-8B4425DEE223}">
      <dgm:prSet/>
      <dgm:spPr/>
      <dgm:t>
        <a:bodyPr/>
        <a:lstStyle/>
        <a:p>
          <a:endParaRPr lang="en-US"/>
        </a:p>
      </dgm:t>
    </dgm:pt>
    <dgm:pt modelId="{6C01450E-054C-435C-A7B2-F1BFA850AFFE}" type="sibTrans" cxnId="{9C2BB1AA-B186-4A9A-9A2F-8B4425DEE223}">
      <dgm:prSet/>
      <dgm:spPr/>
      <dgm:t>
        <a:bodyPr/>
        <a:lstStyle/>
        <a:p>
          <a:endParaRPr lang="en-US"/>
        </a:p>
      </dgm:t>
    </dgm:pt>
    <dgm:pt modelId="{0FF4BEB1-F87A-4EB2-BDF6-DABDDEE79B05}">
      <dgm:prSet phldrT="[Text]" custT="1"/>
      <dgm:spPr/>
      <dgm:t>
        <a:bodyPr/>
        <a:lstStyle/>
        <a:p>
          <a:r>
            <a:rPr lang="en-US" sz="1500" dirty="0"/>
            <a:t>-Removed unnecessary columns</a:t>
          </a:r>
        </a:p>
        <a:p>
          <a:r>
            <a:rPr lang="fr-FR" sz="1400" dirty="0"/>
            <a:t>- </a:t>
          </a:r>
          <a:r>
            <a:rPr lang="fr-FR" sz="1400" dirty="0" err="1"/>
            <a:t>Several</a:t>
          </a:r>
          <a:r>
            <a:rPr lang="fr-FR" sz="1400" dirty="0"/>
            <a:t> </a:t>
          </a:r>
          <a:r>
            <a:rPr lang="fr-FR" sz="1400" dirty="0" err="1"/>
            <a:t>methods</a:t>
          </a:r>
          <a:r>
            <a:rPr lang="fr-FR" sz="1400" dirty="0"/>
            <a:t> </a:t>
          </a:r>
          <a:r>
            <a:rPr lang="fr-FR" sz="1400" dirty="0" err="1"/>
            <a:t>were</a:t>
          </a:r>
          <a:r>
            <a:rPr lang="fr-FR" sz="1400" dirty="0"/>
            <a:t> </a:t>
          </a:r>
          <a:r>
            <a:rPr lang="fr-FR" sz="1400" dirty="0" err="1"/>
            <a:t>used</a:t>
          </a:r>
          <a:r>
            <a:rPr lang="fr-FR" sz="1400" dirty="0"/>
            <a:t> like </a:t>
          </a:r>
          <a:r>
            <a:rPr lang="fr-FR" sz="1400" dirty="0" err="1"/>
            <a:t>thelinear</a:t>
          </a:r>
          <a:r>
            <a:rPr lang="fr-FR" sz="1400" dirty="0"/>
            <a:t> </a:t>
          </a:r>
          <a:r>
            <a:rPr lang="fr-FR" sz="1400" dirty="0" err="1"/>
            <a:t>regression</a:t>
          </a:r>
          <a:r>
            <a:rPr lang="fr-FR" sz="1400" dirty="0"/>
            <a:t> and KNN model </a:t>
          </a:r>
          <a:r>
            <a:rPr lang="fr-FR" sz="1400" dirty="0" err="1"/>
            <a:t>however</a:t>
          </a:r>
          <a:r>
            <a:rPr lang="fr-FR" sz="1400" dirty="0"/>
            <a:t> the one for </a:t>
          </a:r>
          <a:r>
            <a:rPr lang="fr-FR" sz="1400" dirty="0" err="1"/>
            <a:t>which</a:t>
          </a:r>
          <a:r>
            <a:rPr lang="fr-FR" sz="1400" dirty="0"/>
            <a:t> the model fit best </a:t>
          </a:r>
          <a:r>
            <a:rPr lang="fr-FR" sz="1400" dirty="0" err="1"/>
            <a:t>was</a:t>
          </a:r>
          <a:r>
            <a:rPr lang="fr-FR" sz="1400" dirty="0"/>
            <a:t> the </a:t>
          </a:r>
          <a:r>
            <a:rPr lang="fr-FR" sz="1400" dirty="0" err="1"/>
            <a:t>decision</a:t>
          </a:r>
          <a:r>
            <a:rPr lang="fr-FR" sz="1400" dirty="0"/>
            <a:t> </a:t>
          </a:r>
          <a:r>
            <a:rPr lang="fr-FR" sz="1400" dirty="0" err="1"/>
            <a:t>tree</a:t>
          </a:r>
          <a:r>
            <a:rPr lang="fr-FR" sz="1400" dirty="0"/>
            <a:t> </a:t>
          </a:r>
          <a:r>
            <a:rPr lang="fr-FR" sz="1400" dirty="0" err="1"/>
            <a:t>with</a:t>
          </a:r>
          <a:r>
            <a:rPr lang="fr-FR" sz="1400" dirty="0"/>
            <a:t> an </a:t>
          </a:r>
          <a:r>
            <a:rPr lang="fr-FR" sz="1400" dirty="0" err="1"/>
            <a:t>accuracy</a:t>
          </a:r>
          <a:r>
            <a:rPr lang="fr-FR" sz="1400" dirty="0"/>
            <a:t> of 76%</a:t>
          </a:r>
          <a:endParaRPr lang="en-US" sz="1400" dirty="0"/>
        </a:p>
      </dgm:t>
    </dgm:pt>
    <dgm:pt modelId="{7B7CDC5C-6CC4-49CB-9916-30E5612A9B99}" type="parTrans" cxnId="{34C0BDC0-03CC-4D6A-8DC1-EAA5EA930475}">
      <dgm:prSet/>
      <dgm:spPr/>
      <dgm:t>
        <a:bodyPr/>
        <a:lstStyle/>
        <a:p>
          <a:endParaRPr lang="en-US"/>
        </a:p>
      </dgm:t>
    </dgm:pt>
    <dgm:pt modelId="{5D6C3EC5-927D-495A-B344-88F057D72CCA}" type="sibTrans" cxnId="{34C0BDC0-03CC-4D6A-8DC1-EAA5EA930475}">
      <dgm:prSet/>
      <dgm:spPr/>
      <dgm:t>
        <a:bodyPr/>
        <a:lstStyle/>
        <a:p>
          <a:endParaRPr lang="en-US"/>
        </a:p>
      </dgm:t>
    </dgm:pt>
    <dgm:pt modelId="{190C6198-43E7-4395-A5F4-2DAEED2871F8}">
      <dgm:prSet phldrT="[Text]" custT="1"/>
      <dgm:spPr/>
      <dgm:t>
        <a:bodyPr/>
        <a:lstStyle/>
        <a:p>
          <a:r>
            <a:rPr lang="es-ES" sz="1400" dirty="0"/>
            <a:t>- </a:t>
          </a:r>
          <a:r>
            <a:rPr lang="es-ES" sz="1400" dirty="0" err="1"/>
            <a:t>Created</a:t>
          </a:r>
          <a:r>
            <a:rPr lang="es-ES" sz="1400" dirty="0"/>
            <a:t> a </a:t>
          </a:r>
          <a:r>
            <a:rPr lang="es-ES" sz="1400" dirty="0" err="1"/>
            <a:t>dashboard</a:t>
          </a:r>
          <a:r>
            <a:rPr lang="es-ES" sz="1400" dirty="0"/>
            <a:t> </a:t>
          </a:r>
          <a:r>
            <a:rPr lang="es-ES" sz="1400" dirty="0" err="1"/>
            <a:t>to</a:t>
          </a:r>
          <a:r>
            <a:rPr lang="es-ES" sz="1400" dirty="0"/>
            <a:t> </a:t>
          </a:r>
          <a:r>
            <a:rPr lang="es-ES" sz="1400" dirty="0" err="1"/>
            <a:t>see</a:t>
          </a:r>
          <a:r>
            <a:rPr lang="es-ES" sz="1400" dirty="0"/>
            <a:t> </a:t>
          </a:r>
          <a:r>
            <a:rPr lang="es-ES" sz="1400" dirty="0" err="1"/>
            <a:t>the</a:t>
          </a:r>
          <a:r>
            <a:rPr lang="es-ES" sz="1400" dirty="0"/>
            <a:t> </a:t>
          </a:r>
          <a:r>
            <a:rPr lang="es-ES" sz="1400" dirty="0" err="1"/>
            <a:t>companie’s</a:t>
          </a:r>
          <a:r>
            <a:rPr lang="es-ES" sz="1400" dirty="0"/>
            <a:t> </a:t>
          </a:r>
          <a:r>
            <a:rPr lang="es-ES" sz="1400" dirty="0" err="1"/>
            <a:t>evolution</a:t>
          </a:r>
          <a:r>
            <a:rPr lang="es-ES" sz="1400" dirty="0"/>
            <a:t> </a:t>
          </a:r>
          <a:r>
            <a:rPr lang="es-ES" sz="1400" dirty="0" err="1"/>
            <a:t>on</a:t>
          </a:r>
          <a:r>
            <a:rPr lang="es-ES" sz="1400" dirty="0"/>
            <a:t> </a:t>
          </a:r>
          <a:r>
            <a:rPr lang="es-ES" sz="1400" dirty="0" err="1"/>
            <a:t>their</a:t>
          </a:r>
          <a:r>
            <a:rPr lang="es-ES" sz="1400" dirty="0"/>
            <a:t> </a:t>
          </a:r>
          <a:r>
            <a:rPr lang="es-ES" sz="1400" dirty="0" err="1"/>
            <a:t>market</a:t>
          </a:r>
          <a:endParaRPr lang="es-ES" sz="1400" dirty="0"/>
        </a:p>
        <a:p>
          <a:r>
            <a:rPr lang="es-ES" sz="1400" dirty="0"/>
            <a:t>- </a:t>
          </a:r>
          <a:r>
            <a:rPr lang="es-ES" sz="1400" dirty="0" err="1"/>
            <a:t>Conclusions</a:t>
          </a:r>
          <a:r>
            <a:rPr lang="es-ES" sz="1400" dirty="0"/>
            <a:t> and final </a:t>
          </a:r>
          <a:r>
            <a:rPr lang="es-ES" sz="1400" dirty="0" err="1"/>
            <a:t>recommendations</a:t>
          </a:r>
          <a:endParaRPr lang="es-ES" sz="1400" dirty="0"/>
        </a:p>
      </dgm:t>
    </dgm:pt>
    <dgm:pt modelId="{36EDD52F-ABF0-4D47-AEE9-DB228733C661}" type="parTrans" cxnId="{6C4E2E4E-781F-4A0A-8C41-94C4A9A527E4}">
      <dgm:prSet/>
      <dgm:spPr/>
      <dgm:t>
        <a:bodyPr/>
        <a:lstStyle/>
        <a:p>
          <a:endParaRPr lang="en-US"/>
        </a:p>
      </dgm:t>
    </dgm:pt>
    <dgm:pt modelId="{3E992FED-3825-4AB6-BD59-C49BC9C8CA08}" type="sibTrans" cxnId="{6C4E2E4E-781F-4A0A-8C41-94C4A9A527E4}">
      <dgm:prSet/>
      <dgm:spPr/>
      <dgm:t>
        <a:bodyPr/>
        <a:lstStyle/>
        <a:p>
          <a:endParaRPr lang="en-US"/>
        </a:p>
      </dgm:t>
    </dgm:pt>
    <dgm:pt modelId="{C7252947-9E0B-4DE3-8BD6-11EB617B2A46}">
      <dgm:prSet phldrT="[Text]" custT="1"/>
      <dgm:spPr>
        <a:gradFill rotWithShape="0">
          <a:gsLst>
            <a:gs pos="0">
              <a:schemeClr val="tx2">
                <a:lumMod val="75000"/>
              </a:schemeClr>
            </a:gs>
            <a:gs pos="69000">
              <a:schemeClr val="accent1">
                <a:shade val="50000"/>
                <a:hueOff val="177245"/>
                <a:satOff val="-4676"/>
                <a:lumOff val="2142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shade val="50000"/>
                <a:hueOff val="177245"/>
                <a:satOff val="-4676"/>
                <a:lumOff val="21420"/>
                <a:alphaOff val="0"/>
                <a:shade val="72000"/>
                <a:satMod val="130000"/>
                <a:lumMod val="100000"/>
              </a:schemeClr>
            </a:gs>
          </a:gsLst>
        </a:gradFill>
      </dgm:spPr>
      <dgm:t>
        <a:bodyPr/>
        <a:lstStyle/>
        <a:p>
          <a:r>
            <a:rPr lang="en-US" sz="1800" b="1" dirty="0"/>
            <a:t>Step 4: Implementation</a:t>
          </a:r>
        </a:p>
      </dgm:t>
    </dgm:pt>
    <dgm:pt modelId="{DFDA6912-B045-413E-844F-183A3E3D3778}" type="parTrans" cxnId="{385EA49A-8654-4073-92E5-1D2AE33A001B}">
      <dgm:prSet/>
      <dgm:spPr/>
      <dgm:t>
        <a:bodyPr/>
        <a:lstStyle/>
        <a:p>
          <a:endParaRPr lang="en-US"/>
        </a:p>
      </dgm:t>
    </dgm:pt>
    <dgm:pt modelId="{856379EC-8786-4080-9D03-FDD169577C0F}" type="sibTrans" cxnId="{385EA49A-8654-4073-92E5-1D2AE33A001B}">
      <dgm:prSet/>
      <dgm:spPr/>
      <dgm:t>
        <a:bodyPr/>
        <a:lstStyle/>
        <a:p>
          <a:endParaRPr lang="en-US"/>
        </a:p>
      </dgm:t>
    </dgm:pt>
    <dgm:pt modelId="{BDD5D15B-0C5F-43D0-8EB8-883BACF5D931}" type="pres">
      <dgm:prSet presAssocID="{9097F92F-A137-4C88-B05C-D6289AE34E26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41E642CD-03B7-4900-A4FF-3CC9552D9B72}" type="pres">
      <dgm:prSet presAssocID="{FC819DB6-8840-4D47-BF5E-B8C047552F6F}" presName="parentText1" presStyleLbl="node1" presStyleIdx="0" presStyleCnt="4" custScaleX="117759" custScaleY="131735" custLinFactNeighborX="-1959" custLinFactNeighborY="-672">
        <dgm:presLayoutVars>
          <dgm:chMax/>
          <dgm:chPref val="3"/>
          <dgm:bulletEnabled val="1"/>
        </dgm:presLayoutVars>
      </dgm:prSet>
      <dgm:spPr/>
    </dgm:pt>
    <dgm:pt modelId="{2658B4E8-C3CA-4FE7-A59E-8CDA0D69D957}" type="pres">
      <dgm:prSet presAssocID="{FC819DB6-8840-4D47-BF5E-B8C047552F6F}" presName="childText1" presStyleLbl="solidAlignAcc1" presStyleIdx="0" presStyleCnt="4" custScaleX="122383" custScaleY="107360" custLinFactNeighborX="-38081" custLinFactNeighborY="7206">
        <dgm:presLayoutVars>
          <dgm:chMax val="0"/>
          <dgm:chPref val="0"/>
          <dgm:bulletEnabled val="1"/>
        </dgm:presLayoutVars>
      </dgm:prSet>
      <dgm:spPr/>
    </dgm:pt>
    <dgm:pt modelId="{7D1467F5-2B36-4D23-948C-5ACDE7D7846C}" type="pres">
      <dgm:prSet presAssocID="{8B8324B1-5BAF-4226-8FBC-402E737D9817}" presName="parentText2" presStyleLbl="node1" presStyleIdx="1" presStyleCnt="4" custScaleX="116012" custLinFactNeighborX="-52" custLinFactNeighborY="2848">
        <dgm:presLayoutVars>
          <dgm:chMax/>
          <dgm:chPref val="3"/>
          <dgm:bulletEnabled val="1"/>
        </dgm:presLayoutVars>
      </dgm:prSet>
      <dgm:spPr/>
    </dgm:pt>
    <dgm:pt modelId="{68A01F29-3315-43EB-950C-30D6B9CEE721}" type="pres">
      <dgm:prSet presAssocID="{8B8324B1-5BAF-4226-8FBC-402E737D9817}" presName="childText2" presStyleLbl="solidAlignAcc1" presStyleIdx="1" presStyleCnt="4" custScaleX="145176" custScaleY="104837" custLinFactNeighborX="-5271" custLinFactNeighborY="3026">
        <dgm:presLayoutVars>
          <dgm:chMax val="0"/>
          <dgm:chPref val="0"/>
          <dgm:bulletEnabled val="1"/>
        </dgm:presLayoutVars>
      </dgm:prSet>
      <dgm:spPr/>
    </dgm:pt>
    <dgm:pt modelId="{E741DB34-B90A-4921-95EF-310A7EE7F9F0}" type="pres">
      <dgm:prSet presAssocID="{2709BC66-62E4-44FA-8A3B-FA94B108D69A}" presName="parentText3" presStyleLbl="node1" presStyleIdx="2" presStyleCnt="4" custScaleX="107157" custLinFactNeighborX="8917" custLinFactNeighborY="1178">
        <dgm:presLayoutVars>
          <dgm:chMax/>
          <dgm:chPref val="3"/>
          <dgm:bulletEnabled val="1"/>
        </dgm:presLayoutVars>
      </dgm:prSet>
      <dgm:spPr/>
    </dgm:pt>
    <dgm:pt modelId="{90C5A1F8-074F-4D52-B064-933E844EA85F}" type="pres">
      <dgm:prSet presAssocID="{2709BC66-62E4-44FA-8A3B-FA94B108D69A}" presName="childText3" presStyleLbl="solidAlignAcc1" presStyleIdx="2" presStyleCnt="4" custScaleX="116450" custScaleY="116762" custLinFactNeighborX="21791" custLinFactNeighborY="9357">
        <dgm:presLayoutVars>
          <dgm:chMax val="0"/>
          <dgm:chPref val="0"/>
          <dgm:bulletEnabled val="1"/>
        </dgm:presLayoutVars>
      </dgm:prSet>
      <dgm:spPr/>
    </dgm:pt>
    <dgm:pt modelId="{36F43EF4-18E2-456B-977C-C39437EB05B7}" type="pres">
      <dgm:prSet presAssocID="{C7252947-9E0B-4DE3-8BD6-11EB617B2A46}" presName="parentText4" presStyleLbl="node1" presStyleIdx="3" presStyleCnt="4" custScaleX="98959" custLinFactNeighborX="21789" custLinFactNeighborY="6850">
        <dgm:presLayoutVars>
          <dgm:chMax/>
          <dgm:chPref val="3"/>
          <dgm:bulletEnabled val="1"/>
        </dgm:presLayoutVars>
      </dgm:prSet>
      <dgm:spPr/>
    </dgm:pt>
    <dgm:pt modelId="{11B96584-E9A2-43E9-A1B2-BF498F33C51A}" type="pres">
      <dgm:prSet presAssocID="{C7252947-9E0B-4DE3-8BD6-11EB617B2A46}" presName="childText4" presStyleLbl="solidAlignAcc1" presStyleIdx="3" presStyleCnt="4" custScaleX="115390" custScaleY="101322" custLinFactNeighborX="37821" custLinFactNeighborY="471">
        <dgm:presLayoutVars>
          <dgm:chMax val="0"/>
          <dgm:chPref val="0"/>
          <dgm:bulletEnabled val="1"/>
        </dgm:presLayoutVars>
      </dgm:prSet>
      <dgm:spPr/>
    </dgm:pt>
  </dgm:ptLst>
  <dgm:cxnLst>
    <dgm:cxn modelId="{1EA50E2D-8900-4CD0-94AC-FDA9858D1EC5}" srcId="{8B8324B1-5BAF-4226-8FBC-402E737D9817}" destId="{BCAF4006-6C5A-4A23-8660-17B099F6332F}" srcOrd="0" destOrd="0" parTransId="{A44BE008-E66D-40B6-9094-91FBF9EB0D1D}" sibTransId="{B2A231E1-2C18-4023-AB3F-3E57C395E338}"/>
    <dgm:cxn modelId="{08368F68-844E-44CE-9E49-B7822206E6FB}" type="presOf" srcId="{22F83704-EC25-4D2A-98CB-A1536A6A3C15}" destId="{2658B4E8-C3CA-4FE7-A59E-8CDA0D69D957}" srcOrd="0" destOrd="0" presId="urn:microsoft.com/office/officeart/2009/3/layout/IncreasingArrowsProcess"/>
    <dgm:cxn modelId="{6C4E2E4E-781F-4A0A-8C41-94C4A9A527E4}" srcId="{C7252947-9E0B-4DE3-8BD6-11EB617B2A46}" destId="{190C6198-43E7-4395-A5F4-2DAEED2871F8}" srcOrd="0" destOrd="0" parTransId="{36EDD52F-ABF0-4D47-AEE9-DB228733C661}" sibTransId="{3E992FED-3825-4AB6-BD59-C49BC9C8CA08}"/>
    <dgm:cxn modelId="{7719797F-6E3F-4728-8ED7-A7BF7FE893A6}" type="presOf" srcId="{9097F92F-A137-4C88-B05C-D6289AE34E26}" destId="{BDD5D15B-0C5F-43D0-8EB8-883BACF5D931}" srcOrd="0" destOrd="0" presId="urn:microsoft.com/office/officeart/2009/3/layout/IncreasingArrowsProcess"/>
    <dgm:cxn modelId="{385EA49A-8654-4073-92E5-1D2AE33A001B}" srcId="{9097F92F-A137-4C88-B05C-D6289AE34E26}" destId="{C7252947-9E0B-4DE3-8BD6-11EB617B2A46}" srcOrd="3" destOrd="0" parTransId="{DFDA6912-B045-413E-844F-183A3E3D3778}" sibTransId="{856379EC-8786-4080-9D03-FDD169577C0F}"/>
    <dgm:cxn modelId="{82357BAA-2FB7-447F-8631-C346DC146CF3}" type="presOf" srcId="{8B8324B1-5BAF-4226-8FBC-402E737D9817}" destId="{7D1467F5-2B36-4D23-948C-5ACDE7D7846C}" srcOrd="0" destOrd="0" presId="urn:microsoft.com/office/officeart/2009/3/layout/IncreasingArrowsProcess"/>
    <dgm:cxn modelId="{9C2BB1AA-B186-4A9A-9A2F-8B4425DEE223}" srcId="{9097F92F-A137-4C88-B05C-D6289AE34E26}" destId="{2709BC66-62E4-44FA-8A3B-FA94B108D69A}" srcOrd="2" destOrd="0" parTransId="{19790B92-32B2-458F-BF48-7AED81E3B8CF}" sibTransId="{6C01450E-054C-435C-A7B2-F1BFA850AFFE}"/>
    <dgm:cxn modelId="{6D915BB3-5EA5-47BE-9A59-CDF9FCED9A9A}" type="presOf" srcId="{2709BC66-62E4-44FA-8A3B-FA94B108D69A}" destId="{E741DB34-B90A-4921-95EF-310A7EE7F9F0}" srcOrd="0" destOrd="0" presId="urn:microsoft.com/office/officeart/2009/3/layout/IncreasingArrowsProcess"/>
    <dgm:cxn modelId="{DE783FB5-D55A-4E9C-88B7-AC9D6A1B2315}" type="presOf" srcId="{0FF4BEB1-F87A-4EB2-BDF6-DABDDEE79B05}" destId="{90C5A1F8-074F-4D52-B064-933E844EA85F}" srcOrd="0" destOrd="0" presId="urn:microsoft.com/office/officeart/2009/3/layout/IncreasingArrowsProcess"/>
    <dgm:cxn modelId="{54E861B6-29C4-4A7B-9C7D-668E5110F5FE}" type="presOf" srcId="{190C6198-43E7-4395-A5F4-2DAEED2871F8}" destId="{11B96584-E9A2-43E9-A1B2-BF498F33C51A}" srcOrd="0" destOrd="0" presId="urn:microsoft.com/office/officeart/2009/3/layout/IncreasingArrowsProcess"/>
    <dgm:cxn modelId="{6F6BB7B8-0B27-4897-8585-36558D19344D}" type="presOf" srcId="{FC819DB6-8840-4D47-BF5E-B8C047552F6F}" destId="{41E642CD-03B7-4900-A4FF-3CC9552D9B72}" srcOrd="0" destOrd="0" presId="urn:microsoft.com/office/officeart/2009/3/layout/IncreasingArrowsProcess"/>
    <dgm:cxn modelId="{34C0BDC0-03CC-4D6A-8DC1-EAA5EA930475}" srcId="{2709BC66-62E4-44FA-8A3B-FA94B108D69A}" destId="{0FF4BEB1-F87A-4EB2-BDF6-DABDDEE79B05}" srcOrd="0" destOrd="0" parTransId="{7B7CDC5C-6CC4-49CB-9916-30E5612A9B99}" sibTransId="{5D6C3EC5-927D-495A-B344-88F057D72CCA}"/>
    <dgm:cxn modelId="{2513A2CD-ED3E-4F9E-94B1-42057C0C65A7}" type="presOf" srcId="{BCAF4006-6C5A-4A23-8660-17B099F6332F}" destId="{68A01F29-3315-43EB-950C-30D6B9CEE721}" srcOrd="0" destOrd="0" presId="urn:microsoft.com/office/officeart/2009/3/layout/IncreasingArrowsProcess"/>
    <dgm:cxn modelId="{D277FAE1-8283-4DE8-915F-BEA8920A2186}" srcId="{9097F92F-A137-4C88-B05C-D6289AE34E26}" destId="{8B8324B1-5BAF-4226-8FBC-402E737D9817}" srcOrd="1" destOrd="0" parTransId="{FC9FD090-1F38-4694-A45F-7C18B7CA60C8}" sibTransId="{2487ABBD-A96A-42E6-9FAA-96006785C6A9}"/>
    <dgm:cxn modelId="{725482E4-BF7B-4E90-AAB6-734E2D77A12E}" type="presOf" srcId="{C7252947-9E0B-4DE3-8BD6-11EB617B2A46}" destId="{36F43EF4-18E2-456B-977C-C39437EB05B7}" srcOrd="0" destOrd="0" presId="urn:microsoft.com/office/officeart/2009/3/layout/IncreasingArrowsProcess"/>
    <dgm:cxn modelId="{F01398FB-BC93-48E1-9097-2C2A32ECB870}" srcId="{FC819DB6-8840-4D47-BF5E-B8C047552F6F}" destId="{22F83704-EC25-4D2A-98CB-A1536A6A3C15}" srcOrd="0" destOrd="0" parTransId="{55FF1848-4892-4767-84FE-CAA31BA69109}" sibTransId="{0D3E5C6F-A267-4ED7-A246-8F336CE0F94C}"/>
    <dgm:cxn modelId="{92209AFF-6646-4D42-ABB1-F38DC6EE11EA}" srcId="{9097F92F-A137-4C88-B05C-D6289AE34E26}" destId="{FC819DB6-8840-4D47-BF5E-B8C047552F6F}" srcOrd="0" destOrd="0" parTransId="{45AAF8F9-1AC8-4548-A0B8-B439918004EA}" sibTransId="{7700ABD6-4EA1-4018-8686-1984D1845B41}"/>
    <dgm:cxn modelId="{5A744BD2-3C29-4B3C-A03A-2AE967A5BB6E}" type="presParOf" srcId="{BDD5D15B-0C5F-43D0-8EB8-883BACF5D931}" destId="{41E642CD-03B7-4900-A4FF-3CC9552D9B72}" srcOrd="0" destOrd="0" presId="urn:microsoft.com/office/officeart/2009/3/layout/IncreasingArrowsProcess"/>
    <dgm:cxn modelId="{C251C1DF-1609-4B67-A578-7183C4B4042A}" type="presParOf" srcId="{BDD5D15B-0C5F-43D0-8EB8-883BACF5D931}" destId="{2658B4E8-C3CA-4FE7-A59E-8CDA0D69D957}" srcOrd="1" destOrd="0" presId="urn:microsoft.com/office/officeart/2009/3/layout/IncreasingArrowsProcess"/>
    <dgm:cxn modelId="{33C0AB3E-ED53-4859-9260-547BF30E4CD3}" type="presParOf" srcId="{BDD5D15B-0C5F-43D0-8EB8-883BACF5D931}" destId="{7D1467F5-2B36-4D23-948C-5ACDE7D7846C}" srcOrd="2" destOrd="0" presId="urn:microsoft.com/office/officeart/2009/3/layout/IncreasingArrowsProcess"/>
    <dgm:cxn modelId="{0E9D919F-71CA-4D5F-8221-E1CD11D7390E}" type="presParOf" srcId="{BDD5D15B-0C5F-43D0-8EB8-883BACF5D931}" destId="{68A01F29-3315-43EB-950C-30D6B9CEE721}" srcOrd="3" destOrd="0" presId="urn:microsoft.com/office/officeart/2009/3/layout/IncreasingArrowsProcess"/>
    <dgm:cxn modelId="{91ABAE47-3DC9-4DA9-9DF9-EB5D189400F1}" type="presParOf" srcId="{BDD5D15B-0C5F-43D0-8EB8-883BACF5D931}" destId="{E741DB34-B90A-4921-95EF-310A7EE7F9F0}" srcOrd="4" destOrd="0" presId="urn:microsoft.com/office/officeart/2009/3/layout/IncreasingArrowsProcess"/>
    <dgm:cxn modelId="{83FD952A-2EA7-44F2-9AD5-63DBEE7922A3}" type="presParOf" srcId="{BDD5D15B-0C5F-43D0-8EB8-883BACF5D931}" destId="{90C5A1F8-074F-4D52-B064-933E844EA85F}" srcOrd="5" destOrd="0" presId="urn:microsoft.com/office/officeart/2009/3/layout/IncreasingArrowsProcess"/>
    <dgm:cxn modelId="{38E8D105-46E9-45BB-B1CB-FE12946EC695}" type="presParOf" srcId="{BDD5D15B-0C5F-43D0-8EB8-883BACF5D931}" destId="{36F43EF4-18E2-456B-977C-C39437EB05B7}" srcOrd="6" destOrd="0" presId="urn:microsoft.com/office/officeart/2009/3/layout/IncreasingArrowsProcess"/>
    <dgm:cxn modelId="{F005CB76-9A1E-4CBC-B991-C1C9C8F22979}" type="presParOf" srcId="{BDD5D15B-0C5F-43D0-8EB8-883BACF5D931}" destId="{11B96584-E9A2-43E9-A1B2-BF498F33C51A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5C278-0CC4-466A-863A-E99E3CFF2FF8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11D4B74-112A-40DE-A4EA-8242E7BCE622}">
      <dgm:prSet phldrT="[Text]"/>
      <dgm:spPr/>
      <dgm:t>
        <a:bodyPr/>
        <a:lstStyle/>
        <a:p>
          <a:r>
            <a:rPr lang="en-US" dirty="0"/>
            <a:t>Objective 1</a:t>
          </a:r>
          <a:endParaRPr lang="en-GB" dirty="0"/>
        </a:p>
      </dgm:t>
    </dgm:pt>
    <dgm:pt modelId="{9DCB453B-70CB-455B-A1DE-D9DF1AFA0ABC}" type="parTrans" cxnId="{17F76539-C0A3-4CCC-ABDF-A90DD9118227}">
      <dgm:prSet/>
      <dgm:spPr/>
      <dgm:t>
        <a:bodyPr/>
        <a:lstStyle/>
        <a:p>
          <a:endParaRPr lang="en-GB"/>
        </a:p>
      </dgm:t>
    </dgm:pt>
    <dgm:pt modelId="{F63F18FA-69FF-43C8-A781-952BED4BEA4F}" type="sibTrans" cxnId="{17F76539-C0A3-4CCC-ABDF-A90DD9118227}">
      <dgm:prSet/>
      <dgm:spPr/>
      <dgm:t>
        <a:bodyPr/>
        <a:lstStyle/>
        <a:p>
          <a:endParaRPr lang="en-GB"/>
        </a:p>
      </dgm:t>
    </dgm:pt>
    <dgm:pt modelId="{4925A2D5-6E5C-4AB5-9BE6-8E0364BA435F}">
      <dgm:prSet phldrT="[Text]"/>
      <dgm:spPr/>
      <dgm:t>
        <a:bodyPr/>
        <a:lstStyle/>
        <a:p>
          <a:r>
            <a:rPr lang="fr-FR" dirty="0"/>
            <a:t>FOR HIGH VALUE GOODS CRITERIAS WILL MAINLY BE :</a:t>
          </a:r>
          <a:endParaRPr lang="en-GB" dirty="0"/>
        </a:p>
      </dgm:t>
    </dgm:pt>
    <dgm:pt modelId="{8B3C9E3B-3A14-4104-A9F4-EF3188755660}" type="parTrans" cxnId="{AA9F6D12-8488-4BA9-907C-4997DEEA0E39}">
      <dgm:prSet/>
      <dgm:spPr/>
      <dgm:t>
        <a:bodyPr/>
        <a:lstStyle/>
        <a:p>
          <a:endParaRPr lang="en-GB"/>
        </a:p>
      </dgm:t>
    </dgm:pt>
    <dgm:pt modelId="{27E67708-7733-487B-9C64-D73A91F70A69}" type="sibTrans" cxnId="{AA9F6D12-8488-4BA9-907C-4997DEEA0E39}">
      <dgm:prSet/>
      <dgm:spPr/>
      <dgm:t>
        <a:bodyPr/>
        <a:lstStyle/>
        <a:p>
          <a:endParaRPr lang="en-GB"/>
        </a:p>
      </dgm:t>
    </dgm:pt>
    <dgm:pt modelId="{618D2814-746C-4F3D-BBB7-F80C573E9119}">
      <dgm:prSet phldrT="[Text]" custT="1"/>
      <dgm:spPr/>
      <dgm:t>
        <a:bodyPr/>
        <a:lstStyle/>
        <a:p>
          <a:r>
            <a:rPr lang="en-US" sz="1500" dirty="0"/>
            <a:t>Most recent houses built between 2000 -2020</a:t>
          </a:r>
          <a:endParaRPr lang="en-GB" sz="1500" dirty="0"/>
        </a:p>
      </dgm:t>
    </dgm:pt>
    <dgm:pt modelId="{E7CD08C6-3BC0-4527-8AB0-244A750BD697}" type="parTrans" cxnId="{68B4459A-5996-40E8-BF86-802DEFAAEE49}">
      <dgm:prSet/>
      <dgm:spPr/>
      <dgm:t>
        <a:bodyPr/>
        <a:lstStyle/>
        <a:p>
          <a:endParaRPr lang="en-GB"/>
        </a:p>
      </dgm:t>
    </dgm:pt>
    <dgm:pt modelId="{996509A9-EBAE-490C-A910-3F44B7BBE835}" type="sibTrans" cxnId="{68B4459A-5996-40E8-BF86-802DEFAAEE49}">
      <dgm:prSet/>
      <dgm:spPr/>
      <dgm:t>
        <a:bodyPr/>
        <a:lstStyle/>
        <a:p>
          <a:endParaRPr lang="en-GB"/>
        </a:p>
      </dgm:t>
    </dgm:pt>
    <dgm:pt modelId="{483611C0-FADA-4747-9D55-3859E9B16619}">
      <dgm:prSet phldrT="[Text]"/>
      <dgm:spPr/>
      <dgm:t>
        <a:bodyPr/>
        <a:lstStyle/>
        <a:p>
          <a:r>
            <a:rPr lang="en-US" dirty="0"/>
            <a:t>Objective 2</a:t>
          </a:r>
          <a:endParaRPr lang="en-GB" dirty="0"/>
        </a:p>
      </dgm:t>
    </dgm:pt>
    <dgm:pt modelId="{B71C908F-FDCB-421C-AEDA-27CD50582662}" type="parTrans" cxnId="{B1F240B2-6193-4C39-BADE-3BDA6D0162B7}">
      <dgm:prSet/>
      <dgm:spPr/>
      <dgm:t>
        <a:bodyPr/>
        <a:lstStyle/>
        <a:p>
          <a:endParaRPr lang="en-GB"/>
        </a:p>
      </dgm:t>
    </dgm:pt>
    <dgm:pt modelId="{65E61DFA-EEEA-4AE3-835C-302E96327E03}" type="sibTrans" cxnId="{B1F240B2-6193-4C39-BADE-3BDA6D0162B7}">
      <dgm:prSet/>
      <dgm:spPr/>
      <dgm:t>
        <a:bodyPr/>
        <a:lstStyle/>
        <a:p>
          <a:endParaRPr lang="en-GB"/>
        </a:p>
      </dgm:t>
    </dgm:pt>
    <dgm:pt modelId="{F8A64074-2C9F-4E9A-8EED-7566ABC06EA0}">
      <dgm:prSet phldrT="[Text]"/>
      <dgm:spPr/>
      <dgm:t>
        <a:bodyPr/>
        <a:lstStyle/>
        <a:p>
          <a:r>
            <a:rPr lang="fr-FR" dirty="0"/>
            <a:t>MAIN FOCUS: AUTOMATION FOR PRICE </a:t>
          </a:r>
          <a:endParaRPr lang="en-GB" dirty="0"/>
        </a:p>
      </dgm:t>
    </dgm:pt>
    <dgm:pt modelId="{8A919D2E-F3EC-482A-83A7-EABA8B61E11F}" type="parTrans" cxnId="{7D9B93AA-8FA9-43BE-9006-D2200E861479}">
      <dgm:prSet/>
      <dgm:spPr/>
      <dgm:t>
        <a:bodyPr/>
        <a:lstStyle/>
        <a:p>
          <a:endParaRPr lang="en-GB"/>
        </a:p>
      </dgm:t>
    </dgm:pt>
    <dgm:pt modelId="{93D87F47-D0B9-4992-95F4-58C31595DF29}" type="sibTrans" cxnId="{7D9B93AA-8FA9-43BE-9006-D2200E861479}">
      <dgm:prSet/>
      <dgm:spPr/>
      <dgm:t>
        <a:bodyPr/>
        <a:lstStyle/>
        <a:p>
          <a:endParaRPr lang="en-GB"/>
        </a:p>
      </dgm:t>
    </dgm:pt>
    <dgm:pt modelId="{B2505217-7E33-45BF-9031-B9B378D465B2}">
      <dgm:prSet phldrT="[Text]" custT="1"/>
      <dgm:spPr/>
      <dgm:t>
        <a:bodyPr/>
        <a:lstStyle/>
        <a:p>
          <a:r>
            <a:rPr lang="fr-FR" sz="1500" dirty="0" err="1"/>
            <a:t>When</a:t>
          </a:r>
          <a:r>
            <a:rPr lang="fr-FR" sz="1500" dirty="0"/>
            <a:t> a new house </a:t>
          </a:r>
          <a:r>
            <a:rPr lang="fr-FR" sz="1500" dirty="0" err="1"/>
            <a:t>is</a:t>
          </a:r>
          <a:r>
            <a:rPr lang="fr-FR" sz="1500" dirty="0"/>
            <a:t> </a:t>
          </a:r>
          <a:r>
            <a:rPr lang="fr-FR" sz="1500" dirty="0" err="1"/>
            <a:t>listed</a:t>
          </a:r>
          <a:r>
            <a:rPr lang="fr-FR" sz="1500" dirty="0"/>
            <a:t> by </a:t>
          </a:r>
          <a:r>
            <a:rPr lang="fr-FR" sz="1500" dirty="0" err="1"/>
            <a:t>this</a:t>
          </a:r>
          <a:r>
            <a:rPr lang="fr-FR" sz="1500" dirty="0"/>
            <a:t> real </a:t>
          </a:r>
          <a:r>
            <a:rPr lang="fr-FR" sz="1500" dirty="0" err="1"/>
            <a:t>estate</a:t>
          </a:r>
          <a:r>
            <a:rPr lang="fr-FR" sz="1500" dirty="0"/>
            <a:t> </a:t>
          </a:r>
          <a:r>
            <a:rPr lang="fr-FR" sz="1500" dirty="0" err="1"/>
            <a:t>company</a:t>
          </a:r>
          <a:r>
            <a:rPr lang="fr-FR" sz="1500" dirty="0"/>
            <a:t> </a:t>
          </a:r>
          <a:r>
            <a:rPr lang="fr-FR" sz="1500" dirty="0" err="1"/>
            <a:t>they</a:t>
          </a:r>
          <a:r>
            <a:rPr lang="fr-FR" sz="1500" dirty="0"/>
            <a:t> </a:t>
          </a:r>
          <a:r>
            <a:rPr lang="fr-FR" sz="1500" dirty="0" err="1"/>
            <a:t>will</a:t>
          </a:r>
          <a:r>
            <a:rPr lang="fr-FR" sz="1500" dirty="0"/>
            <a:t> </a:t>
          </a:r>
          <a:r>
            <a:rPr lang="fr-FR" sz="1500" dirty="0" err="1"/>
            <a:t>quickly</a:t>
          </a:r>
          <a:r>
            <a:rPr lang="fr-FR" sz="1500" dirty="0"/>
            <a:t> </a:t>
          </a:r>
          <a:r>
            <a:rPr lang="fr-FR" sz="1500" dirty="0" err="1"/>
            <a:t>be</a:t>
          </a:r>
          <a:r>
            <a:rPr lang="fr-FR" sz="1500" dirty="0"/>
            <a:t> able to </a:t>
          </a:r>
          <a:r>
            <a:rPr lang="fr-FR" sz="1500" dirty="0" err="1"/>
            <a:t>estimate</a:t>
          </a:r>
          <a:r>
            <a:rPr lang="fr-FR" sz="1500" dirty="0"/>
            <a:t> an </a:t>
          </a:r>
          <a:r>
            <a:rPr lang="fr-FR" sz="1500" dirty="0" err="1"/>
            <a:t>adequate</a:t>
          </a:r>
          <a:r>
            <a:rPr lang="fr-FR" sz="1500" dirty="0"/>
            <a:t> </a:t>
          </a:r>
          <a:r>
            <a:rPr lang="fr-FR" sz="1500" dirty="0" err="1"/>
            <a:t>price</a:t>
          </a:r>
          <a:r>
            <a:rPr lang="fr-FR" sz="1500" dirty="0"/>
            <a:t>.</a:t>
          </a:r>
          <a:endParaRPr lang="en-GB" sz="1500" dirty="0"/>
        </a:p>
      </dgm:t>
    </dgm:pt>
    <dgm:pt modelId="{5C641117-9693-4242-B878-046472BB5CD6}" type="parTrans" cxnId="{38D77EB0-E34E-40A5-B52C-277F34801C08}">
      <dgm:prSet/>
      <dgm:spPr/>
      <dgm:t>
        <a:bodyPr/>
        <a:lstStyle/>
        <a:p>
          <a:endParaRPr lang="en-GB"/>
        </a:p>
      </dgm:t>
    </dgm:pt>
    <dgm:pt modelId="{D7CCD82E-EF64-4EA9-BF05-51A5FCFAA6C9}" type="sibTrans" cxnId="{38D77EB0-E34E-40A5-B52C-277F34801C08}">
      <dgm:prSet/>
      <dgm:spPr/>
      <dgm:t>
        <a:bodyPr/>
        <a:lstStyle/>
        <a:p>
          <a:endParaRPr lang="en-GB"/>
        </a:p>
      </dgm:t>
    </dgm:pt>
    <dgm:pt modelId="{C6FBEC01-E270-4C95-ADD8-7B09B4CE49AC}">
      <dgm:prSet phldrT="[Text]"/>
      <dgm:spPr/>
      <dgm:t>
        <a:bodyPr/>
        <a:lstStyle/>
        <a:p>
          <a:r>
            <a:rPr lang="fr-FR" dirty="0"/>
            <a:t>NEXT STEP</a:t>
          </a:r>
          <a:endParaRPr lang="en-GB" dirty="0"/>
        </a:p>
      </dgm:t>
    </dgm:pt>
    <dgm:pt modelId="{B96DFF08-D1F0-4360-B63F-6383DB86C0A4}" type="parTrans" cxnId="{F4ED300C-4E10-4419-BF95-98925838D827}">
      <dgm:prSet/>
      <dgm:spPr/>
      <dgm:t>
        <a:bodyPr/>
        <a:lstStyle/>
        <a:p>
          <a:endParaRPr lang="en-GB"/>
        </a:p>
      </dgm:t>
    </dgm:pt>
    <dgm:pt modelId="{090DF9AD-175F-4045-AA69-D1026E44A8B2}" type="sibTrans" cxnId="{F4ED300C-4E10-4419-BF95-98925838D827}">
      <dgm:prSet/>
      <dgm:spPr/>
      <dgm:t>
        <a:bodyPr/>
        <a:lstStyle/>
        <a:p>
          <a:endParaRPr lang="en-GB"/>
        </a:p>
      </dgm:t>
    </dgm:pt>
    <dgm:pt modelId="{CA8AC955-612E-4BE8-8436-CCE3B0CE65FF}">
      <dgm:prSet phldrT="[Text]"/>
      <dgm:spPr/>
      <dgm:t>
        <a:bodyPr/>
        <a:lstStyle/>
        <a:p>
          <a:endParaRPr lang="en-GB" dirty="0"/>
        </a:p>
      </dgm:t>
    </dgm:pt>
    <dgm:pt modelId="{47FE4B5F-590A-4748-9C49-8F0F738D0E9C}" type="parTrans" cxnId="{E19117CB-B5D2-4A1F-A373-82B7F87CD0F9}">
      <dgm:prSet/>
      <dgm:spPr/>
      <dgm:t>
        <a:bodyPr/>
        <a:lstStyle/>
        <a:p>
          <a:endParaRPr lang="en-GB"/>
        </a:p>
      </dgm:t>
    </dgm:pt>
    <dgm:pt modelId="{DA9746B4-CC2C-4B81-97A1-84567089E675}" type="sibTrans" cxnId="{E19117CB-B5D2-4A1F-A373-82B7F87CD0F9}">
      <dgm:prSet/>
      <dgm:spPr/>
      <dgm:t>
        <a:bodyPr/>
        <a:lstStyle/>
        <a:p>
          <a:endParaRPr lang="en-GB"/>
        </a:p>
      </dgm:t>
    </dgm:pt>
    <dgm:pt modelId="{71949B48-43D2-468D-84E5-AAFD65C47E26}">
      <dgm:prSet phldrT="[Text]" custT="1"/>
      <dgm:spPr/>
      <dgm:t>
        <a:bodyPr/>
        <a:lstStyle/>
        <a:p>
          <a:r>
            <a:rPr lang="en-US" sz="1500" dirty="0"/>
            <a:t>Usage of Tableau Dashboard, to see the market evolution price wise and what customers are searching for in the Washington Market</a:t>
          </a:r>
          <a:endParaRPr lang="en-GB" sz="1500" dirty="0"/>
        </a:p>
      </dgm:t>
    </dgm:pt>
    <dgm:pt modelId="{9F49AE79-243C-4278-B740-B21BA778632E}" type="parTrans" cxnId="{60E4C176-0816-470D-B8BC-373C7FBE6063}">
      <dgm:prSet/>
      <dgm:spPr/>
      <dgm:t>
        <a:bodyPr/>
        <a:lstStyle/>
        <a:p>
          <a:endParaRPr lang="en-GB"/>
        </a:p>
      </dgm:t>
    </dgm:pt>
    <dgm:pt modelId="{D353F4C5-7A3B-46BA-8F91-BEC0AA98F87D}" type="sibTrans" cxnId="{60E4C176-0816-470D-B8BC-373C7FBE6063}">
      <dgm:prSet/>
      <dgm:spPr/>
      <dgm:t>
        <a:bodyPr/>
        <a:lstStyle/>
        <a:p>
          <a:endParaRPr lang="en-GB"/>
        </a:p>
      </dgm:t>
    </dgm:pt>
    <dgm:pt modelId="{501F3834-50E7-4875-998A-5CD416B20745}">
      <dgm:prSet/>
      <dgm:spPr/>
      <dgm:t>
        <a:bodyPr/>
        <a:lstStyle/>
        <a:p>
          <a:endParaRPr lang="en-US" sz="1300" dirty="0"/>
        </a:p>
      </dgm:t>
    </dgm:pt>
    <dgm:pt modelId="{D43633D8-B2DB-4B20-8EB4-2E3A7A24F5BD}" type="parTrans" cxnId="{4B788500-2304-4973-B0C0-A79A6EB02B69}">
      <dgm:prSet/>
      <dgm:spPr/>
      <dgm:t>
        <a:bodyPr/>
        <a:lstStyle/>
        <a:p>
          <a:endParaRPr lang="en-GB"/>
        </a:p>
      </dgm:t>
    </dgm:pt>
    <dgm:pt modelId="{43861621-D1F5-4750-B7F9-7DB723E6DAE2}" type="sibTrans" cxnId="{4B788500-2304-4973-B0C0-A79A6EB02B69}">
      <dgm:prSet/>
      <dgm:spPr/>
      <dgm:t>
        <a:bodyPr/>
        <a:lstStyle/>
        <a:p>
          <a:endParaRPr lang="en-GB"/>
        </a:p>
      </dgm:t>
    </dgm:pt>
    <dgm:pt modelId="{DF7E0848-BEAB-4322-BACC-9B0CD8FEA8D0}">
      <dgm:prSet phldrT="[Text]" custT="1"/>
      <dgm:spPr/>
      <dgm:t>
        <a:bodyPr/>
        <a:lstStyle/>
        <a:p>
          <a:r>
            <a:rPr lang="en-US" sz="1500" dirty="0"/>
            <a:t>Should have a grade between 8-9 with a average or good condition (above 2)</a:t>
          </a:r>
          <a:endParaRPr lang="en-GB" sz="1500" dirty="0"/>
        </a:p>
      </dgm:t>
    </dgm:pt>
    <dgm:pt modelId="{86D6866E-109A-4595-B675-436790E09D33}" type="parTrans" cxnId="{1D2DB2C7-528D-432C-826E-575BBC4290BA}">
      <dgm:prSet/>
      <dgm:spPr/>
      <dgm:t>
        <a:bodyPr/>
        <a:lstStyle/>
        <a:p>
          <a:endParaRPr lang="en-GB"/>
        </a:p>
      </dgm:t>
    </dgm:pt>
    <dgm:pt modelId="{6FD2FE9E-E8D5-4AE3-8348-AD91B63038EA}" type="sibTrans" cxnId="{1D2DB2C7-528D-432C-826E-575BBC4290BA}">
      <dgm:prSet/>
      <dgm:spPr/>
      <dgm:t>
        <a:bodyPr/>
        <a:lstStyle/>
        <a:p>
          <a:endParaRPr lang="en-GB"/>
        </a:p>
      </dgm:t>
    </dgm:pt>
    <dgm:pt modelId="{13314AE6-7409-4DBA-AC88-B56B167F4373}">
      <dgm:prSet phldrT="[Text]" custT="1"/>
      <dgm:spPr/>
      <dgm:t>
        <a:bodyPr/>
        <a:lstStyle/>
        <a:p>
          <a:r>
            <a:rPr lang="en-US" sz="1500" dirty="0"/>
            <a:t>Should have approximately 343 </a:t>
          </a:r>
          <a:r>
            <a:rPr lang="en-US" sz="1500" dirty="0" err="1"/>
            <a:t>sqft</a:t>
          </a:r>
          <a:r>
            <a:rPr lang="en-US" sz="1500" dirty="0"/>
            <a:t> of living space with a waterfront and a basement.</a:t>
          </a:r>
          <a:endParaRPr lang="en-GB" sz="1500" dirty="0"/>
        </a:p>
      </dgm:t>
    </dgm:pt>
    <dgm:pt modelId="{7B2DBFE3-8329-4668-97BB-CC68CA8D5A49}" type="parTrans" cxnId="{59E4F175-BDC1-4BD4-BBDF-E19ABEFDA478}">
      <dgm:prSet/>
      <dgm:spPr/>
      <dgm:t>
        <a:bodyPr/>
        <a:lstStyle/>
        <a:p>
          <a:endParaRPr lang="en-GB"/>
        </a:p>
      </dgm:t>
    </dgm:pt>
    <dgm:pt modelId="{3E2DD75A-2A15-4294-B653-6E61FE78EB6D}" type="sibTrans" cxnId="{59E4F175-BDC1-4BD4-BBDF-E19ABEFDA478}">
      <dgm:prSet/>
      <dgm:spPr/>
      <dgm:t>
        <a:bodyPr/>
        <a:lstStyle/>
        <a:p>
          <a:endParaRPr lang="en-GB"/>
        </a:p>
      </dgm:t>
    </dgm:pt>
    <dgm:pt modelId="{6803EEB3-6482-44F5-971A-88B3733405E6}">
      <dgm:prSet phldrT="[Text]" custT="1"/>
      <dgm:spPr/>
      <dgm:t>
        <a:bodyPr/>
        <a:lstStyle/>
        <a:p>
          <a:r>
            <a:rPr lang="en-US" sz="1500" dirty="0"/>
            <a:t>Ideally would have 2 floors at the </a:t>
          </a:r>
          <a:r>
            <a:rPr lang="en-US" sz="1500" dirty="0" err="1"/>
            <a:t>most.with</a:t>
          </a:r>
          <a:r>
            <a:rPr lang="en-US" sz="1500" dirty="0"/>
            <a:t> 4 bedrooms and at least 2.5  bathrooms, </a:t>
          </a:r>
          <a:endParaRPr lang="en-GB" sz="1500" dirty="0"/>
        </a:p>
      </dgm:t>
    </dgm:pt>
    <dgm:pt modelId="{42A013BB-F58C-4288-8CAE-3CDED6966A1B}" type="parTrans" cxnId="{6F11330E-656D-4F89-A8F0-3DA9E711F4C0}">
      <dgm:prSet/>
      <dgm:spPr/>
      <dgm:t>
        <a:bodyPr/>
        <a:lstStyle/>
        <a:p>
          <a:endParaRPr lang="en-GB"/>
        </a:p>
      </dgm:t>
    </dgm:pt>
    <dgm:pt modelId="{CFF9B7F9-B870-45CD-A59A-E2E2A93D8B89}" type="sibTrans" cxnId="{6F11330E-656D-4F89-A8F0-3DA9E711F4C0}">
      <dgm:prSet/>
      <dgm:spPr/>
      <dgm:t>
        <a:bodyPr/>
        <a:lstStyle/>
        <a:p>
          <a:endParaRPr lang="en-GB"/>
        </a:p>
      </dgm:t>
    </dgm:pt>
    <dgm:pt modelId="{828F0EED-123D-4F40-AA97-3AD865E2A3BC}">
      <dgm:prSet phldrT="[Text]" custT="1"/>
      <dgm:spPr/>
      <dgm:t>
        <a:bodyPr/>
        <a:lstStyle/>
        <a:p>
          <a:r>
            <a:rPr lang="en-US" sz="1500" dirty="0"/>
            <a:t>Same situation for their buyers , they will be able to estimate the most adequate price</a:t>
          </a:r>
          <a:endParaRPr lang="en-GB" sz="1500" dirty="0"/>
        </a:p>
      </dgm:t>
    </dgm:pt>
    <dgm:pt modelId="{F704BF14-A3B5-4EAC-9DD1-469C554903EF}" type="parTrans" cxnId="{31EA4D71-AB3C-4426-A50E-7089D3E12A4D}">
      <dgm:prSet/>
      <dgm:spPr/>
      <dgm:t>
        <a:bodyPr/>
        <a:lstStyle/>
        <a:p>
          <a:endParaRPr lang="en-GB"/>
        </a:p>
      </dgm:t>
    </dgm:pt>
    <dgm:pt modelId="{CB53B89B-28A2-4DF6-AEF9-6131FEAF0D1A}" type="sibTrans" cxnId="{31EA4D71-AB3C-4426-A50E-7089D3E12A4D}">
      <dgm:prSet/>
      <dgm:spPr/>
      <dgm:t>
        <a:bodyPr/>
        <a:lstStyle/>
        <a:p>
          <a:endParaRPr lang="en-GB"/>
        </a:p>
      </dgm:t>
    </dgm:pt>
    <dgm:pt modelId="{AF5649C7-AA47-46D6-806F-CCE56878D7FC}" type="pres">
      <dgm:prSet presAssocID="{FDA5C278-0CC4-466A-863A-E99E3CFF2FF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E3756DD8-07D0-44EC-8053-58C35316336B}" type="pres">
      <dgm:prSet presAssocID="{811D4B74-112A-40DE-A4EA-8242E7BCE622}" presName="composite" presStyleCnt="0"/>
      <dgm:spPr/>
    </dgm:pt>
    <dgm:pt modelId="{60919ACA-980F-4934-BF77-804F3E2D77D5}" type="pres">
      <dgm:prSet presAssocID="{811D4B74-112A-40DE-A4EA-8242E7BCE622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8BB00D6-21BE-47DA-B9F2-64BAB0A1F1A8}" type="pres">
      <dgm:prSet presAssocID="{811D4B74-112A-40DE-A4EA-8242E7BCE622}" presName="Parent" presStyleLbl="alignNode1" presStyleIdx="0" presStyleCnt="3" custLinFactNeighborY="-112">
        <dgm:presLayoutVars>
          <dgm:chMax val="3"/>
          <dgm:chPref val="3"/>
          <dgm:bulletEnabled val="1"/>
        </dgm:presLayoutVars>
      </dgm:prSet>
      <dgm:spPr/>
    </dgm:pt>
    <dgm:pt modelId="{FA96E356-620B-49E4-892F-6FEACE509D3E}" type="pres">
      <dgm:prSet presAssocID="{811D4B74-112A-40DE-A4EA-8242E7BCE622}" presName="Accent" presStyleLbl="parChTrans1D1" presStyleIdx="0" presStyleCnt="3"/>
      <dgm:spPr/>
    </dgm:pt>
    <dgm:pt modelId="{BB9B84D3-3427-49EF-94AA-BEA6FD9FF721}" type="pres">
      <dgm:prSet presAssocID="{811D4B74-112A-40DE-A4EA-8242E7BCE622}" presName="Child" presStyleLbl="revTx" presStyleIdx="1" presStyleCnt="6" custLinFactNeighborY="-30513">
        <dgm:presLayoutVars>
          <dgm:chMax val="0"/>
          <dgm:chPref val="0"/>
          <dgm:bulletEnabled val="1"/>
        </dgm:presLayoutVars>
      </dgm:prSet>
      <dgm:spPr/>
    </dgm:pt>
    <dgm:pt modelId="{5EEFFA62-579A-4FEC-B644-1924FFAEB992}" type="pres">
      <dgm:prSet presAssocID="{F63F18FA-69FF-43C8-A781-952BED4BEA4F}" presName="sibTrans" presStyleCnt="0"/>
      <dgm:spPr/>
    </dgm:pt>
    <dgm:pt modelId="{9FB4F733-27B4-46AF-8FB7-500A584C6589}" type="pres">
      <dgm:prSet presAssocID="{483611C0-FADA-4747-9D55-3859E9B16619}" presName="composite" presStyleCnt="0"/>
      <dgm:spPr/>
    </dgm:pt>
    <dgm:pt modelId="{90D76608-E1A4-4902-ADD6-26D5AABC2610}" type="pres">
      <dgm:prSet presAssocID="{483611C0-FADA-4747-9D55-3859E9B16619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9F342D3-DF5C-48EF-B1D2-D7711FA7C0A5}" type="pres">
      <dgm:prSet presAssocID="{483611C0-FADA-4747-9D55-3859E9B16619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8957F28E-CF01-4B26-9D91-8B78D083C16D}" type="pres">
      <dgm:prSet presAssocID="{483611C0-FADA-4747-9D55-3859E9B16619}" presName="Accent" presStyleLbl="parChTrans1D1" presStyleIdx="1" presStyleCnt="3"/>
      <dgm:spPr/>
    </dgm:pt>
    <dgm:pt modelId="{ED9A7804-8150-46BE-8380-03E4CA48980E}" type="pres">
      <dgm:prSet presAssocID="{483611C0-FADA-4747-9D55-3859E9B16619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EAA4903A-C780-4517-BBD1-84E7344EAD7D}" type="pres">
      <dgm:prSet presAssocID="{65E61DFA-EEEA-4AE3-835C-302E96327E03}" presName="sibTrans" presStyleCnt="0"/>
      <dgm:spPr/>
    </dgm:pt>
    <dgm:pt modelId="{7D715359-EAFF-4674-8383-C59E5031CDC5}" type="pres">
      <dgm:prSet presAssocID="{C6FBEC01-E270-4C95-ADD8-7B09B4CE49AC}" presName="composite" presStyleCnt="0"/>
      <dgm:spPr/>
    </dgm:pt>
    <dgm:pt modelId="{DBD64B14-4016-4DDC-A403-97BC663CADBB}" type="pres">
      <dgm:prSet presAssocID="{C6FBEC01-E270-4C95-ADD8-7B09B4CE49A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E23014C-7FF3-483E-8797-81E460B07CE0}" type="pres">
      <dgm:prSet presAssocID="{C6FBEC01-E270-4C95-ADD8-7B09B4CE49AC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96F2B7B5-3555-412F-B133-B654700B52D3}" type="pres">
      <dgm:prSet presAssocID="{C6FBEC01-E270-4C95-ADD8-7B09B4CE49AC}" presName="Accent" presStyleLbl="parChTrans1D1" presStyleIdx="2" presStyleCnt="3"/>
      <dgm:spPr/>
    </dgm:pt>
    <dgm:pt modelId="{63F2EF48-1269-4A4F-9603-3D63EE26CD17}" type="pres">
      <dgm:prSet presAssocID="{C6FBEC01-E270-4C95-ADD8-7B09B4CE49AC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B788500-2304-4973-B0C0-A79A6EB02B69}" srcId="{483611C0-FADA-4747-9D55-3859E9B16619}" destId="{501F3834-50E7-4875-998A-5CD416B20745}" srcOrd="1" destOrd="0" parTransId="{D43633D8-B2DB-4B20-8EB4-2E3A7A24F5BD}" sibTransId="{43861621-D1F5-4750-B7F9-7DB723E6DAE2}"/>
    <dgm:cxn modelId="{F4ED300C-4E10-4419-BF95-98925838D827}" srcId="{FDA5C278-0CC4-466A-863A-E99E3CFF2FF8}" destId="{C6FBEC01-E270-4C95-ADD8-7B09B4CE49AC}" srcOrd="2" destOrd="0" parTransId="{B96DFF08-D1F0-4360-B63F-6383DB86C0A4}" sibTransId="{090DF9AD-175F-4045-AA69-D1026E44A8B2}"/>
    <dgm:cxn modelId="{6F11330E-656D-4F89-A8F0-3DA9E711F4C0}" srcId="{811D4B74-112A-40DE-A4EA-8242E7BCE622}" destId="{6803EEB3-6482-44F5-971A-88B3733405E6}" srcOrd="3" destOrd="0" parTransId="{42A013BB-F58C-4288-8CAE-3CDED6966A1B}" sibTransId="{CFF9B7F9-B870-45CD-A59A-E2E2A93D8B89}"/>
    <dgm:cxn modelId="{8D6F990E-4738-436E-8650-E4E9D26D1EF8}" type="presOf" srcId="{6803EEB3-6482-44F5-971A-88B3733405E6}" destId="{BB9B84D3-3427-49EF-94AA-BEA6FD9FF721}" srcOrd="0" destOrd="2" presId="urn:microsoft.com/office/officeart/2011/layout/TabList"/>
    <dgm:cxn modelId="{8F832C0F-772F-4C13-9FB7-6ACE6C7D9577}" type="presOf" srcId="{501F3834-50E7-4875-998A-5CD416B20745}" destId="{ED9A7804-8150-46BE-8380-03E4CA48980E}" srcOrd="0" destOrd="0" presId="urn:microsoft.com/office/officeart/2011/layout/TabList"/>
    <dgm:cxn modelId="{AA9F6D12-8488-4BA9-907C-4997DEEA0E39}" srcId="{811D4B74-112A-40DE-A4EA-8242E7BCE622}" destId="{4925A2D5-6E5C-4AB5-9BE6-8E0364BA435F}" srcOrd="0" destOrd="0" parTransId="{8B3C9E3B-3A14-4104-A9F4-EF3188755660}" sibTransId="{27E67708-7733-487B-9C64-D73A91F70A69}"/>
    <dgm:cxn modelId="{17F76539-C0A3-4CCC-ABDF-A90DD9118227}" srcId="{FDA5C278-0CC4-466A-863A-E99E3CFF2FF8}" destId="{811D4B74-112A-40DE-A4EA-8242E7BCE622}" srcOrd="0" destOrd="0" parTransId="{9DCB453B-70CB-455B-A1DE-D9DF1AFA0ABC}" sibTransId="{F63F18FA-69FF-43C8-A781-952BED4BEA4F}"/>
    <dgm:cxn modelId="{C813B241-EBAF-4E1D-8CE1-23FE6F38AD3B}" type="presOf" srcId="{C6FBEC01-E270-4C95-ADD8-7B09B4CE49AC}" destId="{0E23014C-7FF3-483E-8797-81E460B07CE0}" srcOrd="0" destOrd="0" presId="urn:microsoft.com/office/officeart/2011/layout/TabList"/>
    <dgm:cxn modelId="{3AEA924A-8920-4A04-B260-755463A618F4}" type="presOf" srcId="{DF7E0848-BEAB-4322-BACC-9B0CD8FEA8D0}" destId="{BB9B84D3-3427-49EF-94AA-BEA6FD9FF721}" srcOrd="0" destOrd="0" presId="urn:microsoft.com/office/officeart/2011/layout/TabList"/>
    <dgm:cxn modelId="{18351B4D-C237-4E0B-92BA-CFA314B4E8AB}" type="presOf" srcId="{4925A2D5-6E5C-4AB5-9BE6-8E0364BA435F}" destId="{60919ACA-980F-4934-BF77-804F3E2D77D5}" srcOrd="0" destOrd="0" presId="urn:microsoft.com/office/officeart/2011/layout/TabList"/>
    <dgm:cxn modelId="{31EA4D71-AB3C-4426-A50E-7089D3E12A4D}" srcId="{483611C0-FADA-4747-9D55-3859E9B16619}" destId="{828F0EED-123D-4F40-AA97-3AD865E2A3BC}" srcOrd="3" destOrd="0" parTransId="{F704BF14-A3B5-4EAC-9DD1-469C554903EF}" sibTransId="{CB53B89B-28A2-4DF6-AEF9-6131FEAF0D1A}"/>
    <dgm:cxn modelId="{70520C75-AFA3-4A1F-B5A4-D03F15349BD9}" type="presOf" srcId="{828F0EED-123D-4F40-AA97-3AD865E2A3BC}" destId="{ED9A7804-8150-46BE-8380-03E4CA48980E}" srcOrd="0" destOrd="2" presId="urn:microsoft.com/office/officeart/2011/layout/TabList"/>
    <dgm:cxn modelId="{59E4F175-BDC1-4BD4-BBDF-E19ABEFDA478}" srcId="{811D4B74-112A-40DE-A4EA-8242E7BCE622}" destId="{13314AE6-7409-4DBA-AC88-B56B167F4373}" srcOrd="2" destOrd="0" parTransId="{7B2DBFE3-8329-4668-97BB-CC68CA8D5A49}" sibTransId="{3E2DD75A-2A15-4294-B653-6E61FE78EB6D}"/>
    <dgm:cxn modelId="{60E4C176-0816-470D-B8BC-373C7FBE6063}" srcId="{C6FBEC01-E270-4C95-ADD8-7B09B4CE49AC}" destId="{71949B48-43D2-468D-84E5-AAFD65C47E26}" srcOrd="1" destOrd="0" parTransId="{9F49AE79-243C-4278-B740-B21BA778632E}" sibTransId="{D353F4C5-7A3B-46BA-8F91-BEC0AA98F87D}"/>
    <dgm:cxn modelId="{7FCD2183-A76D-4229-8BC8-84F101316ED4}" type="presOf" srcId="{811D4B74-112A-40DE-A4EA-8242E7BCE622}" destId="{F8BB00D6-21BE-47DA-B9F2-64BAB0A1F1A8}" srcOrd="0" destOrd="0" presId="urn:microsoft.com/office/officeart/2011/layout/TabList"/>
    <dgm:cxn modelId="{57A34087-040A-4958-ABF0-101F6B470189}" type="presOf" srcId="{71949B48-43D2-468D-84E5-AAFD65C47E26}" destId="{63F2EF48-1269-4A4F-9603-3D63EE26CD17}" srcOrd="0" destOrd="0" presId="urn:microsoft.com/office/officeart/2011/layout/TabList"/>
    <dgm:cxn modelId="{FB51F989-F24A-4909-9CBA-B9A0304C583B}" type="presOf" srcId="{FDA5C278-0CC4-466A-863A-E99E3CFF2FF8}" destId="{AF5649C7-AA47-46D6-806F-CCE56878D7FC}" srcOrd="0" destOrd="0" presId="urn:microsoft.com/office/officeart/2011/layout/TabList"/>
    <dgm:cxn modelId="{68B4459A-5996-40E8-BF86-802DEFAAEE49}" srcId="{811D4B74-112A-40DE-A4EA-8242E7BCE622}" destId="{618D2814-746C-4F3D-BBB7-F80C573E9119}" srcOrd="4" destOrd="0" parTransId="{E7CD08C6-3BC0-4527-8AB0-244A750BD697}" sibTransId="{996509A9-EBAE-490C-A910-3F44B7BBE835}"/>
    <dgm:cxn modelId="{7D9B93AA-8FA9-43BE-9006-D2200E861479}" srcId="{483611C0-FADA-4747-9D55-3859E9B16619}" destId="{F8A64074-2C9F-4E9A-8EED-7566ABC06EA0}" srcOrd="0" destOrd="0" parTransId="{8A919D2E-F3EC-482A-83A7-EABA8B61E11F}" sibTransId="{93D87F47-D0B9-4992-95F4-58C31595DF29}"/>
    <dgm:cxn modelId="{38D77EB0-E34E-40A5-B52C-277F34801C08}" srcId="{483611C0-FADA-4747-9D55-3859E9B16619}" destId="{B2505217-7E33-45BF-9031-B9B378D465B2}" srcOrd="2" destOrd="0" parTransId="{5C641117-9693-4242-B878-046472BB5CD6}" sibTransId="{D7CCD82E-EF64-4EA9-BF05-51A5FCFAA6C9}"/>
    <dgm:cxn modelId="{B1F240B2-6193-4C39-BADE-3BDA6D0162B7}" srcId="{FDA5C278-0CC4-466A-863A-E99E3CFF2FF8}" destId="{483611C0-FADA-4747-9D55-3859E9B16619}" srcOrd="1" destOrd="0" parTransId="{B71C908F-FDCB-421C-AEDA-27CD50582662}" sibTransId="{65E61DFA-EEEA-4AE3-835C-302E96327E03}"/>
    <dgm:cxn modelId="{013BC9BE-1CEF-4D20-A3AC-A78761B687E4}" type="presOf" srcId="{CA8AC955-612E-4BE8-8436-CCE3B0CE65FF}" destId="{DBD64B14-4016-4DDC-A403-97BC663CADBB}" srcOrd="0" destOrd="0" presId="urn:microsoft.com/office/officeart/2011/layout/TabList"/>
    <dgm:cxn modelId="{1D2DB2C7-528D-432C-826E-575BBC4290BA}" srcId="{811D4B74-112A-40DE-A4EA-8242E7BCE622}" destId="{DF7E0848-BEAB-4322-BACC-9B0CD8FEA8D0}" srcOrd="1" destOrd="0" parTransId="{86D6866E-109A-4595-B675-436790E09D33}" sibTransId="{6FD2FE9E-E8D5-4AE3-8348-AD91B63038EA}"/>
    <dgm:cxn modelId="{8AAB82C8-1FF2-4393-8BDC-C4636990E652}" type="presOf" srcId="{B2505217-7E33-45BF-9031-B9B378D465B2}" destId="{ED9A7804-8150-46BE-8380-03E4CA48980E}" srcOrd="0" destOrd="1" presId="urn:microsoft.com/office/officeart/2011/layout/TabList"/>
    <dgm:cxn modelId="{E19117CB-B5D2-4A1F-A373-82B7F87CD0F9}" srcId="{C6FBEC01-E270-4C95-ADD8-7B09B4CE49AC}" destId="{CA8AC955-612E-4BE8-8436-CCE3B0CE65FF}" srcOrd="0" destOrd="0" parTransId="{47FE4B5F-590A-4748-9C49-8F0F738D0E9C}" sibTransId="{DA9746B4-CC2C-4B81-97A1-84567089E675}"/>
    <dgm:cxn modelId="{E7ABC2D3-7365-4334-9D22-D2B0B700975B}" type="presOf" srcId="{483611C0-FADA-4747-9D55-3859E9B16619}" destId="{59F342D3-DF5C-48EF-B1D2-D7711FA7C0A5}" srcOrd="0" destOrd="0" presId="urn:microsoft.com/office/officeart/2011/layout/TabList"/>
    <dgm:cxn modelId="{B9FBC7DA-33A2-406D-B07F-B800EE9C15F7}" type="presOf" srcId="{618D2814-746C-4F3D-BBB7-F80C573E9119}" destId="{BB9B84D3-3427-49EF-94AA-BEA6FD9FF721}" srcOrd="0" destOrd="3" presId="urn:microsoft.com/office/officeart/2011/layout/TabList"/>
    <dgm:cxn modelId="{195973ED-FDD9-479D-B5AE-40D0A5B3E66D}" type="presOf" srcId="{F8A64074-2C9F-4E9A-8EED-7566ABC06EA0}" destId="{90D76608-E1A4-4902-ADD6-26D5AABC2610}" srcOrd="0" destOrd="0" presId="urn:microsoft.com/office/officeart/2011/layout/TabList"/>
    <dgm:cxn modelId="{0FB34AF7-C40D-419C-AB9C-AC939DBE9ABA}" type="presOf" srcId="{13314AE6-7409-4DBA-AC88-B56B167F4373}" destId="{BB9B84D3-3427-49EF-94AA-BEA6FD9FF721}" srcOrd="0" destOrd="1" presId="urn:microsoft.com/office/officeart/2011/layout/TabList"/>
    <dgm:cxn modelId="{EB27E997-DC71-49EE-B61B-1660592346F2}" type="presParOf" srcId="{AF5649C7-AA47-46D6-806F-CCE56878D7FC}" destId="{E3756DD8-07D0-44EC-8053-58C35316336B}" srcOrd="0" destOrd="0" presId="urn:microsoft.com/office/officeart/2011/layout/TabList"/>
    <dgm:cxn modelId="{415E2D3E-8BF0-40F8-A6BA-912A256A173F}" type="presParOf" srcId="{E3756DD8-07D0-44EC-8053-58C35316336B}" destId="{60919ACA-980F-4934-BF77-804F3E2D77D5}" srcOrd="0" destOrd="0" presId="urn:microsoft.com/office/officeart/2011/layout/TabList"/>
    <dgm:cxn modelId="{7CD9A126-3A6F-4B0B-8C45-C25750630F1D}" type="presParOf" srcId="{E3756DD8-07D0-44EC-8053-58C35316336B}" destId="{F8BB00D6-21BE-47DA-B9F2-64BAB0A1F1A8}" srcOrd="1" destOrd="0" presId="urn:microsoft.com/office/officeart/2011/layout/TabList"/>
    <dgm:cxn modelId="{E9B53ABB-C680-4746-AFA8-92D06A696ADF}" type="presParOf" srcId="{E3756DD8-07D0-44EC-8053-58C35316336B}" destId="{FA96E356-620B-49E4-892F-6FEACE509D3E}" srcOrd="2" destOrd="0" presId="urn:microsoft.com/office/officeart/2011/layout/TabList"/>
    <dgm:cxn modelId="{67246BF5-550F-4C60-B581-2BDA604C1189}" type="presParOf" srcId="{AF5649C7-AA47-46D6-806F-CCE56878D7FC}" destId="{BB9B84D3-3427-49EF-94AA-BEA6FD9FF721}" srcOrd="1" destOrd="0" presId="urn:microsoft.com/office/officeart/2011/layout/TabList"/>
    <dgm:cxn modelId="{6DA5FFB8-CDF5-4640-BD40-FC9BCD21FE20}" type="presParOf" srcId="{AF5649C7-AA47-46D6-806F-CCE56878D7FC}" destId="{5EEFFA62-579A-4FEC-B644-1924FFAEB992}" srcOrd="2" destOrd="0" presId="urn:microsoft.com/office/officeart/2011/layout/TabList"/>
    <dgm:cxn modelId="{88A2BE04-D879-4C5D-90DE-FD626110E5F9}" type="presParOf" srcId="{AF5649C7-AA47-46D6-806F-CCE56878D7FC}" destId="{9FB4F733-27B4-46AF-8FB7-500A584C6589}" srcOrd="3" destOrd="0" presId="urn:microsoft.com/office/officeart/2011/layout/TabList"/>
    <dgm:cxn modelId="{11D072C9-D84B-46AC-8638-B1308B250DC9}" type="presParOf" srcId="{9FB4F733-27B4-46AF-8FB7-500A584C6589}" destId="{90D76608-E1A4-4902-ADD6-26D5AABC2610}" srcOrd="0" destOrd="0" presId="urn:microsoft.com/office/officeart/2011/layout/TabList"/>
    <dgm:cxn modelId="{DCA14D7F-D213-4AB0-AE54-5DBC70287639}" type="presParOf" srcId="{9FB4F733-27B4-46AF-8FB7-500A584C6589}" destId="{59F342D3-DF5C-48EF-B1D2-D7711FA7C0A5}" srcOrd="1" destOrd="0" presId="urn:microsoft.com/office/officeart/2011/layout/TabList"/>
    <dgm:cxn modelId="{53014F62-F890-422C-B0B9-168FA4B499EF}" type="presParOf" srcId="{9FB4F733-27B4-46AF-8FB7-500A584C6589}" destId="{8957F28E-CF01-4B26-9D91-8B78D083C16D}" srcOrd="2" destOrd="0" presId="urn:microsoft.com/office/officeart/2011/layout/TabList"/>
    <dgm:cxn modelId="{18D0FC84-7DDE-45D1-8904-D002022F3614}" type="presParOf" srcId="{AF5649C7-AA47-46D6-806F-CCE56878D7FC}" destId="{ED9A7804-8150-46BE-8380-03E4CA48980E}" srcOrd="4" destOrd="0" presId="urn:microsoft.com/office/officeart/2011/layout/TabList"/>
    <dgm:cxn modelId="{BB54D427-6F39-4DF7-BD34-EFDA8F0D1C7A}" type="presParOf" srcId="{AF5649C7-AA47-46D6-806F-CCE56878D7FC}" destId="{EAA4903A-C780-4517-BBD1-84E7344EAD7D}" srcOrd="5" destOrd="0" presId="urn:microsoft.com/office/officeart/2011/layout/TabList"/>
    <dgm:cxn modelId="{F5DC5E68-3718-4076-AD3D-0F311370C4C9}" type="presParOf" srcId="{AF5649C7-AA47-46D6-806F-CCE56878D7FC}" destId="{7D715359-EAFF-4674-8383-C59E5031CDC5}" srcOrd="6" destOrd="0" presId="urn:microsoft.com/office/officeart/2011/layout/TabList"/>
    <dgm:cxn modelId="{CEE13E8D-D34C-4686-AAA2-E1C94A017E20}" type="presParOf" srcId="{7D715359-EAFF-4674-8383-C59E5031CDC5}" destId="{DBD64B14-4016-4DDC-A403-97BC663CADBB}" srcOrd="0" destOrd="0" presId="urn:microsoft.com/office/officeart/2011/layout/TabList"/>
    <dgm:cxn modelId="{8CB3DE6A-D5B3-42D4-9E33-FA3589F42E20}" type="presParOf" srcId="{7D715359-EAFF-4674-8383-C59E5031CDC5}" destId="{0E23014C-7FF3-483E-8797-81E460B07CE0}" srcOrd="1" destOrd="0" presId="urn:microsoft.com/office/officeart/2011/layout/TabList"/>
    <dgm:cxn modelId="{6191F5A2-335F-4ADC-AEFE-45F6899693E0}" type="presParOf" srcId="{7D715359-EAFF-4674-8383-C59E5031CDC5}" destId="{96F2B7B5-3555-412F-B133-B654700B52D3}" srcOrd="2" destOrd="0" presId="urn:microsoft.com/office/officeart/2011/layout/TabList"/>
    <dgm:cxn modelId="{6C34512D-4720-4A3D-9375-4038B8FC8A65}" type="presParOf" srcId="{AF5649C7-AA47-46D6-806F-CCE56878D7FC}" destId="{63F2EF48-1269-4A4F-9603-3D63EE26CD17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58E0F-A1BE-4C1F-93CF-0620D576C275}">
      <dsp:nvSpPr>
        <dsp:cNvPr id="0" name=""/>
        <dsp:cNvSpPr/>
      </dsp:nvSpPr>
      <dsp:spPr>
        <a:xfrm>
          <a:off x="-4651809" y="-713145"/>
          <a:ext cx="5541091" cy="5541091"/>
        </a:xfrm>
        <a:prstGeom prst="blockArc">
          <a:avLst>
            <a:gd name="adj1" fmla="val 18900000"/>
            <a:gd name="adj2" fmla="val 2700000"/>
            <a:gd name="adj3" fmla="val 390"/>
          </a:avLst>
        </a:pr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29C76-CB86-4C3D-B35C-0E3861AC07E8}">
      <dsp:nvSpPr>
        <dsp:cNvPr id="0" name=""/>
        <dsp:cNvSpPr/>
      </dsp:nvSpPr>
      <dsp:spPr>
        <a:xfrm>
          <a:off x="465767" y="316345"/>
          <a:ext cx="5365778" cy="633020"/>
        </a:xfrm>
        <a:prstGeom prst="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 dirty="0">
              <a:solidFill>
                <a:schemeClr val="bg1"/>
              </a:solidFill>
              <a:latin typeface="+mn-lt"/>
            </a:rPr>
            <a:t>Project mission</a:t>
          </a:r>
        </a:p>
      </dsp:txBody>
      <dsp:txXfrm>
        <a:off x="465767" y="316345"/>
        <a:ext cx="5365778" cy="633020"/>
      </dsp:txXfrm>
    </dsp:sp>
    <dsp:sp modelId="{4ABA981D-809C-4D2C-9945-A86AF77684AC}">
      <dsp:nvSpPr>
        <dsp:cNvPr id="0" name=""/>
        <dsp:cNvSpPr/>
      </dsp:nvSpPr>
      <dsp:spPr>
        <a:xfrm>
          <a:off x="70129" y="237218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0A7D5-5FE6-42C2-A4A9-6111C9F01734}">
      <dsp:nvSpPr>
        <dsp:cNvPr id="0" name=""/>
        <dsp:cNvSpPr/>
      </dsp:nvSpPr>
      <dsp:spPr>
        <a:xfrm>
          <a:off x="828693" y="1220885"/>
          <a:ext cx="5002853" cy="723333"/>
        </a:xfrm>
        <a:prstGeom prst="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 dirty="0">
              <a:solidFill>
                <a:schemeClr val="bg1"/>
              </a:solidFill>
              <a:latin typeface="+mn-lt"/>
            </a:rPr>
            <a:t>Price </a:t>
          </a:r>
          <a:r>
            <a:rPr lang="fr-FR" sz="2800" b="0" kern="1200" dirty="0" err="1">
              <a:solidFill>
                <a:schemeClr val="bg1"/>
              </a:solidFill>
              <a:latin typeface="+mn-lt"/>
            </a:rPr>
            <a:t>predition</a:t>
          </a:r>
          <a:r>
            <a:rPr lang="fr-FR" sz="2800" b="0" kern="1200" dirty="0">
              <a:solidFill>
                <a:schemeClr val="bg1"/>
              </a:solidFill>
              <a:latin typeface="+mn-lt"/>
            </a:rPr>
            <a:t> model</a:t>
          </a:r>
        </a:p>
      </dsp:txBody>
      <dsp:txXfrm>
        <a:off x="828693" y="1220885"/>
        <a:ext cx="5002853" cy="723333"/>
      </dsp:txXfrm>
    </dsp:sp>
    <dsp:sp modelId="{683A25B8-9253-4BA2-8C07-29552FB91F6D}">
      <dsp:nvSpPr>
        <dsp:cNvPr id="0" name=""/>
        <dsp:cNvSpPr/>
      </dsp:nvSpPr>
      <dsp:spPr>
        <a:xfrm>
          <a:off x="405051" y="1186914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64F1C-5949-4691-ADB2-1DF5D283E84A}">
      <dsp:nvSpPr>
        <dsp:cNvPr id="0" name=""/>
        <dsp:cNvSpPr/>
      </dsp:nvSpPr>
      <dsp:spPr>
        <a:xfrm>
          <a:off x="828693" y="2215737"/>
          <a:ext cx="5002853" cy="633020"/>
        </a:xfrm>
        <a:prstGeom prst="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 dirty="0">
              <a:solidFill>
                <a:schemeClr val="bg1"/>
              </a:solidFill>
              <a:latin typeface="+mn-lt"/>
            </a:rPr>
            <a:t>Data insights</a:t>
          </a:r>
        </a:p>
      </dsp:txBody>
      <dsp:txXfrm>
        <a:off x="828693" y="2215737"/>
        <a:ext cx="5002853" cy="633020"/>
      </dsp:txXfrm>
    </dsp:sp>
    <dsp:sp modelId="{8F72741C-25A3-4BC5-BD39-60ABF5432396}">
      <dsp:nvSpPr>
        <dsp:cNvPr id="0" name=""/>
        <dsp:cNvSpPr/>
      </dsp:nvSpPr>
      <dsp:spPr>
        <a:xfrm>
          <a:off x="433055" y="2136609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E57B8-9A98-4BB3-88C2-A327FC0028A8}">
      <dsp:nvSpPr>
        <dsp:cNvPr id="0" name=""/>
        <dsp:cNvSpPr/>
      </dsp:nvSpPr>
      <dsp:spPr>
        <a:xfrm>
          <a:off x="465767" y="3165433"/>
          <a:ext cx="5365778" cy="633020"/>
        </a:xfrm>
        <a:prstGeom prst="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i="0" kern="1200" dirty="0">
              <a:solidFill>
                <a:schemeClr val="bg1"/>
              </a:solidFill>
              <a:latin typeface="+mn-lt"/>
            </a:rPr>
            <a:t>Conclusion</a:t>
          </a:r>
        </a:p>
      </dsp:txBody>
      <dsp:txXfrm>
        <a:off x="465767" y="3165433"/>
        <a:ext cx="5365778" cy="633020"/>
      </dsp:txXfrm>
    </dsp:sp>
    <dsp:sp modelId="{35333808-0948-49CB-A780-45027DC7B8D9}">
      <dsp:nvSpPr>
        <dsp:cNvPr id="0" name=""/>
        <dsp:cNvSpPr/>
      </dsp:nvSpPr>
      <dsp:spPr>
        <a:xfrm>
          <a:off x="88835" y="3127800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642CD-03B7-4900-A4FF-3CC9552D9B72}">
      <dsp:nvSpPr>
        <dsp:cNvPr id="0" name=""/>
        <dsp:cNvSpPr/>
      </dsp:nvSpPr>
      <dsp:spPr>
        <a:xfrm>
          <a:off x="2881190" y="-65677"/>
          <a:ext cx="9951386" cy="162071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53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Step 1:Data Cleaning</a:t>
          </a:r>
          <a:endParaRPr lang="en-US" sz="22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881190" y="339502"/>
        <a:ext cx="9546207" cy="810359"/>
      </dsp:txXfrm>
    </dsp:sp>
    <dsp:sp modelId="{2658B4E8-C3CA-4FE7-A59E-8CDA0D69D957}">
      <dsp:nvSpPr>
        <dsp:cNvPr id="0" name=""/>
        <dsp:cNvSpPr/>
      </dsp:nvSpPr>
      <dsp:spPr>
        <a:xfrm>
          <a:off x="2837347" y="1160512"/>
          <a:ext cx="2383864" cy="24431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endParaRPr lang="es-E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s-ES" sz="1400" kern="1200" dirty="0"/>
            <a:t>- </a:t>
          </a:r>
          <a:r>
            <a:rPr lang="es-ES" sz="1400" kern="1200" dirty="0" err="1"/>
            <a:t>Checked</a:t>
          </a:r>
          <a:r>
            <a:rPr lang="es-ES" sz="1400" kern="1200" dirty="0"/>
            <a:t> </a:t>
          </a:r>
          <a:r>
            <a:rPr lang="es-ES" sz="1400" kern="1200" dirty="0" err="1"/>
            <a:t>for</a:t>
          </a:r>
          <a:r>
            <a:rPr lang="es-ES" sz="1400" kern="1200" dirty="0"/>
            <a:t> </a:t>
          </a:r>
          <a:r>
            <a:rPr lang="es-ES" sz="1400" kern="1200" dirty="0" err="1"/>
            <a:t>duplicates</a:t>
          </a:r>
          <a:endParaRPr lang="es-ES" sz="14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s-ES" sz="1400" kern="1200" dirty="0"/>
            <a:t>- </a:t>
          </a:r>
          <a:r>
            <a:rPr lang="es-ES" sz="1400" kern="1200" dirty="0" err="1"/>
            <a:t>Corrected</a:t>
          </a:r>
          <a:r>
            <a:rPr lang="es-ES" sz="1400" kern="1200" dirty="0"/>
            <a:t> </a:t>
          </a:r>
          <a:r>
            <a:rPr lang="es-ES" sz="1400" kern="1200" dirty="0" err="1"/>
            <a:t>format</a:t>
          </a:r>
          <a:endParaRPr lang="es-ES" sz="14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400" kern="1200" dirty="0"/>
            <a:t>-Checked missing 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endParaRPr lang="en-US" sz="1400" kern="1200" dirty="0"/>
        </a:p>
      </dsp:txBody>
      <dsp:txXfrm>
        <a:off x="2837347" y="1160512"/>
        <a:ext cx="2383864" cy="2443146"/>
      </dsp:txXfrm>
    </dsp:sp>
    <dsp:sp modelId="{7D1467F5-2B36-4D23-948C-5ACDE7D7846C}">
      <dsp:nvSpPr>
        <dsp:cNvPr id="0" name=""/>
        <dsp:cNvSpPr/>
      </dsp:nvSpPr>
      <dsp:spPr>
        <a:xfrm>
          <a:off x="5220991" y="574526"/>
          <a:ext cx="7543988" cy="123028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50000"/>
                <a:hueOff val="-18068"/>
                <a:satOff val="-26177"/>
                <a:lumOff val="25169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-18068"/>
                <a:satOff val="-26177"/>
                <a:lumOff val="2516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53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Step 2: Sample validation</a:t>
          </a:r>
        </a:p>
      </dsp:txBody>
      <dsp:txXfrm>
        <a:off x="5220991" y="882097"/>
        <a:ext cx="7236417" cy="615143"/>
      </dsp:txXfrm>
    </dsp:sp>
    <dsp:sp modelId="{68A01F29-3315-43EB-950C-30D6B9CEE721}">
      <dsp:nvSpPr>
        <dsp:cNvPr id="0" name=""/>
        <dsp:cNvSpPr/>
      </dsp:nvSpPr>
      <dsp:spPr>
        <a:xfrm>
          <a:off x="5202326" y="1503695"/>
          <a:ext cx="2827842" cy="2324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 </a:t>
          </a:r>
          <a:r>
            <a:rPr lang="es-ES" sz="1400" kern="1200" dirty="0" err="1"/>
            <a:t>Explored</a:t>
          </a:r>
          <a:r>
            <a:rPr lang="es-ES" sz="1400" kern="1200" dirty="0"/>
            <a:t> and </a:t>
          </a:r>
          <a:r>
            <a:rPr lang="es-ES" sz="1400" kern="1200" dirty="0" err="1"/>
            <a:t>visualized</a:t>
          </a:r>
          <a:r>
            <a:rPr lang="es-ES" sz="1400" kern="1200" dirty="0"/>
            <a:t> data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</a:t>
          </a:r>
          <a:r>
            <a:rPr lang="es-ES" sz="1400" kern="1200" dirty="0" err="1"/>
            <a:t>Looked</a:t>
          </a:r>
          <a:r>
            <a:rPr lang="es-ES" sz="1400" kern="1200" dirty="0"/>
            <a:t> at charts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 </a:t>
          </a:r>
          <a:r>
            <a:rPr lang="es-ES" sz="1400" kern="1200" dirty="0" err="1"/>
            <a:t>Checked</a:t>
          </a:r>
          <a:r>
            <a:rPr lang="es-ES" sz="1400" kern="1200" dirty="0"/>
            <a:t> </a:t>
          </a:r>
          <a:r>
            <a:rPr lang="es-ES" sz="1400" kern="1200" dirty="0" err="1"/>
            <a:t>if</a:t>
          </a:r>
          <a:r>
            <a:rPr lang="es-ES" sz="1400" kern="1200" dirty="0"/>
            <a:t> </a:t>
          </a:r>
          <a:r>
            <a:rPr lang="es-ES" sz="1400" kern="1200" dirty="0" err="1"/>
            <a:t>sample</a:t>
          </a:r>
          <a:r>
            <a:rPr lang="es-ES" sz="1400" kern="1200" dirty="0"/>
            <a:t> </a:t>
          </a:r>
          <a:r>
            <a:rPr lang="es-ES" sz="1400" kern="1200" dirty="0" err="1"/>
            <a:t>is</a:t>
          </a:r>
          <a:r>
            <a:rPr lang="es-ES" sz="1400" kern="1200" dirty="0"/>
            <a:t> </a:t>
          </a:r>
          <a:r>
            <a:rPr lang="es-ES" sz="1400" kern="1200" dirty="0" err="1"/>
            <a:t>representatitive</a:t>
          </a:r>
          <a:endParaRPr lang="es-E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</a:t>
          </a:r>
          <a:r>
            <a:rPr lang="es-ES" sz="1400" kern="1200" dirty="0" err="1"/>
            <a:t>Spotted</a:t>
          </a:r>
          <a:r>
            <a:rPr lang="es-ES" sz="1400" kern="1200" dirty="0"/>
            <a:t> </a:t>
          </a:r>
          <a:r>
            <a:rPr lang="es-ES" sz="1400" kern="1200" dirty="0" err="1"/>
            <a:t>outliers</a:t>
          </a:r>
          <a:endParaRPr lang="es-E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 </a:t>
          </a:r>
          <a:r>
            <a:rPr lang="fr-FR" sz="1400" kern="1200" dirty="0" err="1"/>
            <a:t>Correlation</a:t>
          </a:r>
          <a:r>
            <a:rPr lang="fr-FR" sz="1400" kern="1200" dirty="0"/>
            <a:t> </a:t>
          </a:r>
          <a:r>
            <a:rPr lang="fr-FR" sz="1400" kern="1200" dirty="0" err="1"/>
            <a:t>analysis</a:t>
          </a:r>
          <a:r>
            <a:rPr lang="fr-FR" sz="1400" kern="1200" dirty="0"/>
            <a:t> </a:t>
          </a:r>
          <a:r>
            <a:rPr lang="fr-FR" sz="1400" kern="1200" dirty="0" err="1"/>
            <a:t>with</a:t>
          </a:r>
          <a:r>
            <a:rPr lang="fr-FR" sz="1400" kern="1200" dirty="0"/>
            <a:t> the </a:t>
          </a:r>
          <a:r>
            <a:rPr lang="fr-FR" sz="1400" kern="1200" dirty="0" err="1"/>
            <a:t>price</a:t>
          </a:r>
          <a:r>
            <a:rPr lang="fr-FR" sz="1400" kern="1200" dirty="0"/>
            <a:t>. </a:t>
          </a:r>
          <a:endParaRPr lang="es-E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/>
        </a:p>
      </dsp:txBody>
      <dsp:txXfrm>
        <a:off x="5202326" y="1503695"/>
        <a:ext cx="2827842" cy="2324922"/>
      </dsp:txXfrm>
    </dsp:sp>
    <dsp:sp modelId="{E741DB34-B90A-4921-95EF-310A7EE7F9F0}">
      <dsp:nvSpPr>
        <dsp:cNvPr id="0" name=""/>
        <dsp:cNvSpPr/>
      </dsp:nvSpPr>
      <dsp:spPr>
        <a:xfrm>
          <a:off x="7936019" y="963930"/>
          <a:ext cx="4880887" cy="123028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50000"/>
                <a:hueOff val="-36136"/>
                <a:satOff val="-52354"/>
                <a:lumOff val="50339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-36136"/>
                <a:satOff val="-52354"/>
                <a:lumOff val="5033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53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Step 3: Predictive model</a:t>
          </a:r>
        </a:p>
      </dsp:txBody>
      <dsp:txXfrm>
        <a:off x="7936019" y="1271501"/>
        <a:ext cx="4573316" cy="615143"/>
      </dsp:txXfrm>
    </dsp:sp>
    <dsp:sp modelId="{90C5A1F8-074F-4D52-B064-933E844EA85F}">
      <dsp:nvSpPr>
        <dsp:cNvPr id="0" name=""/>
        <dsp:cNvSpPr/>
      </dsp:nvSpPr>
      <dsp:spPr>
        <a:xfrm>
          <a:off x="7957104" y="1911333"/>
          <a:ext cx="2268297" cy="26066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-Removed unnecessary columns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- </a:t>
          </a:r>
          <a:r>
            <a:rPr lang="fr-FR" sz="1400" kern="1200" dirty="0" err="1"/>
            <a:t>Several</a:t>
          </a:r>
          <a:r>
            <a:rPr lang="fr-FR" sz="1400" kern="1200" dirty="0"/>
            <a:t> </a:t>
          </a:r>
          <a:r>
            <a:rPr lang="fr-FR" sz="1400" kern="1200" dirty="0" err="1"/>
            <a:t>methods</a:t>
          </a:r>
          <a:r>
            <a:rPr lang="fr-FR" sz="1400" kern="1200" dirty="0"/>
            <a:t> </a:t>
          </a:r>
          <a:r>
            <a:rPr lang="fr-FR" sz="1400" kern="1200" dirty="0" err="1"/>
            <a:t>were</a:t>
          </a:r>
          <a:r>
            <a:rPr lang="fr-FR" sz="1400" kern="1200" dirty="0"/>
            <a:t> </a:t>
          </a:r>
          <a:r>
            <a:rPr lang="fr-FR" sz="1400" kern="1200" dirty="0" err="1"/>
            <a:t>used</a:t>
          </a:r>
          <a:r>
            <a:rPr lang="fr-FR" sz="1400" kern="1200" dirty="0"/>
            <a:t> like </a:t>
          </a:r>
          <a:r>
            <a:rPr lang="fr-FR" sz="1400" kern="1200" dirty="0" err="1"/>
            <a:t>thelinear</a:t>
          </a:r>
          <a:r>
            <a:rPr lang="fr-FR" sz="1400" kern="1200" dirty="0"/>
            <a:t> </a:t>
          </a:r>
          <a:r>
            <a:rPr lang="fr-FR" sz="1400" kern="1200" dirty="0" err="1"/>
            <a:t>regression</a:t>
          </a:r>
          <a:r>
            <a:rPr lang="fr-FR" sz="1400" kern="1200" dirty="0"/>
            <a:t> and KNN model </a:t>
          </a:r>
          <a:r>
            <a:rPr lang="fr-FR" sz="1400" kern="1200" dirty="0" err="1"/>
            <a:t>however</a:t>
          </a:r>
          <a:r>
            <a:rPr lang="fr-FR" sz="1400" kern="1200" dirty="0"/>
            <a:t> the one for </a:t>
          </a:r>
          <a:r>
            <a:rPr lang="fr-FR" sz="1400" kern="1200" dirty="0" err="1"/>
            <a:t>which</a:t>
          </a:r>
          <a:r>
            <a:rPr lang="fr-FR" sz="1400" kern="1200" dirty="0"/>
            <a:t> the model fit best </a:t>
          </a:r>
          <a:r>
            <a:rPr lang="fr-FR" sz="1400" kern="1200" dirty="0" err="1"/>
            <a:t>was</a:t>
          </a:r>
          <a:r>
            <a:rPr lang="fr-FR" sz="1400" kern="1200" dirty="0"/>
            <a:t> the </a:t>
          </a:r>
          <a:r>
            <a:rPr lang="fr-FR" sz="1400" kern="1200" dirty="0" err="1"/>
            <a:t>decision</a:t>
          </a:r>
          <a:r>
            <a:rPr lang="fr-FR" sz="1400" kern="1200" dirty="0"/>
            <a:t> </a:t>
          </a:r>
          <a:r>
            <a:rPr lang="fr-FR" sz="1400" kern="1200" dirty="0" err="1"/>
            <a:t>tree</a:t>
          </a:r>
          <a:r>
            <a:rPr lang="fr-FR" sz="1400" kern="1200" dirty="0"/>
            <a:t> </a:t>
          </a:r>
          <a:r>
            <a:rPr lang="fr-FR" sz="1400" kern="1200" dirty="0" err="1"/>
            <a:t>with</a:t>
          </a:r>
          <a:r>
            <a:rPr lang="fr-FR" sz="1400" kern="1200" dirty="0"/>
            <a:t> an </a:t>
          </a:r>
          <a:r>
            <a:rPr lang="fr-FR" sz="1400" kern="1200" dirty="0" err="1"/>
            <a:t>accuracy</a:t>
          </a:r>
          <a:r>
            <a:rPr lang="fr-FR" sz="1400" kern="1200" dirty="0"/>
            <a:t> of 76%</a:t>
          </a:r>
          <a:endParaRPr lang="en-US" sz="1400" kern="1200" dirty="0"/>
        </a:p>
      </dsp:txBody>
      <dsp:txXfrm>
        <a:off x="7957104" y="1911333"/>
        <a:ext cx="2268297" cy="2606691"/>
      </dsp:txXfrm>
    </dsp:sp>
    <dsp:sp modelId="{36F43EF4-18E2-456B-977C-C39437EB05B7}">
      <dsp:nvSpPr>
        <dsp:cNvPr id="0" name=""/>
        <dsp:cNvSpPr/>
      </dsp:nvSpPr>
      <dsp:spPr>
        <a:xfrm>
          <a:off x="10222342" y="1443662"/>
          <a:ext cx="2579882" cy="123028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tx2">
                <a:lumMod val="75000"/>
              </a:schemeClr>
            </a:gs>
            <a:gs pos="69000">
              <a:schemeClr val="accent1">
                <a:shade val="50000"/>
                <a:hueOff val="177245"/>
                <a:satOff val="-4676"/>
                <a:lumOff val="2142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shade val="50000"/>
                <a:hueOff val="177245"/>
                <a:satOff val="-4676"/>
                <a:lumOff val="2142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53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Step 4: Implementation</a:t>
          </a:r>
        </a:p>
      </dsp:txBody>
      <dsp:txXfrm>
        <a:off x="10222342" y="1751233"/>
        <a:ext cx="2272311" cy="615143"/>
      </dsp:txXfrm>
    </dsp:sp>
    <dsp:sp modelId="{11B96584-E9A2-43E9-A1B2-BF498F33C51A}">
      <dsp:nvSpPr>
        <dsp:cNvPr id="0" name=""/>
        <dsp:cNvSpPr/>
      </dsp:nvSpPr>
      <dsp:spPr>
        <a:xfrm>
          <a:off x="10232890" y="2295193"/>
          <a:ext cx="2268127" cy="22885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 </a:t>
          </a:r>
          <a:r>
            <a:rPr lang="es-ES" sz="1400" kern="1200" dirty="0" err="1"/>
            <a:t>Created</a:t>
          </a:r>
          <a:r>
            <a:rPr lang="es-ES" sz="1400" kern="1200" dirty="0"/>
            <a:t> a </a:t>
          </a:r>
          <a:r>
            <a:rPr lang="es-ES" sz="1400" kern="1200" dirty="0" err="1"/>
            <a:t>dashboard</a:t>
          </a:r>
          <a:r>
            <a:rPr lang="es-ES" sz="1400" kern="1200" dirty="0"/>
            <a:t> </a:t>
          </a:r>
          <a:r>
            <a:rPr lang="es-ES" sz="1400" kern="1200" dirty="0" err="1"/>
            <a:t>to</a:t>
          </a:r>
          <a:r>
            <a:rPr lang="es-ES" sz="1400" kern="1200" dirty="0"/>
            <a:t> </a:t>
          </a:r>
          <a:r>
            <a:rPr lang="es-ES" sz="1400" kern="1200" dirty="0" err="1"/>
            <a:t>see</a:t>
          </a:r>
          <a:r>
            <a:rPr lang="es-ES" sz="1400" kern="1200" dirty="0"/>
            <a:t> </a:t>
          </a:r>
          <a:r>
            <a:rPr lang="es-ES" sz="1400" kern="1200" dirty="0" err="1"/>
            <a:t>the</a:t>
          </a:r>
          <a:r>
            <a:rPr lang="es-ES" sz="1400" kern="1200" dirty="0"/>
            <a:t> </a:t>
          </a:r>
          <a:r>
            <a:rPr lang="es-ES" sz="1400" kern="1200" dirty="0" err="1"/>
            <a:t>companie’s</a:t>
          </a:r>
          <a:r>
            <a:rPr lang="es-ES" sz="1400" kern="1200" dirty="0"/>
            <a:t> </a:t>
          </a:r>
          <a:r>
            <a:rPr lang="es-ES" sz="1400" kern="1200" dirty="0" err="1"/>
            <a:t>evolution</a:t>
          </a:r>
          <a:r>
            <a:rPr lang="es-ES" sz="1400" kern="1200" dirty="0"/>
            <a:t> </a:t>
          </a:r>
          <a:r>
            <a:rPr lang="es-ES" sz="1400" kern="1200" dirty="0" err="1"/>
            <a:t>on</a:t>
          </a:r>
          <a:r>
            <a:rPr lang="es-ES" sz="1400" kern="1200" dirty="0"/>
            <a:t> </a:t>
          </a:r>
          <a:r>
            <a:rPr lang="es-ES" sz="1400" kern="1200" dirty="0" err="1"/>
            <a:t>their</a:t>
          </a:r>
          <a:r>
            <a:rPr lang="es-ES" sz="1400" kern="1200" dirty="0"/>
            <a:t> </a:t>
          </a:r>
          <a:r>
            <a:rPr lang="es-ES" sz="1400" kern="1200" dirty="0" err="1"/>
            <a:t>market</a:t>
          </a:r>
          <a:endParaRPr lang="es-E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 </a:t>
          </a:r>
          <a:r>
            <a:rPr lang="es-ES" sz="1400" kern="1200" dirty="0" err="1"/>
            <a:t>Conclusions</a:t>
          </a:r>
          <a:r>
            <a:rPr lang="es-ES" sz="1400" kern="1200" dirty="0"/>
            <a:t> and final </a:t>
          </a:r>
          <a:r>
            <a:rPr lang="es-ES" sz="1400" kern="1200" dirty="0" err="1"/>
            <a:t>recommendations</a:t>
          </a:r>
          <a:endParaRPr lang="es-ES" sz="1400" kern="1200" dirty="0"/>
        </a:p>
      </dsp:txBody>
      <dsp:txXfrm>
        <a:off x="10232890" y="2295193"/>
        <a:ext cx="2268127" cy="22885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2B7B5-3555-412F-B133-B654700B52D3}">
      <dsp:nvSpPr>
        <dsp:cNvPr id="0" name=""/>
        <dsp:cNvSpPr/>
      </dsp:nvSpPr>
      <dsp:spPr>
        <a:xfrm>
          <a:off x="0" y="4039023"/>
          <a:ext cx="894715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7F28E-CF01-4B26-9D91-8B78D083C16D}">
      <dsp:nvSpPr>
        <dsp:cNvPr id="0" name=""/>
        <dsp:cNvSpPr/>
      </dsp:nvSpPr>
      <dsp:spPr>
        <a:xfrm>
          <a:off x="0" y="2304198"/>
          <a:ext cx="894715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6E356-620B-49E4-892F-6FEACE509D3E}">
      <dsp:nvSpPr>
        <dsp:cNvPr id="0" name=""/>
        <dsp:cNvSpPr/>
      </dsp:nvSpPr>
      <dsp:spPr>
        <a:xfrm>
          <a:off x="0" y="569373"/>
          <a:ext cx="894715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19ACA-980F-4934-BF77-804F3E2D77D5}">
      <dsp:nvSpPr>
        <dsp:cNvPr id="0" name=""/>
        <dsp:cNvSpPr/>
      </dsp:nvSpPr>
      <dsp:spPr>
        <a:xfrm>
          <a:off x="2326259" y="634"/>
          <a:ext cx="6620891" cy="56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FOR HIGH VALUE GOODS CRITERIAS WILL MAINLY BE :</a:t>
          </a:r>
          <a:endParaRPr lang="en-GB" sz="2000" kern="1200" dirty="0"/>
        </a:p>
      </dsp:txBody>
      <dsp:txXfrm>
        <a:off x="2326259" y="634"/>
        <a:ext cx="6620891" cy="568739"/>
      </dsp:txXfrm>
    </dsp:sp>
    <dsp:sp modelId="{F8BB00D6-21BE-47DA-B9F2-64BAB0A1F1A8}">
      <dsp:nvSpPr>
        <dsp:cNvPr id="0" name=""/>
        <dsp:cNvSpPr/>
      </dsp:nvSpPr>
      <dsp:spPr>
        <a:xfrm>
          <a:off x="0" y="0"/>
          <a:ext cx="2326259" cy="5687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Objective 1</a:t>
          </a:r>
          <a:endParaRPr lang="en-GB" sz="3000" kern="1200" dirty="0"/>
        </a:p>
      </dsp:txBody>
      <dsp:txXfrm>
        <a:off x="27769" y="27769"/>
        <a:ext cx="2270721" cy="540970"/>
      </dsp:txXfrm>
    </dsp:sp>
    <dsp:sp modelId="{BB9B84D3-3427-49EF-94AA-BEA6FD9FF721}">
      <dsp:nvSpPr>
        <dsp:cNvPr id="0" name=""/>
        <dsp:cNvSpPr/>
      </dsp:nvSpPr>
      <dsp:spPr>
        <a:xfrm>
          <a:off x="0" y="560696"/>
          <a:ext cx="8947150" cy="113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Should have a grade between 8-9 with a average or good condition (above 2)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Should have approximately 343 </a:t>
          </a:r>
          <a:r>
            <a:rPr lang="en-US" sz="1500" kern="1200" dirty="0" err="1"/>
            <a:t>sqft</a:t>
          </a:r>
          <a:r>
            <a:rPr lang="en-US" sz="1500" kern="1200" dirty="0"/>
            <a:t> of living space with a waterfront and a basement.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Ideally would have 2 floors at the </a:t>
          </a:r>
          <a:r>
            <a:rPr lang="en-US" sz="1500" kern="1200" dirty="0" err="1"/>
            <a:t>most.with</a:t>
          </a:r>
          <a:r>
            <a:rPr lang="en-US" sz="1500" kern="1200" dirty="0"/>
            <a:t> 4 bedrooms and at least 2.5  bathrooms, 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Most recent houses built between 2000 -2020</a:t>
          </a:r>
          <a:endParaRPr lang="en-GB" sz="1500" kern="1200" dirty="0"/>
        </a:p>
      </dsp:txBody>
      <dsp:txXfrm>
        <a:off x="0" y="560696"/>
        <a:ext cx="8947150" cy="1137648"/>
      </dsp:txXfrm>
    </dsp:sp>
    <dsp:sp modelId="{90D76608-E1A4-4902-ADD6-26D5AABC2610}">
      <dsp:nvSpPr>
        <dsp:cNvPr id="0" name=""/>
        <dsp:cNvSpPr/>
      </dsp:nvSpPr>
      <dsp:spPr>
        <a:xfrm>
          <a:off x="2326259" y="1735459"/>
          <a:ext cx="6620891" cy="56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MAIN FOCUS: AUTOMATION FOR PRICE </a:t>
          </a:r>
          <a:endParaRPr lang="en-GB" sz="2000" kern="1200" dirty="0"/>
        </a:p>
      </dsp:txBody>
      <dsp:txXfrm>
        <a:off x="2326259" y="1735459"/>
        <a:ext cx="6620891" cy="568739"/>
      </dsp:txXfrm>
    </dsp:sp>
    <dsp:sp modelId="{59F342D3-DF5C-48EF-B1D2-D7711FA7C0A5}">
      <dsp:nvSpPr>
        <dsp:cNvPr id="0" name=""/>
        <dsp:cNvSpPr/>
      </dsp:nvSpPr>
      <dsp:spPr>
        <a:xfrm>
          <a:off x="0" y="1735459"/>
          <a:ext cx="2326259" cy="5687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Objective 2</a:t>
          </a:r>
          <a:endParaRPr lang="en-GB" sz="3000" kern="1200" dirty="0"/>
        </a:p>
      </dsp:txBody>
      <dsp:txXfrm>
        <a:off x="27769" y="1763228"/>
        <a:ext cx="2270721" cy="540970"/>
      </dsp:txXfrm>
    </dsp:sp>
    <dsp:sp modelId="{ED9A7804-8150-46BE-8380-03E4CA48980E}">
      <dsp:nvSpPr>
        <dsp:cNvPr id="0" name=""/>
        <dsp:cNvSpPr/>
      </dsp:nvSpPr>
      <dsp:spPr>
        <a:xfrm>
          <a:off x="0" y="2304198"/>
          <a:ext cx="8947150" cy="113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When</a:t>
          </a:r>
          <a:r>
            <a:rPr lang="fr-FR" sz="1500" kern="1200" dirty="0"/>
            <a:t> a new house </a:t>
          </a:r>
          <a:r>
            <a:rPr lang="fr-FR" sz="1500" kern="1200" dirty="0" err="1"/>
            <a:t>is</a:t>
          </a:r>
          <a:r>
            <a:rPr lang="fr-FR" sz="1500" kern="1200" dirty="0"/>
            <a:t> </a:t>
          </a:r>
          <a:r>
            <a:rPr lang="fr-FR" sz="1500" kern="1200" dirty="0" err="1"/>
            <a:t>listed</a:t>
          </a:r>
          <a:r>
            <a:rPr lang="fr-FR" sz="1500" kern="1200" dirty="0"/>
            <a:t> by </a:t>
          </a:r>
          <a:r>
            <a:rPr lang="fr-FR" sz="1500" kern="1200" dirty="0" err="1"/>
            <a:t>this</a:t>
          </a:r>
          <a:r>
            <a:rPr lang="fr-FR" sz="1500" kern="1200" dirty="0"/>
            <a:t> real </a:t>
          </a:r>
          <a:r>
            <a:rPr lang="fr-FR" sz="1500" kern="1200" dirty="0" err="1"/>
            <a:t>estate</a:t>
          </a:r>
          <a:r>
            <a:rPr lang="fr-FR" sz="1500" kern="1200" dirty="0"/>
            <a:t> </a:t>
          </a:r>
          <a:r>
            <a:rPr lang="fr-FR" sz="1500" kern="1200" dirty="0" err="1"/>
            <a:t>company</a:t>
          </a:r>
          <a:r>
            <a:rPr lang="fr-FR" sz="1500" kern="1200" dirty="0"/>
            <a:t> </a:t>
          </a:r>
          <a:r>
            <a:rPr lang="fr-FR" sz="1500" kern="1200" dirty="0" err="1"/>
            <a:t>they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quickly</a:t>
          </a:r>
          <a:r>
            <a:rPr lang="fr-FR" sz="1500" kern="1200" dirty="0"/>
            <a:t> </a:t>
          </a:r>
          <a:r>
            <a:rPr lang="fr-FR" sz="1500" kern="1200" dirty="0" err="1"/>
            <a:t>be</a:t>
          </a:r>
          <a:r>
            <a:rPr lang="fr-FR" sz="1500" kern="1200" dirty="0"/>
            <a:t> able to </a:t>
          </a:r>
          <a:r>
            <a:rPr lang="fr-FR" sz="1500" kern="1200" dirty="0" err="1"/>
            <a:t>estimate</a:t>
          </a:r>
          <a:r>
            <a:rPr lang="fr-FR" sz="1500" kern="1200" dirty="0"/>
            <a:t> an </a:t>
          </a:r>
          <a:r>
            <a:rPr lang="fr-FR" sz="1500" kern="1200" dirty="0" err="1"/>
            <a:t>adequate</a:t>
          </a:r>
          <a:r>
            <a:rPr lang="fr-FR" sz="1500" kern="1200" dirty="0"/>
            <a:t> </a:t>
          </a:r>
          <a:r>
            <a:rPr lang="fr-FR" sz="1500" kern="1200" dirty="0" err="1"/>
            <a:t>price</a:t>
          </a:r>
          <a:r>
            <a:rPr lang="fr-FR" sz="1500" kern="1200" dirty="0"/>
            <a:t>.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Same situation for their buyers , they will be able to estimate the most adequate price</a:t>
          </a:r>
          <a:endParaRPr lang="en-GB" sz="1500" kern="1200" dirty="0"/>
        </a:p>
      </dsp:txBody>
      <dsp:txXfrm>
        <a:off x="0" y="2304198"/>
        <a:ext cx="8947150" cy="1137648"/>
      </dsp:txXfrm>
    </dsp:sp>
    <dsp:sp modelId="{DBD64B14-4016-4DDC-A403-97BC663CADBB}">
      <dsp:nvSpPr>
        <dsp:cNvPr id="0" name=""/>
        <dsp:cNvSpPr/>
      </dsp:nvSpPr>
      <dsp:spPr>
        <a:xfrm>
          <a:off x="2326259" y="3470284"/>
          <a:ext cx="6620891" cy="56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2326259" y="3470284"/>
        <a:ext cx="6620891" cy="568739"/>
      </dsp:txXfrm>
    </dsp:sp>
    <dsp:sp modelId="{0E23014C-7FF3-483E-8797-81E460B07CE0}">
      <dsp:nvSpPr>
        <dsp:cNvPr id="0" name=""/>
        <dsp:cNvSpPr/>
      </dsp:nvSpPr>
      <dsp:spPr>
        <a:xfrm>
          <a:off x="0" y="3470284"/>
          <a:ext cx="2326259" cy="5687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NEXT STEP</a:t>
          </a:r>
          <a:endParaRPr lang="en-GB" sz="3000" kern="1200" dirty="0"/>
        </a:p>
      </dsp:txBody>
      <dsp:txXfrm>
        <a:off x="27769" y="3498053"/>
        <a:ext cx="2270721" cy="540970"/>
      </dsp:txXfrm>
    </dsp:sp>
    <dsp:sp modelId="{63F2EF48-1269-4A4F-9603-3D63EE26CD17}">
      <dsp:nvSpPr>
        <dsp:cNvPr id="0" name=""/>
        <dsp:cNvSpPr/>
      </dsp:nvSpPr>
      <dsp:spPr>
        <a:xfrm>
          <a:off x="0" y="4039023"/>
          <a:ext cx="8947150" cy="113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Usage of Tableau Dashboard, to see the market evolution price wise and what customers are searching for in the Washington Market</a:t>
          </a:r>
          <a:endParaRPr lang="en-GB" sz="1500" kern="1200" dirty="0"/>
        </a:p>
      </dsp:txBody>
      <dsp:txXfrm>
        <a:off x="0" y="4039023"/>
        <a:ext cx="8947150" cy="1137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C0EA6-DC8D-45B4-A4AD-7A0D8FFD52B0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7875-B322-4AB4-AA52-CE672285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97875-B322-4AB4-AA52-CE67228541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7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>
              <a:buFont typeface="Courier New" panose="02070309020205020404" pitchFamily="49" charset="0"/>
              <a:buChar char="o"/>
            </a:pPr>
            <a:r>
              <a:rPr lang="fr-FR" dirty="0" err="1"/>
              <a:t>Step</a:t>
            </a:r>
            <a:r>
              <a:rPr lang="fr-FR" dirty="0"/>
              <a:t> 1: </a:t>
            </a:r>
            <a:endParaRPr lang="es-ES" sz="1100" dirty="0"/>
          </a:p>
          <a:p>
            <a:pPr lvl="0" algn="l">
              <a:buFont typeface="Courier New" panose="02070309020205020404" pitchFamily="49" charset="0"/>
              <a:buChar char="o"/>
            </a:pPr>
            <a:r>
              <a:rPr lang="es-ES" sz="1200" dirty="0"/>
              <a:t>- </a:t>
            </a:r>
            <a:r>
              <a:rPr lang="es-ES" sz="1200" dirty="0" err="1"/>
              <a:t>Understanding</a:t>
            </a:r>
            <a:r>
              <a:rPr lang="es-ES" sz="1200" dirty="0"/>
              <a:t> </a:t>
            </a:r>
            <a:r>
              <a:rPr lang="es-ES" sz="1200" dirty="0" err="1"/>
              <a:t>objectives</a:t>
            </a:r>
            <a:r>
              <a:rPr lang="es-ES" sz="1200" dirty="0"/>
              <a:t> and </a:t>
            </a:r>
            <a:r>
              <a:rPr lang="es-ES" sz="1200" dirty="0" err="1"/>
              <a:t>incoming</a:t>
            </a:r>
            <a:r>
              <a:rPr lang="es-ES" sz="1200" dirty="0"/>
              <a:t> </a:t>
            </a:r>
            <a:r>
              <a:rPr lang="es-ES" sz="1200" dirty="0" err="1"/>
              <a:t>Customer</a:t>
            </a:r>
            <a:r>
              <a:rPr lang="es-ES" sz="1200" dirty="0"/>
              <a:t> </a:t>
            </a:r>
            <a:r>
              <a:rPr lang="es-ES" sz="1200" dirty="0" err="1"/>
              <a:t>Service</a:t>
            </a:r>
            <a:r>
              <a:rPr lang="es-ES" sz="1200" dirty="0"/>
              <a:t> </a:t>
            </a:r>
            <a:r>
              <a:rPr lang="es-ES" sz="1200" dirty="0" err="1"/>
              <a:t>flow</a:t>
            </a:r>
            <a:endParaRPr lang="es-ES" sz="1200" dirty="0"/>
          </a:p>
          <a:p>
            <a:pPr lvl="0" algn="l">
              <a:buFont typeface="Courier New" panose="02070309020205020404" pitchFamily="49" charset="0"/>
              <a:buChar char="o"/>
            </a:pPr>
            <a:r>
              <a:rPr lang="es-ES" sz="1200" dirty="0"/>
              <a:t>-</a:t>
            </a:r>
            <a:r>
              <a:rPr lang="es-ES" sz="1200" dirty="0" err="1"/>
              <a:t>Setting</a:t>
            </a:r>
            <a:r>
              <a:rPr lang="es-ES" sz="1200" dirty="0"/>
              <a:t> </a:t>
            </a:r>
            <a:r>
              <a:rPr lang="es-ES" sz="1200" dirty="0" err="1"/>
              <a:t>quantifiable</a:t>
            </a:r>
            <a:r>
              <a:rPr lang="es-ES" sz="1200" dirty="0"/>
              <a:t> </a:t>
            </a:r>
            <a:r>
              <a:rPr lang="es-ES" sz="1200" dirty="0" err="1"/>
              <a:t>goals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Gorgias</a:t>
            </a:r>
          </a:p>
          <a:p>
            <a:pPr lvl="0" algn="l">
              <a:buFont typeface="Courier New" panose="02070309020205020404" pitchFamily="49" charset="0"/>
              <a:buChar char="o"/>
            </a:pPr>
            <a:r>
              <a:rPr lang="es-ES" sz="1200" dirty="0"/>
              <a:t>- </a:t>
            </a:r>
            <a:r>
              <a:rPr lang="es-ES" sz="1200" dirty="0" err="1"/>
              <a:t>Identifying</a:t>
            </a:r>
            <a:r>
              <a:rPr lang="es-ES" sz="1200" dirty="0"/>
              <a:t> </a:t>
            </a:r>
            <a:r>
              <a:rPr lang="es-ES" sz="1200" dirty="0" err="1"/>
              <a:t>difficulties</a:t>
            </a:r>
            <a:r>
              <a:rPr lang="es-ES" sz="1200" dirty="0"/>
              <a:t> </a:t>
            </a:r>
            <a:r>
              <a:rPr lang="es-ES" sz="1200" dirty="0" err="1"/>
              <a:t>faced</a:t>
            </a:r>
            <a:r>
              <a:rPr lang="es-ES" sz="1200" dirty="0"/>
              <a:t> </a:t>
            </a:r>
            <a:r>
              <a:rPr lang="es-ES" sz="1200" dirty="0" err="1"/>
              <a:t>during</a:t>
            </a:r>
            <a:r>
              <a:rPr lang="es-ES" sz="1200" dirty="0"/>
              <a:t> </a:t>
            </a:r>
            <a:r>
              <a:rPr lang="es-ES" sz="1200" dirty="0" err="1"/>
              <a:t>self</a:t>
            </a:r>
            <a:r>
              <a:rPr lang="es-ES" sz="1200" dirty="0"/>
              <a:t> </a:t>
            </a:r>
            <a:r>
              <a:rPr lang="es-ES" sz="1200" dirty="0" err="1"/>
              <a:t>onboarding</a:t>
            </a:r>
            <a:endParaRPr lang="en-US" sz="1200" dirty="0"/>
          </a:p>
          <a:p>
            <a:endParaRPr lang="en-GB" dirty="0"/>
          </a:p>
          <a:p>
            <a:pPr lvl="0"/>
            <a:r>
              <a:rPr lang="en-GB" dirty="0"/>
              <a:t>Step 2  </a:t>
            </a:r>
            <a:r>
              <a:rPr lang="es-ES" sz="1200" dirty="0"/>
              <a:t>- </a:t>
            </a:r>
            <a:r>
              <a:rPr lang="es-ES" sz="1200" dirty="0" err="1"/>
              <a:t>Ensuring</a:t>
            </a:r>
            <a:r>
              <a:rPr lang="es-ES" sz="1200" dirty="0"/>
              <a:t> </a:t>
            </a:r>
            <a:r>
              <a:rPr lang="es-ES" sz="1200" dirty="0" err="1"/>
              <a:t>all</a:t>
            </a:r>
            <a:r>
              <a:rPr lang="es-ES" sz="1200" dirty="0"/>
              <a:t> </a:t>
            </a:r>
            <a:r>
              <a:rPr lang="es-ES" sz="1200" dirty="0" err="1"/>
              <a:t>necesary</a:t>
            </a:r>
            <a:r>
              <a:rPr lang="es-ES" sz="1200" dirty="0"/>
              <a:t> </a:t>
            </a:r>
            <a:r>
              <a:rPr lang="es-ES" sz="1200" dirty="0" err="1"/>
              <a:t>intergration</a:t>
            </a:r>
            <a:r>
              <a:rPr lang="es-ES" sz="1200" dirty="0"/>
              <a:t> </a:t>
            </a:r>
            <a:r>
              <a:rPr lang="es-ES" sz="1200" dirty="0" err="1"/>
              <a:t>have</a:t>
            </a:r>
            <a:r>
              <a:rPr lang="es-ES" sz="1200" dirty="0"/>
              <a:t> </a:t>
            </a:r>
            <a:r>
              <a:rPr lang="es-ES" sz="1200" dirty="0" err="1"/>
              <a:t>been</a:t>
            </a:r>
            <a:r>
              <a:rPr lang="es-ES" sz="1200" dirty="0"/>
              <a:t> </a:t>
            </a:r>
            <a:r>
              <a:rPr lang="es-ES" sz="1200" dirty="0" err="1"/>
              <a:t>made</a:t>
            </a:r>
            <a:r>
              <a:rPr lang="es-ES" sz="1200" dirty="0"/>
              <a:t>.</a:t>
            </a:r>
          </a:p>
          <a:p>
            <a:pPr lvl="0"/>
            <a:r>
              <a:rPr lang="fr-FR" sz="1200" dirty="0"/>
              <a:t>--</a:t>
            </a:r>
            <a:r>
              <a:rPr lang="fr-FR" sz="1200" dirty="0" err="1"/>
              <a:t>Clarifying</a:t>
            </a:r>
            <a:r>
              <a:rPr lang="fr-FR" sz="1200" dirty="0"/>
              <a:t> </a:t>
            </a:r>
            <a:r>
              <a:rPr lang="fr-FR" sz="1200" dirty="0" err="1"/>
              <a:t>what</a:t>
            </a:r>
            <a:r>
              <a:rPr lang="fr-FR" sz="1200" dirty="0"/>
              <a:t> </a:t>
            </a:r>
            <a:r>
              <a:rPr lang="fr-FR" sz="1200" dirty="0" err="1"/>
              <a:t>acesses</a:t>
            </a:r>
            <a:r>
              <a:rPr lang="fr-FR" sz="1200" dirty="0"/>
              <a:t> </a:t>
            </a:r>
            <a:r>
              <a:rPr lang="fr-FR" sz="1200" dirty="0" err="1"/>
              <a:t>each</a:t>
            </a:r>
            <a:r>
              <a:rPr lang="fr-FR" sz="1200" dirty="0"/>
              <a:t> user has.</a:t>
            </a:r>
            <a:endParaRPr lang="es-ES" sz="1200" dirty="0"/>
          </a:p>
          <a:p>
            <a:pPr lvl="0"/>
            <a:r>
              <a:rPr lang="es-ES" sz="1200" dirty="0"/>
              <a:t>-</a:t>
            </a:r>
            <a:r>
              <a:rPr lang="fr-FR" sz="1200" dirty="0" err="1"/>
              <a:t>Understanding</a:t>
            </a:r>
            <a:r>
              <a:rPr lang="fr-FR" sz="1200" dirty="0"/>
              <a:t> </a:t>
            </a:r>
            <a:r>
              <a:rPr lang="fr-FR" sz="1200" dirty="0" err="1"/>
              <a:t>your</a:t>
            </a:r>
            <a:r>
              <a:rPr lang="fr-FR" sz="1200" dirty="0"/>
              <a:t> </a:t>
            </a:r>
            <a:r>
              <a:rPr lang="fr-FR" sz="1200" dirty="0" err="1"/>
              <a:t>recurring</a:t>
            </a:r>
            <a:r>
              <a:rPr lang="fr-FR" sz="1200" dirty="0"/>
              <a:t> questions</a:t>
            </a:r>
            <a:r>
              <a:rPr lang="es-ES" sz="1200" dirty="0"/>
              <a:t> account</a:t>
            </a:r>
          </a:p>
          <a:p>
            <a:pPr lvl="0"/>
            <a:r>
              <a:rPr lang="es-ES" sz="1200" dirty="0"/>
              <a:t>-</a:t>
            </a:r>
            <a:r>
              <a:rPr lang="es-ES" sz="1200" dirty="0" err="1"/>
              <a:t>Setting</a:t>
            </a:r>
            <a:r>
              <a:rPr lang="es-ES" sz="1200" dirty="0"/>
              <a:t> up </a:t>
            </a:r>
            <a:r>
              <a:rPr lang="es-ES" sz="1200" dirty="0" err="1"/>
              <a:t>automation</a:t>
            </a:r>
            <a:r>
              <a:rPr lang="es-ES" sz="1200" dirty="0"/>
              <a:t> </a:t>
            </a:r>
            <a:r>
              <a:rPr lang="es-ES" sz="1200" dirty="0" err="1"/>
              <a:t>of</a:t>
            </a:r>
            <a:r>
              <a:rPr lang="es-ES" sz="1200" dirty="0"/>
              <a:t> </a:t>
            </a:r>
            <a:r>
              <a:rPr lang="es-ES" sz="1200" dirty="0" err="1"/>
              <a:t>your</a:t>
            </a:r>
            <a:r>
              <a:rPr lang="es-ES" sz="1200" dirty="0"/>
              <a:t> account</a:t>
            </a:r>
          </a:p>
          <a:p>
            <a:r>
              <a:rPr lang="en-GB" dirty="0"/>
              <a:t>: </a:t>
            </a:r>
          </a:p>
          <a:p>
            <a:endParaRPr lang="en-GB" dirty="0"/>
          </a:p>
          <a:p>
            <a:pPr lvl="0"/>
            <a:r>
              <a:rPr lang="en-GB" dirty="0"/>
              <a:t>Step 3: </a:t>
            </a:r>
            <a:r>
              <a:rPr lang="en-US" dirty="0"/>
              <a:t>-Resolving issues</a:t>
            </a:r>
          </a:p>
          <a:p>
            <a:pPr lvl="0"/>
            <a:r>
              <a:rPr lang="en-US" dirty="0"/>
              <a:t>-Identifying more tasks that can be automated 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- </a:t>
            </a:r>
            <a:r>
              <a:rPr lang="es-ES" dirty="0" err="1"/>
              <a:t>Sending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helpful</a:t>
            </a:r>
            <a:r>
              <a:rPr lang="es-ES" dirty="0"/>
              <a:t> </a:t>
            </a:r>
            <a:r>
              <a:rPr lang="es-ES" dirty="0" err="1"/>
              <a:t>documentation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videos 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lvl="0"/>
            <a:r>
              <a:rPr lang="en-GB" dirty="0"/>
              <a:t>Step 4: </a:t>
            </a:r>
            <a:endParaRPr lang="es-ES" dirty="0"/>
          </a:p>
          <a:p>
            <a:pPr lvl="0"/>
            <a:r>
              <a:rPr lang="es-ES" dirty="0"/>
              <a:t>- Data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progress</a:t>
            </a:r>
            <a:r>
              <a:rPr lang="es-ES" dirty="0"/>
              <a:t> pre </a:t>
            </a:r>
            <a:r>
              <a:rPr lang="es-ES" dirty="0" err="1"/>
              <a:t>onboarding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and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onboarding</a:t>
            </a:r>
            <a:r>
              <a:rPr lang="es-ES" dirty="0"/>
              <a:t> </a:t>
            </a:r>
          </a:p>
          <a:p>
            <a:pPr lvl="0"/>
            <a:r>
              <a:rPr lang="es-ES" dirty="0"/>
              <a:t>- </a:t>
            </a:r>
            <a:r>
              <a:rPr lang="es-ES" dirty="0" err="1"/>
              <a:t>Conclusions</a:t>
            </a:r>
            <a:r>
              <a:rPr lang="es-ES" dirty="0"/>
              <a:t> and final </a:t>
            </a:r>
            <a:r>
              <a:rPr lang="es-ES" dirty="0" err="1"/>
              <a:t>recommendations</a:t>
            </a:r>
            <a:endParaRPr lang="es-E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97875-B322-4AB4-AA52-CE67228541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3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>
              <a:buFont typeface="Courier New" panose="02070309020205020404" pitchFamily="49" charset="0"/>
              <a:buChar char="o"/>
            </a:pPr>
            <a:r>
              <a:rPr lang="fr-FR" dirty="0" err="1"/>
              <a:t>Step</a:t>
            </a:r>
            <a:r>
              <a:rPr lang="fr-FR" dirty="0"/>
              <a:t> 1: </a:t>
            </a:r>
            <a:endParaRPr lang="es-ES" sz="1100" dirty="0"/>
          </a:p>
          <a:p>
            <a:pPr lvl="0" algn="l">
              <a:buFont typeface="Courier New" panose="02070309020205020404" pitchFamily="49" charset="0"/>
              <a:buChar char="o"/>
            </a:pPr>
            <a:r>
              <a:rPr lang="es-ES" sz="1200" dirty="0"/>
              <a:t>- </a:t>
            </a:r>
            <a:r>
              <a:rPr lang="es-ES" sz="1200" dirty="0" err="1"/>
              <a:t>Understanding</a:t>
            </a:r>
            <a:r>
              <a:rPr lang="es-ES" sz="1200" dirty="0"/>
              <a:t> </a:t>
            </a:r>
            <a:r>
              <a:rPr lang="es-ES" sz="1200" dirty="0" err="1"/>
              <a:t>objectives</a:t>
            </a:r>
            <a:r>
              <a:rPr lang="es-ES" sz="1200" dirty="0"/>
              <a:t> and </a:t>
            </a:r>
            <a:r>
              <a:rPr lang="es-ES" sz="1200" dirty="0" err="1"/>
              <a:t>incoming</a:t>
            </a:r>
            <a:r>
              <a:rPr lang="es-ES" sz="1200" dirty="0"/>
              <a:t> </a:t>
            </a:r>
            <a:r>
              <a:rPr lang="es-ES" sz="1200" dirty="0" err="1"/>
              <a:t>Customer</a:t>
            </a:r>
            <a:r>
              <a:rPr lang="es-ES" sz="1200" dirty="0"/>
              <a:t> </a:t>
            </a:r>
            <a:r>
              <a:rPr lang="es-ES" sz="1200" dirty="0" err="1"/>
              <a:t>Service</a:t>
            </a:r>
            <a:r>
              <a:rPr lang="es-ES" sz="1200" dirty="0"/>
              <a:t> </a:t>
            </a:r>
            <a:r>
              <a:rPr lang="es-ES" sz="1200" dirty="0" err="1"/>
              <a:t>flow</a:t>
            </a:r>
            <a:endParaRPr lang="es-ES" sz="1200" dirty="0"/>
          </a:p>
          <a:p>
            <a:pPr lvl="0" algn="l">
              <a:buFont typeface="Courier New" panose="02070309020205020404" pitchFamily="49" charset="0"/>
              <a:buChar char="o"/>
            </a:pPr>
            <a:r>
              <a:rPr lang="es-ES" sz="1200" dirty="0"/>
              <a:t>-</a:t>
            </a:r>
            <a:r>
              <a:rPr lang="es-ES" sz="1200" dirty="0" err="1"/>
              <a:t>Setting</a:t>
            </a:r>
            <a:r>
              <a:rPr lang="es-ES" sz="1200" dirty="0"/>
              <a:t> </a:t>
            </a:r>
            <a:r>
              <a:rPr lang="es-ES" sz="1200" dirty="0" err="1"/>
              <a:t>quantifiable</a:t>
            </a:r>
            <a:r>
              <a:rPr lang="es-ES" sz="1200" dirty="0"/>
              <a:t> </a:t>
            </a:r>
            <a:r>
              <a:rPr lang="es-ES" sz="1200" dirty="0" err="1"/>
              <a:t>goals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Gorgias</a:t>
            </a:r>
          </a:p>
          <a:p>
            <a:pPr lvl="0" algn="l">
              <a:buFont typeface="Courier New" panose="02070309020205020404" pitchFamily="49" charset="0"/>
              <a:buChar char="o"/>
            </a:pPr>
            <a:r>
              <a:rPr lang="es-ES" sz="1200" dirty="0"/>
              <a:t>- </a:t>
            </a:r>
            <a:r>
              <a:rPr lang="es-ES" sz="1200" dirty="0" err="1"/>
              <a:t>Identifying</a:t>
            </a:r>
            <a:r>
              <a:rPr lang="es-ES" sz="1200" dirty="0"/>
              <a:t> </a:t>
            </a:r>
            <a:r>
              <a:rPr lang="es-ES" sz="1200" dirty="0" err="1"/>
              <a:t>difficulties</a:t>
            </a:r>
            <a:r>
              <a:rPr lang="es-ES" sz="1200" dirty="0"/>
              <a:t> </a:t>
            </a:r>
            <a:r>
              <a:rPr lang="es-ES" sz="1200" dirty="0" err="1"/>
              <a:t>faced</a:t>
            </a:r>
            <a:r>
              <a:rPr lang="es-ES" sz="1200" dirty="0"/>
              <a:t> </a:t>
            </a:r>
            <a:r>
              <a:rPr lang="es-ES" sz="1200" dirty="0" err="1"/>
              <a:t>during</a:t>
            </a:r>
            <a:r>
              <a:rPr lang="es-ES" sz="1200" dirty="0"/>
              <a:t> </a:t>
            </a:r>
            <a:r>
              <a:rPr lang="es-ES" sz="1200" dirty="0" err="1"/>
              <a:t>self</a:t>
            </a:r>
            <a:r>
              <a:rPr lang="es-ES" sz="1200" dirty="0"/>
              <a:t> </a:t>
            </a:r>
            <a:r>
              <a:rPr lang="es-ES" sz="1200" dirty="0" err="1"/>
              <a:t>onboarding</a:t>
            </a:r>
            <a:endParaRPr lang="en-US" sz="1200" dirty="0"/>
          </a:p>
          <a:p>
            <a:endParaRPr lang="en-GB" dirty="0"/>
          </a:p>
          <a:p>
            <a:pPr lvl="0"/>
            <a:r>
              <a:rPr lang="en-GB" dirty="0"/>
              <a:t>Step 2  </a:t>
            </a:r>
            <a:r>
              <a:rPr lang="es-ES" sz="1200" dirty="0"/>
              <a:t>- </a:t>
            </a:r>
            <a:r>
              <a:rPr lang="es-ES" sz="1200" dirty="0" err="1"/>
              <a:t>Ensuring</a:t>
            </a:r>
            <a:r>
              <a:rPr lang="es-ES" sz="1200" dirty="0"/>
              <a:t> </a:t>
            </a:r>
            <a:r>
              <a:rPr lang="es-ES" sz="1200" dirty="0" err="1"/>
              <a:t>all</a:t>
            </a:r>
            <a:r>
              <a:rPr lang="es-ES" sz="1200" dirty="0"/>
              <a:t> </a:t>
            </a:r>
            <a:r>
              <a:rPr lang="es-ES" sz="1200" dirty="0" err="1"/>
              <a:t>necesary</a:t>
            </a:r>
            <a:r>
              <a:rPr lang="es-ES" sz="1200" dirty="0"/>
              <a:t> </a:t>
            </a:r>
            <a:r>
              <a:rPr lang="es-ES" sz="1200" dirty="0" err="1"/>
              <a:t>intergration</a:t>
            </a:r>
            <a:r>
              <a:rPr lang="es-ES" sz="1200" dirty="0"/>
              <a:t> </a:t>
            </a:r>
            <a:r>
              <a:rPr lang="es-ES" sz="1200" dirty="0" err="1"/>
              <a:t>have</a:t>
            </a:r>
            <a:r>
              <a:rPr lang="es-ES" sz="1200" dirty="0"/>
              <a:t> </a:t>
            </a:r>
            <a:r>
              <a:rPr lang="es-ES" sz="1200" dirty="0" err="1"/>
              <a:t>been</a:t>
            </a:r>
            <a:r>
              <a:rPr lang="es-ES" sz="1200" dirty="0"/>
              <a:t> </a:t>
            </a:r>
            <a:r>
              <a:rPr lang="es-ES" sz="1200" dirty="0" err="1"/>
              <a:t>made</a:t>
            </a:r>
            <a:r>
              <a:rPr lang="es-ES" sz="1200" dirty="0"/>
              <a:t>.</a:t>
            </a:r>
          </a:p>
          <a:p>
            <a:pPr lvl="0"/>
            <a:r>
              <a:rPr lang="fr-FR" sz="1200" dirty="0"/>
              <a:t>--</a:t>
            </a:r>
            <a:r>
              <a:rPr lang="fr-FR" sz="1200" dirty="0" err="1"/>
              <a:t>Clarifying</a:t>
            </a:r>
            <a:r>
              <a:rPr lang="fr-FR" sz="1200" dirty="0"/>
              <a:t> </a:t>
            </a:r>
            <a:r>
              <a:rPr lang="fr-FR" sz="1200" dirty="0" err="1"/>
              <a:t>what</a:t>
            </a:r>
            <a:r>
              <a:rPr lang="fr-FR" sz="1200" dirty="0"/>
              <a:t> </a:t>
            </a:r>
            <a:r>
              <a:rPr lang="fr-FR" sz="1200" dirty="0" err="1"/>
              <a:t>acesses</a:t>
            </a:r>
            <a:r>
              <a:rPr lang="fr-FR" sz="1200" dirty="0"/>
              <a:t> </a:t>
            </a:r>
            <a:r>
              <a:rPr lang="fr-FR" sz="1200" dirty="0" err="1"/>
              <a:t>each</a:t>
            </a:r>
            <a:r>
              <a:rPr lang="fr-FR" sz="1200" dirty="0"/>
              <a:t> user has.</a:t>
            </a:r>
            <a:endParaRPr lang="es-ES" sz="1200" dirty="0"/>
          </a:p>
          <a:p>
            <a:pPr lvl="0"/>
            <a:r>
              <a:rPr lang="es-ES" sz="1200" dirty="0"/>
              <a:t>-</a:t>
            </a:r>
            <a:r>
              <a:rPr lang="fr-FR" sz="1200" dirty="0" err="1"/>
              <a:t>Understanding</a:t>
            </a:r>
            <a:r>
              <a:rPr lang="fr-FR" sz="1200" dirty="0"/>
              <a:t> </a:t>
            </a:r>
            <a:r>
              <a:rPr lang="fr-FR" sz="1200" dirty="0" err="1"/>
              <a:t>your</a:t>
            </a:r>
            <a:r>
              <a:rPr lang="fr-FR" sz="1200" dirty="0"/>
              <a:t> </a:t>
            </a:r>
            <a:r>
              <a:rPr lang="fr-FR" sz="1200" dirty="0" err="1"/>
              <a:t>recurring</a:t>
            </a:r>
            <a:r>
              <a:rPr lang="fr-FR" sz="1200" dirty="0"/>
              <a:t> questions</a:t>
            </a:r>
            <a:r>
              <a:rPr lang="es-ES" sz="1200" dirty="0"/>
              <a:t> account</a:t>
            </a:r>
          </a:p>
          <a:p>
            <a:pPr lvl="0"/>
            <a:r>
              <a:rPr lang="es-ES" sz="1200" dirty="0"/>
              <a:t>-</a:t>
            </a:r>
            <a:r>
              <a:rPr lang="es-ES" sz="1200" dirty="0" err="1"/>
              <a:t>Setting</a:t>
            </a:r>
            <a:r>
              <a:rPr lang="es-ES" sz="1200" dirty="0"/>
              <a:t> up </a:t>
            </a:r>
            <a:r>
              <a:rPr lang="es-ES" sz="1200" dirty="0" err="1"/>
              <a:t>automation</a:t>
            </a:r>
            <a:r>
              <a:rPr lang="es-ES" sz="1200" dirty="0"/>
              <a:t> </a:t>
            </a:r>
            <a:r>
              <a:rPr lang="es-ES" sz="1200" dirty="0" err="1"/>
              <a:t>of</a:t>
            </a:r>
            <a:r>
              <a:rPr lang="es-ES" sz="1200" dirty="0"/>
              <a:t> </a:t>
            </a:r>
            <a:r>
              <a:rPr lang="es-ES" sz="1200" dirty="0" err="1"/>
              <a:t>your</a:t>
            </a:r>
            <a:r>
              <a:rPr lang="es-ES" sz="1200" dirty="0"/>
              <a:t> account</a:t>
            </a:r>
          </a:p>
          <a:p>
            <a:r>
              <a:rPr lang="en-GB" dirty="0"/>
              <a:t>: </a:t>
            </a:r>
          </a:p>
          <a:p>
            <a:endParaRPr lang="en-GB" dirty="0"/>
          </a:p>
          <a:p>
            <a:pPr lvl="0"/>
            <a:r>
              <a:rPr lang="en-GB" dirty="0"/>
              <a:t>Step 3: </a:t>
            </a:r>
            <a:r>
              <a:rPr lang="en-US" dirty="0"/>
              <a:t>-Resolving issues</a:t>
            </a:r>
          </a:p>
          <a:p>
            <a:pPr lvl="0"/>
            <a:r>
              <a:rPr lang="en-US" dirty="0"/>
              <a:t>-Identifying more tasks that can be automated 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- </a:t>
            </a:r>
            <a:r>
              <a:rPr lang="es-ES" dirty="0" err="1"/>
              <a:t>Sending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helpful</a:t>
            </a:r>
            <a:r>
              <a:rPr lang="es-ES" dirty="0"/>
              <a:t> </a:t>
            </a:r>
            <a:r>
              <a:rPr lang="es-ES" dirty="0" err="1"/>
              <a:t>documentation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videos 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lvl="0"/>
            <a:r>
              <a:rPr lang="en-GB" dirty="0"/>
              <a:t>Step 4: </a:t>
            </a:r>
            <a:endParaRPr lang="es-ES" dirty="0"/>
          </a:p>
          <a:p>
            <a:pPr lvl="0"/>
            <a:r>
              <a:rPr lang="es-ES" dirty="0"/>
              <a:t>- Data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progress</a:t>
            </a:r>
            <a:r>
              <a:rPr lang="es-ES" dirty="0"/>
              <a:t> pre </a:t>
            </a:r>
            <a:r>
              <a:rPr lang="es-ES" dirty="0" err="1"/>
              <a:t>onboarding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and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onboarding</a:t>
            </a:r>
            <a:r>
              <a:rPr lang="es-ES" dirty="0"/>
              <a:t> </a:t>
            </a:r>
          </a:p>
          <a:p>
            <a:pPr lvl="0"/>
            <a:r>
              <a:rPr lang="es-ES" dirty="0"/>
              <a:t>- </a:t>
            </a:r>
            <a:r>
              <a:rPr lang="es-ES" dirty="0" err="1"/>
              <a:t>Conclusions</a:t>
            </a:r>
            <a:r>
              <a:rPr lang="es-ES" dirty="0"/>
              <a:t> and final </a:t>
            </a:r>
            <a:r>
              <a:rPr lang="es-ES" dirty="0" err="1"/>
              <a:t>recommendations</a:t>
            </a:r>
            <a:endParaRPr lang="es-E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97875-B322-4AB4-AA52-CE67228541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2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7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993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6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37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5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ángulo 4"/>
          <p:cNvSpPr/>
          <p:nvPr userDrawn="1"/>
        </p:nvSpPr>
        <p:spPr>
          <a:xfrm>
            <a:off x="0" y="1"/>
            <a:ext cx="12192000" cy="828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dirty="0"/>
          </a:p>
        </p:txBody>
      </p:sp>
      <p:pic>
        <p:nvPicPr>
          <p:cNvPr id="8" name="Imagen 6" descr="https://lesjeunesaventuriers.files.wordpress.com/2014/11/blablacar-logo-bubble-down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66" y="167765"/>
            <a:ext cx="1590077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http://www.mdis.edu.sg/viewpic.aspx?file=media%5C2338_fi_559.jpg"/>
          <p:cNvPicPr>
            <a:picLocks noChangeAspect="1" noChangeArrowheads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9"/>
          <a:stretch/>
        </p:blipFill>
        <p:spPr bwMode="auto">
          <a:xfrm>
            <a:off x="190500" y="6008053"/>
            <a:ext cx="647700" cy="6618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número de diapositiva 11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CABF83-FD3A-4DA9-BB6D-58BCA0CE1B8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9585" y="153273"/>
            <a:ext cx="9914424" cy="5761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6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ángulo 4"/>
          <p:cNvSpPr/>
          <p:nvPr userDrawn="1"/>
        </p:nvSpPr>
        <p:spPr>
          <a:xfrm>
            <a:off x="0" y="1"/>
            <a:ext cx="12192000" cy="828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dirty="0"/>
          </a:p>
        </p:txBody>
      </p:sp>
      <p:pic>
        <p:nvPicPr>
          <p:cNvPr id="8" name="Imagen 6" descr="https://lesjeunesaventuriers.files.wordpress.com/2014/11/blablacar-logo-bubble-down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66" y="167765"/>
            <a:ext cx="1590077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http://www.mdis.edu.sg/viewpic.aspx?file=media%5C2338_fi_559.jpg"/>
          <p:cNvPicPr>
            <a:picLocks noChangeAspect="1" noChangeArrowheads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9"/>
          <a:stretch/>
        </p:blipFill>
        <p:spPr bwMode="auto">
          <a:xfrm>
            <a:off x="190500" y="6008053"/>
            <a:ext cx="647700" cy="6618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número de diapositiva 11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CABF83-FD3A-4DA9-BB6D-58BCA0CE1B8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9585" y="153273"/>
            <a:ext cx="9914424" cy="5761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7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5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ángulo 4"/>
          <p:cNvSpPr/>
          <p:nvPr userDrawn="1"/>
        </p:nvSpPr>
        <p:spPr>
          <a:xfrm>
            <a:off x="0" y="1"/>
            <a:ext cx="12192000" cy="828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dirty="0"/>
          </a:p>
        </p:txBody>
      </p:sp>
      <p:pic>
        <p:nvPicPr>
          <p:cNvPr id="8" name="Imagen 6" descr="https://lesjeunesaventuriers.files.wordpress.com/2014/11/blablacar-logo-bubble-down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66" y="167765"/>
            <a:ext cx="1590077" cy="60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http://www.mdis.edu.sg/viewpic.aspx?file=media%5C2338_fi_559.jpg"/>
          <p:cNvPicPr>
            <a:picLocks noChangeAspect="1" noChangeArrowheads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9"/>
          <a:stretch/>
        </p:blipFill>
        <p:spPr bwMode="auto">
          <a:xfrm>
            <a:off x="190500" y="6008053"/>
            <a:ext cx="647700" cy="6618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número de diapositiva 11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CABF83-FD3A-4DA9-BB6D-58BCA0CE1B8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9585" y="153273"/>
            <a:ext cx="9914424" cy="5761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8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7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5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F868EE-2F66-B24C-8C69-12AD4C6ED32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4051-6784-AB42-B608-A0D215BA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54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  <p:sldLayoutId id="2147484129" r:id="rId18"/>
    <p:sldLayoutId id="2147483651" r:id="rId19"/>
    <p:sldLayoutId id="214748365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5229" y="6281457"/>
            <a:ext cx="8460509" cy="97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fr-FR" sz="3500" b="1" i="1" dirty="0">
              <a:solidFill>
                <a:srgbClr val="FEFEFE"/>
              </a:solidFill>
              <a:latin typeface="Century Gothic" panose="020B0502020202020204" pitchFamily="34" charset="0"/>
              <a:ea typeface="+mj-ea"/>
              <a:cs typeface="+mj-cs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fr-FR" sz="3500" b="1" i="1" dirty="0">
              <a:solidFill>
                <a:srgbClr val="FEFEFE"/>
              </a:solidFill>
              <a:latin typeface="Century Gothic" panose="020B0502020202020204" pitchFamily="34" charset="0"/>
              <a:ea typeface="+mj-ea"/>
              <a:cs typeface="+mj-cs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fr-FR" sz="3500" b="1" i="1" dirty="0">
              <a:solidFill>
                <a:srgbClr val="FEFEFE"/>
              </a:solidFill>
              <a:latin typeface="Century Gothic" panose="020B0502020202020204" pitchFamily="34" charset="0"/>
              <a:ea typeface="+mj-ea"/>
              <a:cs typeface="+mj-cs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500" b="1" i="1" dirty="0" err="1">
                <a:solidFill>
                  <a:srgbClr val="FEFEFE"/>
                </a:solidFill>
                <a:latin typeface="Century Gothic" panose="020B0502020202020204" pitchFamily="34" charset="0"/>
                <a:ea typeface="+mj-ea"/>
                <a:cs typeface="+mj-cs"/>
              </a:rPr>
              <a:t>Mid</a:t>
            </a:r>
            <a:r>
              <a:rPr lang="fr-FR" sz="3500" b="1" i="1" dirty="0">
                <a:solidFill>
                  <a:srgbClr val="FEFEFE"/>
                </a:solidFill>
                <a:latin typeface="Century Gothic" panose="020B0502020202020204" pitchFamily="34" charset="0"/>
                <a:ea typeface="+mj-ea"/>
                <a:cs typeface="+mj-cs"/>
              </a:rPr>
              <a:t> –</a:t>
            </a:r>
            <a:r>
              <a:rPr lang="fr-FR" sz="3500" b="1" i="1" dirty="0" err="1">
                <a:solidFill>
                  <a:srgbClr val="FEFEFE"/>
                </a:solidFill>
                <a:latin typeface="Century Gothic" panose="020B0502020202020204" pitchFamily="34" charset="0"/>
                <a:ea typeface="+mj-ea"/>
                <a:cs typeface="+mj-cs"/>
              </a:rPr>
              <a:t>bootcamp</a:t>
            </a:r>
            <a:r>
              <a:rPr lang="fr-FR" sz="3500" b="1" i="1" dirty="0">
                <a:solidFill>
                  <a:srgbClr val="FEFEFE"/>
                </a:solidFill>
                <a:latin typeface="Century Gothic" panose="020B0502020202020204" pitchFamily="34" charset="0"/>
                <a:ea typeface="+mj-ea"/>
                <a:cs typeface="+mj-cs"/>
              </a:rPr>
              <a:t> </a:t>
            </a:r>
            <a:r>
              <a:rPr lang="fr-FR" sz="3500" b="1" i="1" dirty="0" err="1">
                <a:solidFill>
                  <a:srgbClr val="FEFEFE"/>
                </a:solidFill>
                <a:latin typeface="Century Gothic" panose="020B0502020202020204" pitchFamily="34" charset="0"/>
                <a:ea typeface="+mj-ea"/>
                <a:cs typeface="+mj-cs"/>
              </a:rPr>
              <a:t>project</a:t>
            </a:r>
            <a:r>
              <a:rPr lang="fr-FR" sz="3500" b="1" i="1" dirty="0">
                <a:solidFill>
                  <a:srgbClr val="FEFEFE"/>
                </a:solidFill>
                <a:latin typeface="Century Gothic" panose="020B0502020202020204" pitchFamily="34" charset="0"/>
                <a:ea typeface="+mj-ea"/>
                <a:cs typeface="+mj-cs"/>
              </a:rPr>
              <a:t>: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500" b="1" dirty="0">
                <a:solidFill>
                  <a:srgbClr val="FEFEFE"/>
                </a:solidFill>
                <a:latin typeface="Century Gothic" panose="020B0502020202020204" pitchFamily="34" charset="0"/>
                <a:ea typeface="+mj-ea"/>
                <a:cs typeface="+mj-cs"/>
              </a:rPr>
              <a:t>Real </a:t>
            </a:r>
            <a:r>
              <a:rPr lang="fr-FR" sz="3500" b="1" dirty="0" err="1">
                <a:solidFill>
                  <a:srgbClr val="FEFEFE"/>
                </a:solidFill>
                <a:latin typeface="Century Gothic" panose="020B0502020202020204" pitchFamily="34" charset="0"/>
                <a:ea typeface="+mj-ea"/>
                <a:cs typeface="+mj-cs"/>
              </a:rPr>
              <a:t>Estate</a:t>
            </a:r>
            <a:r>
              <a:rPr lang="fr-FR" sz="3500" b="1" dirty="0">
                <a:solidFill>
                  <a:srgbClr val="FEFEFE"/>
                </a:solidFill>
                <a:latin typeface="Century Gothic" panose="020B0502020202020204" pitchFamily="34" charset="0"/>
                <a:ea typeface="+mj-ea"/>
                <a:cs typeface="+mj-cs"/>
              </a:rPr>
              <a:t> Data </a:t>
            </a:r>
            <a:r>
              <a:rPr lang="fr-FR" sz="3500" b="1" dirty="0" err="1">
                <a:solidFill>
                  <a:srgbClr val="FEFEFE"/>
                </a:solidFill>
                <a:latin typeface="Century Gothic" panose="020B0502020202020204" pitchFamily="34" charset="0"/>
                <a:ea typeface="+mj-ea"/>
                <a:cs typeface="+mj-cs"/>
              </a:rPr>
              <a:t>Analysis</a:t>
            </a:r>
            <a:endParaRPr lang="en-US" sz="3500" b="1" dirty="0">
              <a:solidFill>
                <a:srgbClr val="FEFEFE"/>
              </a:solidFill>
              <a:latin typeface="Century Gothic" panose="020B0502020202020204" pitchFamily="34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5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15854" y="6058916"/>
            <a:ext cx="4733925" cy="58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8000" i="1" dirty="0"/>
              <a:t>By Kaohsiung Dlamini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4269" y="764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B2E7301-574E-9581-066F-5FB392DA5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10"/>
          <a:stretch/>
        </p:blipFill>
        <p:spPr bwMode="auto">
          <a:xfrm>
            <a:off x="0" y="-397578"/>
            <a:ext cx="12192000" cy="563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ronhack Logo PNG Vector">
            <a:extLst>
              <a:ext uri="{FF2B5EF4-FFF2-40B4-BE49-F238E27FC236}">
                <a16:creationId xmlns:a16="http://schemas.microsoft.com/office/drawing/2014/main" id="{EE7AA178-0D03-FBB3-E2CE-D5441F665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2" y="5335925"/>
            <a:ext cx="1354403" cy="144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2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B81D-53B4-4D73-BDFA-D6A48928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60" y="406988"/>
            <a:ext cx="10571998" cy="970450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FINAL THOUGHTS/ RECOMMENTATION </a:t>
            </a:r>
            <a:endParaRPr lang="en-GB" dirty="0"/>
          </a:p>
        </p:txBody>
      </p:sp>
      <p:pic>
        <p:nvPicPr>
          <p:cNvPr id="20" name="Picture 2" descr="Ironhack Logo PNG Vector">
            <a:extLst>
              <a:ext uri="{FF2B5EF4-FFF2-40B4-BE49-F238E27FC236}">
                <a16:creationId xmlns:a16="http://schemas.microsoft.com/office/drawing/2014/main" id="{0195497D-2360-E4C3-3E7A-E15DC323D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9" y="5923286"/>
            <a:ext cx="808477" cy="86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D9496D-2F88-99F7-A6CE-15F422C17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71834"/>
              </p:ext>
            </p:extLst>
          </p:nvPr>
        </p:nvGraphicFramePr>
        <p:xfrm>
          <a:off x="1103313" y="1493949"/>
          <a:ext cx="8947150" cy="5177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893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A small house with a magnifying glass&#10;&#10;Description automatically generated">
            <a:extLst>
              <a:ext uri="{FF2B5EF4-FFF2-40B4-BE49-F238E27FC236}">
                <a16:creationId xmlns:a16="http://schemas.microsoft.com/office/drawing/2014/main" id="{0D767024-6CB0-1A27-EC28-AAEB7E4C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9" b="17556"/>
          <a:stretch/>
        </p:blipFill>
        <p:spPr bwMode="auto">
          <a:xfrm>
            <a:off x="-1" y="-1"/>
            <a:ext cx="12192001" cy="488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A2336F-AD7A-4EB6-B93E-E1AB833AAF95}"/>
              </a:ext>
            </a:extLst>
          </p:cNvPr>
          <p:cNvSpPr txBox="1"/>
          <p:nvPr/>
        </p:nvSpPr>
        <p:spPr>
          <a:xfrm>
            <a:off x="812788" y="4895558"/>
            <a:ext cx="10572000" cy="779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solidFill>
                  <a:srgbClr val="FEFEF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000" b="1" cap="all" dirty="0">
              <a:solidFill>
                <a:srgbClr val="FEFEFE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000" b="1" cap="all" dirty="0">
              <a:solidFill>
                <a:srgbClr val="FEFEFE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F5C63-CEB0-1B20-E4D0-2DE4D08FF06D}"/>
              </a:ext>
            </a:extLst>
          </p:cNvPr>
          <p:cNvSpPr txBox="1"/>
          <p:nvPr/>
        </p:nvSpPr>
        <p:spPr>
          <a:xfrm>
            <a:off x="2691442" y="5327916"/>
            <a:ext cx="67846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cap="all" dirty="0">
                <a:solidFill>
                  <a:srgbClr val="FEFEF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 for your attention 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93606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280E4E7C-D403-409A-84D0-E486D43815B2}"/>
              </a:ext>
            </a:extLst>
          </p:cNvPr>
          <p:cNvSpPr txBox="1"/>
          <p:nvPr/>
        </p:nvSpPr>
        <p:spPr>
          <a:xfrm>
            <a:off x="523874" y="514006"/>
            <a:ext cx="7962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fr-FR" sz="4000" b="1" dirty="0"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11" name="Diagrama 3">
            <a:extLst>
              <a:ext uri="{FF2B5EF4-FFF2-40B4-BE49-F238E27FC236}">
                <a16:creationId xmlns:a16="http://schemas.microsoft.com/office/drawing/2014/main" id="{AC106E05-C28A-4C71-8580-5F18418AB0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020771"/>
              </p:ext>
            </p:extLst>
          </p:nvPr>
        </p:nvGraphicFramePr>
        <p:xfrm>
          <a:off x="2687954" y="1782085"/>
          <a:ext cx="588753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122B171-BB4A-4BB7-96FF-3EC745E3E7CA}"/>
              </a:ext>
            </a:extLst>
          </p:cNvPr>
          <p:cNvSpPr txBox="1"/>
          <p:nvPr/>
        </p:nvSpPr>
        <p:spPr>
          <a:xfrm>
            <a:off x="2820034" y="2100281"/>
            <a:ext cx="65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3000" b="1" dirty="0">
                <a:solidFill>
                  <a:schemeClr val="bg1"/>
                </a:solidFill>
              </a:rPr>
              <a:t>1</a:t>
            </a:r>
            <a:r>
              <a:rPr lang="fr-FR" sz="2000" b="1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7EBC1-A8E6-4989-9876-CA27813EE8EE}"/>
              </a:ext>
            </a:extLst>
          </p:cNvPr>
          <p:cNvSpPr txBox="1"/>
          <p:nvPr/>
        </p:nvSpPr>
        <p:spPr>
          <a:xfrm>
            <a:off x="3172391" y="3049128"/>
            <a:ext cx="65146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fr-FR" sz="3000" b="1" dirty="0">
                <a:solidFill>
                  <a:schemeClr val="bg1"/>
                </a:solidFill>
              </a:rPr>
              <a:t>2</a:t>
            </a:r>
            <a:r>
              <a:rPr lang="fr-FR" sz="2000" b="1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E4B3AC-2043-42DE-9429-E88F771E962B}"/>
              </a:ext>
            </a:extLst>
          </p:cNvPr>
          <p:cNvSpPr txBox="1"/>
          <p:nvPr/>
        </p:nvSpPr>
        <p:spPr>
          <a:xfrm>
            <a:off x="3202871" y="3989024"/>
            <a:ext cx="65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3000" b="1" dirty="0">
                <a:solidFill>
                  <a:schemeClr val="bg1"/>
                </a:solidFill>
              </a:rPr>
              <a:t>3</a:t>
            </a:r>
            <a:r>
              <a:rPr lang="fr-FR" sz="2000" b="1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53D72-444C-559D-DD38-85A789A23CCA}"/>
              </a:ext>
            </a:extLst>
          </p:cNvPr>
          <p:cNvSpPr txBox="1"/>
          <p:nvPr/>
        </p:nvSpPr>
        <p:spPr>
          <a:xfrm>
            <a:off x="2890987" y="4959047"/>
            <a:ext cx="542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3000" b="1" dirty="0">
                <a:solidFill>
                  <a:schemeClr val="bg1"/>
                </a:solidFill>
              </a:rPr>
              <a:t>4</a:t>
            </a:r>
            <a:r>
              <a:rPr lang="fr-FR" sz="2000" b="1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1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2859314"/>
            <a:ext cx="12192000" cy="1451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98920" y="3196752"/>
            <a:ext cx="7962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4000" dirty="0"/>
              <a:t>1. Project mission</a:t>
            </a:r>
          </a:p>
        </p:txBody>
      </p:sp>
      <p:sp>
        <p:nvSpPr>
          <p:cNvPr id="2" name="Elipse 1"/>
          <p:cNvSpPr/>
          <p:nvPr/>
        </p:nvSpPr>
        <p:spPr>
          <a:xfrm>
            <a:off x="6749142" y="1591760"/>
            <a:ext cx="3822192" cy="379476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362" name="Picture 2" descr="Working, people, Computer Worker, worker, person, Computer, work, Back  View, monitor icon">
            <a:extLst>
              <a:ext uri="{FF2B5EF4-FFF2-40B4-BE49-F238E27FC236}">
                <a16:creationId xmlns:a16="http://schemas.microsoft.com/office/drawing/2014/main" id="{6DDE7959-2FF1-229B-24F6-2F1F0A3B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908" y="2177143"/>
            <a:ext cx="2613798" cy="26137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08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5466-F415-BFA4-9BD6-DC59BE26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29732"/>
            <a:ext cx="8825659" cy="816935"/>
          </a:xfrm>
        </p:spPr>
        <p:txBody>
          <a:bodyPr/>
          <a:lstStyle/>
          <a:p>
            <a:r>
              <a:rPr lang="fr-FR" dirty="0"/>
              <a:t>Mission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918D-20CB-AC2C-4220-BCD946D9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637415"/>
            <a:ext cx="9243688" cy="4561366"/>
          </a:xfrm>
        </p:spPr>
        <p:txBody>
          <a:bodyPr>
            <a:normAutofit lnSpcReduction="10000"/>
          </a:bodyPr>
          <a:lstStyle/>
          <a:p>
            <a:r>
              <a:rPr lang="fr-FR" sz="2000" b="1" i="1" dirty="0"/>
              <a:t>Stakeholders: </a:t>
            </a:r>
            <a:r>
              <a:rPr lang="fr-FR" sz="2000" dirty="0"/>
              <a:t>Senior management </a:t>
            </a:r>
          </a:p>
          <a:p>
            <a:r>
              <a:rPr lang="fr-FR" sz="2000" b="1" i="1" dirty="0"/>
              <a:t>Customer </a:t>
            </a:r>
            <a:r>
              <a:rPr lang="fr-FR" sz="2000" b="1" dirty="0"/>
              <a:t>: </a:t>
            </a:r>
            <a:r>
              <a:rPr lang="fr-FR" sz="2000" dirty="0"/>
              <a:t>Real </a:t>
            </a:r>
            <a:r>
              <a:rPr lang="fr-FR" sz="2000" dirty="0" err="1"/>
              <a:t>Estate</a:t>
            </a:r>
            <a:r>
              <a:rPr lang="fr-FR" sz="2000" dirty="0"/>
              <a:t> </a:t>
            </a:r>
            <a:r>
              <a:rPr lang="fr-FR" sz="2000" dirty="0" err="1"/>
              <a:t>Company</a:t>
            </a:r>
            <a:endParaRPr lang="fr-FR" sz="2000" dirty="0"/>
          </a:p>
          <a:p>
            <a:r>
              <a:rPr lang="fr-FR" sz="2000" b="1" i="1" dirty="0"/>
              <a:t>Project </a:t>
            </a:r>
            <a:r>
              <a:rPr lang="fr-FR" sz="2000" i="1" dirty="0"/>
              <a:t>: </a:t>
            </a:r>
            <a:r>
              <a:rPr lang="fr-FR" sz="2000" dirty="0"/>
              <a:t>Building a </a:t>
            </a:r>
            <a:r>
              <a:rPr lang="fr-FR" sz="2000" dirty="0" err="1"/>
              <a:t>predictive</a:t>
            </a:r>
            <a:r>
              <a:rPr lang="fr-FR" sz="2000" dirty="0"/>
              <a:t> model for house </a:t>
            </a:r>
            <a:r>
              <a:rPr lang="fr-FR" sz="2000" dirty="0" err="1"/>
              <a:t>prices</a:t>
            </a:r>
            <a:r>
              <a:rPr lang="fr-FR" sz="2000" dirty="0"/>
              <a:t> </a:t>
            </a:r>
            <a:r>
              <a:rPr lang="fr-FR" sz="2000" dirty="0" err="1"/>
              <a:t>based</a:t>
            </a:r>
            <a:r>
              <a:rPr lang="fr-FR" sz="2000" dirty="0"/>
              <a:t> on certain </a:t>
            </a:r>
            <a:r>
              <a:rPr lang="fr-FR" sz="2000" dirty="0" err="1"/>
              <a:t>features</a:t>
            </a:r>
            <a:r>
              <a:rPr lang="fr-FR" sz="2000" dirty="0"/>
              <a:t>.</a:t>
            </a:r>
          </a:p>
          <a:p>
            <a:r>
              <a:rPr lang="fr-FR" sz="2000" b="1" i="1" dirty="0" err="1"/>
              <a:t>Market</a:t>
            </a:r>
            <a:r>
              <a:rPr lang="fr-FR" sz="2000" b="1" i="1" dirty="0"/>
              <a:t>: </a:t>
            </a:r>
            <a:r>
              <a:rPr lang="fr-FR" sz="2000" dirty="0" err="1"/>
              <a:t>Specific</a:t>
            </a:r>
            <a:r>
              <a:rPr lang="fr-FR" sz="2000" dirty="0"/>
              <a:t> focus on the  State of Washington in USA</a:t>
            </a:r>
          </a:p>
          <a:p>
            <a:r>
              <a:rPr lang="fr-FR" sz="2000" b="1" i="1" dirty="0" err="1"/>
              <a:t>Material</a:t>
            </a:r>
            <a:r>
              <a:rPr lang="fr-FR" sz="2000" b="1" i="1" dirty="0"/>
              <a:t>: </a:t>
            </a:r>
            <a:r>
              <a:rPr lang="fr-FR" sz="2000" dirty="0" err="1"/>
              <a:t>Thourough</a:t>
            </a:r>
            <a:r>
              <a:rPr lang="fr-FR" sz="2000" dirty="0"/>
              <a:t> </a:t>
            </a:r>
            <a:r>
              <a:rPr lang="fr-FR" sz="2000" dirty="0" err="1"/>
              <a:t>analysis</a:t>
            </a:r>
            <a:r>
              <a:rPr lang="fr-FR" sz="2000" dirty="0"/>
              <a:t> of the </a:t>
            </a:r>
            <a:r>
              <a:rPr lang="fr-FR" sz="2000" dirty="0" err="1"/>
              <a:t>business’s</a:t>
            </a:r>
            <a:r>
              <a:rPr lang="fr-FR" sz="2000" dirty="0"/>
              <a:t> data for approx. 22 0000 sales </a:t>
            </a:r>
            <a:r>
              <a:rPr lang="fr-FR" sz="2000" dirty="0" err="1"/>
              <a:t>from</a:t>
            </a:r>
            <a:r>
              <a:rPr lang="fr-FR" sz="2000" dirty="0"/>
              <a:t> May 2014-May 2015</a:t>
            </a:r>
          </a:p>
          <a:p>
            <a:r>
              <a:rPr lang="fr-FR" sz="2000" b="1" i="1" dirty="0" err="1"/>
              <a:t>Client’s</a:t>
            </a:r>
            <a:r>
              <a:rPr lang="fr-FR" sz="2000" b="1" i="1" dirty="0"/>
              <a:t> Objectives </a:t>
            </a:r>
            <a:r>
              <a:rPr lang="fr-FR" sz="2000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Being</a:t>
            </a:r>
            <a:r>
              <a:rPr lang="fr-FR" sz="2000" dirty="0"/>
              <a:t> able to </a:t>
            </a:r>
            <a:r>
              <a:rPr lang="fr-FR" sz="2000" dirty="0" err="1"/>
              <a:t>esatime</a:t>
            </a:r>
            <a:r>
              <a:rPr lang="fr-FR" sz="2000" dirty="0"/>
              <a:t> the value of a house </a:t>
            </a:r>
            <a:r>
              <a:rPr lang="fr-FR" sz="2000" dirty="0" err="1"/>
              <a:t>based</a:t>
            </a:r>
            <a:r>
              <a:rPr lang="fr-FR" sz="2000" dirty="0"/>
              <a:t> on certain </a:t>
            </a:r>
            <a:r>
              <a:rPr lang="fr-FR" sz="2000" dirty="0" err="1"/>
              <a:t>features</a:t>
            </a:r>
            <a:r>
              <a:rPr lang="fr-FR" sz="20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Understanding</a:t>
            </a:r>
            <a:r>
              <a:rPr lang="fr-FR" sz="2000" dirty="0"/>
              <a:t> </a:t>
            </a: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driving</a:t>
            </a:r>
            <a:r>
              <a:rPr lang="fr-FR" sz="2000" dirty="0"/>
              <a:t> the </a:t>
            </a:r>
            <a:r>
              <a:rPr lang="fr-FR" sz="2000" dirty="0" err="1"/>
              <a:t>price</a:t>
            </a:r>
            <a:r>
              <a:rPr lang="fr-FR" sz="2000" dirty="0"/>
              <a:t> for the high value </a:t>
            </a:r>
            <a:r>
              <a:rPr lang="fr-FR" sz="2000" dirty="0" err="1"/>
              <a:t>houses</a:t>
            </a:r>
            <a:r>
              <a:rPr lang="fr-FR" sz="2000" dirty="0"/>
              <a:t> (</a:t>
            </a:r>
            <a:r>
              <a:rPr lang="fr-FR" sz="2000" dirty="0" err="1"/>
              <a:t>Above</a:t>
            </a:r>
            <a:r>
              <a:rPr lang="fr-FR" sz="2000" dirty="0"/>
              <a:t> 650 K $ and </a:t>
            </a:r>
            <a:r>
              <a:rPr lang="fr-FR" sz="2000" dirty="0" err="1"/>
              <a:t>above</a:t>
            </a:r>
            <a:r>
              <a:rPr lang="fr-FR" sz="2000" dirty="0"/>
              <a:t>)  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48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2859314"/>
            <a:ext cx="12192000" cy="1451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98920" y="2987429"/>
            <a:ext cx="79628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4000" dirty="0"/>
              <a:t>2. </a:t>
            </a:r>
            <a:r>
              <a:rPr lang="fr-FR" sz="3500" b="0" dirty="0" err="1">
                <a:latin typeface="+mn-lt"/>
              </a:rPr>
              <a:t>Developped</a:t>
            </a:r>
            <a:r>
              <a:rPr lang="fr-FR" sz="3500" b="0" dirty="0">
                <a:latin typeface="+mn-lt"/>
              </a:rPr>
              <a:t> </a:t>
            </a:r>
            <a:r>
              <a:rPr lang="fr-FR" sz="3500" b="0" dirty="0" err="1">
                <a:latin typeface="+mn-lt"/>
              </a:rPr>
              <a:t>price</a:t>
            </a:r>
            <a:r>
              <a:rPr lang="fr-FR" sz="3500" b="0" dirty="0">
                <a:latin typeface="+mn-lt"/>
              </a:rPr>
              <a:t> </a:t>
            </a:r>
          </a:p>
          <a:p>
            <a:pPr lvl="0"/>
            <a:r>
              <a:rPr lang="fr-FR" sz="3500" dirty="0"/>
              <a:t>     </a:t>
            </a:r>
            <a:r>
              <a:rPr lang="fr-FR" sz="3500" b="0" dirty="0" err="1">
                <a:latin typeface="+mn-lt"/>
              </a:rPr>
              <a:t>predition</a:t>
            </a:r>
            <a:r>
              <a:rPr lang="fr-FR" sz="3500" b="0" dirty="0">
                <a:latin typeface="+mn-lt"/>
              </a:rPr>
              <a:t> model</a:t>
            </a:r>
          </a:p>
          <a:p>
            <a:pPr lvl="0"/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7167563" y="1531620"/>
            <a:ext cx="3822192" cy="379476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E7A9D-21E6-1067-FC65-08E9F8FF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082" y="2008523"/>
            <a:ext cx="2840954" cy="2840954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60336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44" y="126231"/>
            <a:ext cx="9854519" cy="517359"/>
          </a:xfrm>
        </p:spPr>
        <p:txBody>
          <a:bodyPr>
            <a:noAutofit/>
          </a:bodyPr>
          <a:lstStyle/>
          <a:p>
            <a:r>
              <a:rPr lang="es-PE" sz="3300" dirty="0">
                <a:solidFill>
                  <a:schemeClr val="tx1"/>
                </a:solidFill>
              </a:rPr>
              <a:t>PROCESS IN 4 STEPS TO DEVELOP MODEL</a:t>
            </a:r>
            <a:endParaRPr lang="en-US" sz="33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4579788"/>
              </p:ext>
            </p:extLst>
          </p:nvPr>
        </p:nvGraphicFramePr>
        <p:xfrm>
          <a:off x="-2105872" y="1248230"/>
          <a:ext cx="16044863" cy="451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Imagen 1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687" t="37500" r="17399" b="37847"/>
          <a:stretch/>
        </p:blipFill>
        <p:spPr>
          <a:xfrm>
            <a:off x="9182369" y="5040843"/>
            <a:ext cx="1129403" cy="654593"/>
          </a:xfrm>
          <a:prstGeom prst="rect">
            <a:avLst/>
          </a:prstGeom>
        </p:spPr>
      </p:pic>
      <p:pic>
        <p:nvPicPr>
          <p:cNvPr id="27" name="Imagen 10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394" t="30209" r="16911" b="31424"/>
          <a:stretch/>
        </p:blipFill>
        <p:spPr>
          <a:xfrm>
            <a:off x="2344141" y="4088359"/>
            <a:ext cx="636520" cy="556011"/>
          </a:xfrm>
          <a:prstGeom prst="rect">
            <a:avLst/>
          </a:prstGeom>
        </p:spPr>
      </p:pic>
      <p:pic>
        <p:nvPicPr>
          <p:cNvPr id="28" name="Imagen 8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321" t="31423" r="16325" b="30382"/>
          <a:stretch/>
        </p:blipFill>
        <p:spPr>
          <a:xfrm>
            <a:off x="4876769" y="4317073"/>
            <a:ext cx="803364" cy="654593"/>
          </a:xfrm>
          <a:prstGeom prst="rect">
            <a:avLst/>
          </a:prstGeom>
        </p:spPr>
      </p:pic>
      <p:pic>
        <p:nvPicPr>
          <p:cNvPr id="29" name="Imagen 12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687" t="26389" r="17204" b="27084"/>
          <a:stretch/>
        </p:blipFill>
        <p:spPr>
          <a:xfrm>
            <a:off x="7493742" y="5051586"/>
            <a:ext cx="603301" cy="65459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E55AE4-9BA2-36FC-C7F9-5302906AFAD7}"/>
              </a:ext>
            </a:extLst>
          </p:cNvPr>
          <p:cNvGrpSpPr/>
          <p:nvPr/>
        </p:nvGrpSpPr>
        <p:grpSpPr>
          <a:xfrm>
            <a:off x="136689" y="98009"/>
            <a:ext cx="11825522" cy="6682218"/>
            <a:chOff x="9942570" y="-4722003"/>
            <a:chExt cx="11825522" cy="66822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15A05B-FBEA-10C8-FC32-5FFADB8FED51}"/>
                </a:ext>
              </a:extLst>
            </p:cNvPr>
            <p:cNvSpPr/>
            <p:nvPr/>
          </p:nvSpPr>
          <p:spPr>
            <a:xfrm>
              <a:off x="19917444" y="-4722003"/>
              <a:ext cx="1850648" cy="6988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0" name="Picture 2" descr="Ironhack Logo PNG Vector">
              <a:extLst>
                <a:ext uri="{FF2B5EF4-FFF2-40B4-BE49-F238E27FC236}">
                  <a16:creationId xmlns:a16="http://schemas.microsoft.com/office/drawing/2014/main" id="{BBD82BC7-BA05-31D6-7618-D3054FE5C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2570" y="1161710"/>
              <a:ext cx="747933" cy="798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809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B5E7F7A-0F18-43B5-66A3-61C182983AE3}"/>
              </a:ext>
            </a:extLst>
          </p:cNvPr>
          <p:cNvGrpSpPr/>
          <p:nvPr/>
        </p:nvGrpSpPr>
        <p:grpSpPr>
          <a:xfrm>
            <a:off x="177152" y="879658"/>
            <a:ext cx="11878159" cy="5663808"/>
            <a:chOff x="212943" y="918295"/>
            <a:chExt cx="11878159" cy="5663808"/>
          </a:xfrm>
        </p:grpSpPr>
        <p:pic>
          <p:nvPicPr>
            <p:cNvPr id="14338" name="Picture 2">
              <a:extLst>
                <a:ext uri="{FF2B5EF4-FFF2-40B4-BE49-F238E27FC236}">
                  <a16:creationId xmlns:a16="http://schemas.microsoft.com/office/drawing/2014/main" id="{EFE23867-D63F-D3D4-BAAD-63E6058EE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943" y="918295"/>
              <a:ext cx="6660596" cy="566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49647E-2218-201C-3B63-040320250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246" r="3741"/>
            <a:stretch/>
          </p:blipFill>
          <p:spPr>
            <a:xfrm>
              <a:off x="6877317" y="1458315"/>
              <a:ext cx="5213785" cy="508515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44" y="126231"/>
            <a:ext cx="9854519" cy="517359"/>
          </a:xfrm>
        </p:spPr>
        <p:txBody>
          <a:bodyPr>
            <a:noAutofit/>
          </a:bodyPr>
          <a:lstStyle/>
          <a:p>
            <a:r>
              <a:rPr lang="es-PE" sz="3300" dirty="0">
                <a:solidFill>
                  <a:schemeClr val="tx1"/>
                </a:solidFill>
              </a:rPr>
              <a:t>PROCESS IN 4 STEPS TO DEVELOP MODEL</a:t>
            </a:r>
            <a:endParaRPr lang="en-US" sz="33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E55AE4-9BA2-36FC-C7F9-5302906AFAD7}"/>
              </a:ext>
            </a:extLst>
          </p:cNvPr>
          <p:cNvGrpSpPr/>
          <p:nvPr/>
        </p:nvGrpSpPr>
        <p:grpSpPr>
          <a:xfrm>
            <a:off x="136689" y="98009"/>
            <a:ext cx="11825522" cy="6682218"/>
            <a:chOff x="9942570" y="-4722003"/>
            <a:chExt cx="11825522" cy="66822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15A05B-FBEA-10C8-FC32-5FFADB8FED51}"/>
                </a:ext>
              </a:extLst>
            </p:cNvPr>
            <p:cNvSpPr/>
            <p:nvPr/>
          </p:nvSpPr>
          <p:spPr>
            <a:xfrm>
              <a:off x="19917444" y="-4722003"/>
              <a:ext cx="1850648" cy="6988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0" name="Picture 2" descr="Ironhack Logo PNG Vector">
              <a:extLst>
                <a:ext uri="{FF2B5EF4-FFF2-40B4-BE49-F238E27FC236}">
                  <a16:creationId xmlns:a16="http://schemas.microsoft.com/office/drawing/2014/main" id="{BBD82BC7-BA05-31D6-7618-D3054FE5C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2570" y="1161710"/>
              <a:ext cx="747933" cy="798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371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2859314"/>
            <a:ext cx="12192000" cy="1451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98920" y="3196752"/>
            <a:ext cx="79628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3. </a:t>
            </a:r>
            <a:r>
              <a:rPr lang="fr-FR" sz="4000" b="0" dirty="0">
                <a:solidFill>
                  <a:schemeClr val="bg1"/>
                </a:solidFill>
                <a:latin typeface="+mn-lt"/>
              </a:rPr>
              <a:t>Data insights</a:t>
            </a:r>
          </a:p>
          <a:p>
            <a:endParaRPr lang="fr-FR" sz="4000" b="0" dirty="0">
              <a:solidFill>
                <a:schemeClr val="bg1"/>
              </a:solidFill>
              <a:latin typeface="+mn-lt"/>
            </a:endParaRPr>
          </a:p>
          <a:p>
            <a:pPr lvl="0"/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6749142" y="1591760"/>
            <a:ext cx="3822192" cy="379476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4C2B3D6-9C85-51BB-3B75-2E7B2B371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b="19175"/>
          <a:stretch/>
        </p:blipFill>
        <p:spPr bwMode="auto">
          <a:xfrm>
            <a:off x="6918960" y="2167480"/>
            <a:ext cx="3482556" cy="264332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69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2859314"/>
            <a:ext cx="12192000" cy="1451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98920" y="3196752"/>
            <a:ext cx="7962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4. Conclusion</a:t>
            </a:r>
            <a:endParaRPr lang="fr-FR" sz="4000" b="0" dirty="0">
              <a:solidFill>
                <a:schemeClr val="bg1"/>
              </a:solidFill>
              <a:latin typeface="+mn-lt"/>
            </a:endParaRPr>
          </a:p>
          <a:p>
            <a:pPr lvl="0"/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6749142" y="1591760"/>
            <a:ext cx="3822192" cy="379476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74B71-4106-18D7-3B69-060955A4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08" y="2244794"/>
            <a:ext cx="2532459" cy="253245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94743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56147</TotalTime>
  <Words>604</Words>
  <Application>Microsoft Office PowerPoint</Application>
  <PresentationFormat>Widescreen</PresentationFormat>
  <Paragraphs>104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 2</vt:lpstr>
      <vt:lpstr>Wingdings 3</vt:lpstr>
      <vt:lpstr>Ion</vt:lpstr>
      <vt:lpstr>PowerPoint Presentation</vt:lpstr>
      <vt:lpstr>PowerPoint Presentation</vt:lpstr>
      <vt:lpstr>PowerPoint Presentation</vt:lpstr>
      <vt:lpstr>Mission</vt:lpstr>
      <vt:lpstr>PowerPoint Presentation</vt:lpstr>
      <vt:lpstr>PROCESS IN 4 STEPS TO DEVELOP MODEL</vt:lpstr>
      <vt:lpstr>PROCESS IN 4 STEPS TO DEVELOP MODEL</vt:lpstr>
      <vt:lpstr>PowerPoint Presentation</vt:lpstr>
      <vt:lpstr>PowerPoint Presentation</vt:lpstr>
      <vt:lpstr>FINAL THOUGHTS/ RECOMMENTATION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economy in Japan: A cultural and legal “grey area” to keep an eye on</dc:title>
  <dc:creator>FRANCO Gabriele</dc:creator>
  <cp:lastModifiedBy>Kaohsiung D</cp:lastModifiedBy>
  <cp:revision>304</cp:revision>
  <dcterms:created xsi:type="dcterms:W3CDTF">2016-05-17T19:17:25Z</dcterms:created>
  <dcterms:modified xsi:type="dcterms:W3CDTF">2024-09-10T18:02:23Z</dcterms:modified>
</cp:coreProperties>
</file>