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095-5A87-4497-8980-E15FEA31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86D9F-B6F2-45BB-ABC3-A4B50FED6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162E-573F-46C0-8F18-0A1E0A78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E6E6-64FA-4366-8132-427F0A0C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42C9-0CE6-4AFC-92E7-458448DA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2378-C52E-4889-9EEF-53C7EEC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70951-67ED-45E7-981A-1598ABEAC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4C28-4E61-499D-ABC1-F2F6D8F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C9DDD-7176-46BD-AADE-1113DCA5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BE9C-E85B-44E1-993E-C27C7027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69F36-3A11-4739-BCC7-2A5A7B93C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D8F09-91B8-4832-ACE8-C867B376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AA79-37E7-4FDA-BC61-8C44A2F8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3122-FC16-4F3B-86BE-830B7DDB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2177-EB77-4A46-A7E5-539C1025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B201-F1B3-4E79-92E3-38AFDC3C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644F-8EF8-490C-B930-20DE2AB4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2CD5-0A0F-42BC-9D8D-8509EAD4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E82B-6588-4EEB-8C1E-7AFFC2F1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B41F-56F6-4958-BDE4-AC526175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54FE-1BFF-4A12-81A0-3D7942D7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2B2C4-EE5C-4B51-B645-80138FB7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F1C3-6C51-4991-8825-78648B58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9E89-80D7-4D83-8200-423B9022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EDB-5D34-483E-A500-DE26348F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3736-443B-47EC-AFD5-02C2992C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A3F4-8EA8-4244-8BA5-601A63226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AB5-1F7E-4E46-BDE3-AB50DE74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18C0-A184-41E4-B7EC-F19DB40B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49AE2-6BC2-4CA7-894F-C76EEC19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613AE-07E8-4EC8-81F2-360E35E2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3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0FA1-E501-4670-AC1F-A5E80398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DCB82-8CDC-4578-80B8-6C499059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083CB-86A3-41B3-97F7-90780C69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7FB14-7301-4ABF-BEC4-336D52164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B1E1-3BAC-4A6A-B046-FB94760CB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C4923-70F2-4287-A6F0-E4E0C197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AF110-D6E6-4370-B989-3ADE5024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44650-1F70-42D5-A8CE-3F6FF8F1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EFCF-414E-4E24-AA56-1C2C0B55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95C9C-72D8-4E3C-B862-89EFD51E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F5988-9B72-4516-950C-D24E7AC4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F7318-4828-44CA-9BC5-62D31E1F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056CA-62D9-4812-91B9-7253DB43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43DED-37ED-4D33-8EFC-1EEB71C2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5F697-4FA0-498C-9792-1D80E102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3CBD-A15F-439E-90BF-3CA6FD4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17BB-8314-4487-B447-CF440FB4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14703-0F73-44D7-AEB7-B732C9A9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B1F8-7271-47E9-9CB0-F94E22BB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9250C-846B-4415-89EF-57CF9B42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CDF36-CC6A-4BF1-B4C6-EE716BA1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27A6-015C-431C-9573-677C2C53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EF644-8D9D-4ED2-9FF5-20209CAE5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BD82-A88F-477C-9A2B-BCCB7F97D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BC7E6-C9AB-4914-91EA-366DC21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22E40-1278-4908-B17E-29FFB522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A43DB-574F-4DA6-97B0-F2EAA67D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0FE7-F09D-442F-BE74-737DBFD0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5F9D4-19E6-4376-8ADB-B230D118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0703-7586-416C-9C73-EB4E3E3DB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3E37-53CF-47D9-A572-3F208DBC9407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0172E-621F-45C1-A3C1-DA0DA9C81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A4D97-B88C-41CB-911B-B970ADC21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FC52-5FB3-4B57-A4B8-C799404FF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0035-1BDC-4F6A-BB9D-682A8C899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IWELUMO KAOBIMDI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6F80-6760-44E0-8190-53384C19C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Flowchart for CSC 102 assignment</a:t>
            </a:r>
          </a:p>
        </p:txBody>
      </p:sp>
    </p:spTree>
    <p:extLst>
      <p:ext uri="{BB962C8B-B14F-4D97-AF65-F5344CB8AC3E}">
        <p14:creationId xmlns:p14="http://schemas.microsoft.com/office/powerpoint/2010/main" val="129409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CD5D-C58E-4664-9124-F814127C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665"/>
          </a:xfrm>
        </p:spPr>
        <p:txBody>
          <a:bodyPr>
            <a:normAutofit fontScale="90000"/>
          </a:bodyPr>
          <a:lstStyle/>
          <a:p>
            <a:r>
              <a:rPr lang="en-US"/>
              <a:t>EXERCISE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2193-072B-46E6-8328-C56BEE5E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329"/>
            <a:ext cx="10515600" cy="5693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sz="2000" dirty="0"/>
              <a:t>NO</a:t>
            </a: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0B6EB9C-BD82-4303-96C0-931BA87A31A1}"/>
              </a:ext>
            </a:extLst>
          </p:cNvPr>
          <p:cNvSpPr/>
          <p:nvPr/>
        </p:nvSpPr>
        <p:spPr>
          <a:xfrm>
            <a:off x="4015409" y="2840603"/>
            <a:ext cx="1717481" cy="7633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8184D09B-44A6-4CDF-A397-2A1A493493EC}"/>
              </a:ext>
            </a:extLst>
          </p:cNvPr>
          <p:cNvSpPr/>
          <p:nvPr/>
        </p:nvSpPr>
        <p:spPr>
          <a:xfrm>
            <a:off x="4874150" y="4313784"/>
            <a:ext cx="1812897" cy="7712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FA58CC7-0C77-4B13-A0E4-2F330BEE23EE}"/>
              </a:ext>
            </a:extLst>
          </p:cNvPr>
          <p:cNvSpPr/>
          <p:nvPr/>
        </p:nvSpPr>
        <p:spPr>
          <a:xfrm>
            <a:off x="8579457" y="4124538"/>
            <a:ext cx="1749287" cy="11618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28318ED-E5A8-480B-B5D4-878CE7DE9E6E}"/>
              </a:ext>
            </a:extLst>
          </p:cNvPr>
          <p:cNvSpPr/>
          <p:nvPr/>
        </p:nvSpPr>
        <p:spPr>
          <a:xfrm>
            <a:off x="1081379" y="4124538"/>
            <a:ext cx="1897711" cy="11618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10DD8B6-D697-4DFB-A0FA-7B147C53FDCF}"/>
              </a:ext>
            </a:extLst>
          </p:cNvPr>
          <p:cNvSpPr/>
          <p:nvPr/>
        </p:nvSpPr>
        <p:spPr>
          <a:xfrm>
            <a:off x="4985468" y="1280360"/>
            <a:ext cx="1606163" cy="7712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16C2624-07CA-41E0-9A11-C5A7ED642DBC}"/>
              </a:ext>
            </a:extLst>
          </p:cNvPr>
          <p:cNvSpPr/>
          <p:nvPr/>
        </p:nvSpPr>
        <p:spPr>
          <a:xfrm>
            <a:off x="4874149" y="5768671"/>
            <a:ext cx="2107096" cy="8865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A0F53-D486-4D82-A8C3-8C4305F0FA99}"/>
              </a:ext>
            </a:extLst>
          </p:cNvPr>
          <p:cNvSpPr txBox="1"/>
          <p:nvPr/>
        </p:nvSpPr>
        <p:spPr>
          <a:xfrm>
            <a:off x="5168348" y="1534399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13F17-FC1E-4BE9-90E2-48EB0821310B}"/>
              </a:ext>
            </a:extLst>
          </p:cNvPr>
          <p:cNvSpPr txBox="1"/>
          <p:nvPr/>
        </p:nvSpPr>
        <p:spPr>
          <a:xfrm>
            <a:off x="4126727" y="2902226"/>
            <a:ext cx="149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is ‘a’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8A1D2-A37A-4B32-B7B0-96BEAA83418C}"/>
              </a:ext>
            </a:extLst>
          </p:cNvPr>
          <p:cNvSpPr txBox="1"/>
          <p:nvPr/>
        </p:nvSpPr>
        <p:spPr>
          <a:xfrm>
            <a:off x="1160890" y="4165878"/>
            <a:ext cx="170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 17 from ‘a’ and find its absolute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72B18-5758-4295-80DB-3DCA44C46230}"/>
              </a:ext>
            </a:extLst>
          </p:cNvPr>
          <p:cNvSpPr txBox="1"/>
          <p:nvPr/>
        </p:nvSpPr>
        <p:spPr>
          <a:xfrm>
            <a:off x="5247861" y="4532243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&gt; 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F7776-50C8-4625-A588-895040BFDBF7}"/>
              </a:ext>
            </a:extLst>
          </p:cNvPr>
          <p:cNvSpPr txBox="1"/>
          <p:nvPr/>
        </p:nvSpPr>
        <p:spPr>
          <a:xfrm>
            <a:off x="8690776" y="4124539"/>
            <a:ext cx="147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 17 from ‘a’ and multiply answer by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6F0FE-0E80-464E-867B-5AA5294B938B}"/>
              </a:ext>
            </a:extLst>
          </p:cNvPr>
          <p:cNvSpPr txBox="1"/>
          <p:nvPr/>
        </p:nvSpPr>
        <p:spPr>
          <a:xfrm>
            <a:off x="5732891" y="6027290"/>
            <a:ext cx="6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F6ED1-1FA1-4CB4-9B69-6A2042216D0A}"/>
              </a:ext>
            </a:extLst>
          </p:cNvPr>
          <p:cNvCxnSpPr/>
          <p:nvPr/>
        </p:nvCxnSpPr>
        <p:spPr>
          <a:xfrm flipH="1">
            <a:off x="5311471" y="2051637"/>
            <a:ext cx="174929" cy="78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2A768-5C84-4EAC-92A5-E6412E83FF81}"/>
              </a:ext>
            </a:extLst>
          </p:cNvPr>
          <p:cNvCxnSpPr/>
          <p:nvPr/>
        </p:nvCxnSpPr>
        <p:spPr>
          <a:xfrm>
            <a:off x="4985468" y="3603929"/>
            <a:ext cx="564542" cy="84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5561D5-3657-4DE7-97AD-45ABA5C0585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87047" y="4699423"/>
            <a:ext cx="1892410" cy="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30486A-0098-439C-946C-441DEC70976A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2979090" y="4699423"/>
            <a:ext cx="1895060" cy="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AE2260-7929-4C06-8157-45BEBDB2B23D}"/>
              </a:ext>
            </a:extLst>
          </p:cNvPr>
          <p:cNvCxnSpPr/>
          <p:nvPr/>
        </p:nvCxnSpPr>
        <p:spPr>
          <a:xfrm>
            <a:off x="2305878" y="5324868"/>
            <a:ext cx="2565622" cy="78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879C4D-9792-457B-8E00-3F6721A2AA06}"/>
              </a:ext>
            </a:extLst>
          </p:cNvPr>
          <p:cNvCxnSpPr/>
          <p:nvPr/>
        </p:nvCxnSpPr>
        <p:spPr>
          <a:xfrm flipH="1">
            <a:off x="6981245" y="5286407"/>
            <a:ext cx="1987826" cy="92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6902E1-5B84-4B40-BB48-C9FC57BC45E8}"/>
              </a:ext>
            </a:extLst>
          </p:cNvPr>
          <p:cNvSpPr txBox="1"/>
          <p:nvPr/>
        </p:nvSpPr>
        <p:spPr>
          <a:xfrm>
            <a:off x="7259540" y="4124538"/>
            <a:ext cx="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7155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23F1-43ED-4E90-99E0-47701FB4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098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0631-6AE5-4A7D-A3DB-5655717D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NO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AC89FD7-7651-4EA0-BD1A-6783B2C7CDF3}"/>
              </a:ext>
            </a:extLst>
          </p:cNvPr>
          <p:cNvSpPr/>
          <p:nvPr/>
        </p:nvSpPr>
        <p:spPr>
          <a:xfrm>
            <a:off x="5860113" y="1358286"/>
            <a:ext cx="1963972" cy="8062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1AD562DF-6C4F-4389-9C4E-1E102601BB69}"/>
              </a:ext>
            </a:extLst>
          </p:cNvPr>
          <p:cNvSpPr/>
          <p:nvPr/>
        </p:nvSpPr>
        <p:spPr>
          <a:xfrm>
            <a:off x="938254" y="1451328"/>
            <a:ext cx="2417197" cy="11089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167FEE2-FB58-448A-9F86-FADE942C0E69}"/>
              </a:ext>
            </a:extLst>
          </p:cNvPr>
          <p:cNvSpPr/>
          <p:nvPr/>
        </p:nvSpPr>
        <p:spPr>
          <a:xfrm>
            <a:off x="1542554" y="2824702"/>
            <a:ext cx="2115048" cy="1319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1A9C889B-C211-432B-9FD3-DBACD2145F93}"/>
              </a:ext>
            </a:extLst>
          </p:cNvPr>
          <p:cNvSpPr/>
          <p:nvPr/>
        </p:nvSpPr>
        <p:spPr>
          <a:xfrm>
            <a:off x="5797168" y="3128839"/>
            <a:ext cx="1887772" cy="13199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B4AC3E3D-B29B-4FDD-BABE-90D8C68C49F7}"/>
              </a:ext>
            </a:extLst>
          </p:cNvPr>
          <p:cNvSpPr/>
          <p:nvPr/>
        </p:nvSpPr>
        <p:spPr>
          <a:xfrm>
            <a:off x="1489542" y="4958126"/>
            <a:ext cx="2115048" cy="11887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6B59279-A03A-434A-91B3-4714C7292A6B}"/>
              </a:ext>
            </a:extLst>
          </p:cNvPr>
          <p:cNvSpPr/>
          <p:nvPr/>
        </p:nvSpPr>
        <p:spPr>
          <a:xfrm>
            <a:off x="8462839" y="4794638"/>
            <a:ext cx="2218414" cy="1188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2F105-0118-43CC-A8ED-A98C9EF3CE94}"/>
              </a:ext>
            </a:extLst>
          </p:cNvPr>
          <p:cNvSpPr txBox="1"/>
          <p:nvPr/>
        </p:nvSpPr>
        <p:spPr>
          <a:xfrm>
            <a:off x="6282857" y="1451328"/>
            <a:ext cx="13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83850-C40D-426D-9C8E-89B55D3395A4}"/>
              </a:ext>
            </a:extLst>
          </p:cNvPr>
          <p:cNvSpPr txBox="1"/>
          <p:nvPr/>
        </p:nvSpPr>
        <p:spPr>
          <a:xfrm>
            <a:off x="9056536" y="5128193"/>
            <a:ext cx="10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1F539-2A8C-4F36-B57D-F358A302D8C8}"/>
              </a:ext>
            </a:extLst>
          </p:cNvPr>
          <p:cNvSpPr txBox="1"/>
          <p:nvPr/>
        </p:nvSpPr>
        <p:spPr>
          <a:xfrm>
            <a:off x="1423283" y="1451328"/>
            <a:ext cx="156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A</a:t>
            </a:r>
          </a:p>
          <a:p>
            <a:r>
              <a:rPr lang="en-US" dirty="0"/>
              <a:t>Input = B</a:t>
            </a:r>
          </a:p>
          <a:p>
            <a:r>
              <a:rPr lang="en-US" dirty="0"/>
              <a:t>Input =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7D683-0402-45E1-87B2-843552645EC6}"/>
              </a:ext>
            </a:extLst>
          </p:cNvPr>
          <p:cNvSpPr txBox="1"/>
          <p:nvPr/>
        </p:nvSpPr>
        <p:spPr>
          <a:xfrm>
            <a:off x="1677724" y="3080338"/>
            <a:ext cx="197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   A = B =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4BC0E-7584-4FA4-94B9-6DFBE78FBDC0}"/>
              </a:ext>
            </a:extLst>
          </p:cNvPr>
          <p:cNvSpPr txBox="1"/>
          <p:nvPr/>
        </p:nvSpPr>
        <p:spPr>
          <a:xfrm>
            <a:off x="1868557" y="5128193"/>
            <a:ext cx="14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 + B + C) *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64322-1DB1-49E9-A35C-65373C0B1CEA}"/>
              </a:ext>
            </a:extLst>
          </p:cNvPr>
          <p:cNvSpPr txBox="1"/>
          <p:nvPr/>
        </p:nvSpPr>
        <p:spPr>
          <a:xfrm>
            <a:off x="6096000" y="3429000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+ B + C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B9C3A5C-DB5C-4E00-87E4-2C5482FD54F4}"/>
              </a:ext>
            </a:extLst>
          </p:cNvPr>
          <p:cNvCxnSpPr>
            <a:cxnSpLocks/>
          </p:cNvCxnSpPr>
          <p:nvPr/>
        </p:nvCxnSpPr>
        <p:spPr>
          <a:xfrm>
            <a:off x="6812283" y="3608492"/>
            <a:ext cx="1650556" cy="1396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0A9259-E33C-4AB1-B76E-D709975A437D}"/>
              </a:ext>
            </a:extLst>
          </p:cNvPr>
          <p:cNvCxnSpPr/>
          <p:nvPr/>
        </p:nvCxnSpPr>
        <p:spPr>
          <a:xfrm flipH="1">
            <a:off x="3135465" y="1913702"/>
            <a:ext cx="272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318FBE-ED88-4379-B860-F029FAA3C34C}"/>
              </a:ext>
            </a:extLst>
          </p:cNvPr>
          <p:cNvCxnSpPr/>
          <p:nvPr/>
        </p:nvCxnSpPr>
        <p:spPr>
          <a:xfrm>
            <a:off x="1868557" y="2560320"/>
            <a:ext cx="55659" cy="68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501092-53B1-453F-928E-F56C98E42973}"/>
              </a:ext>
            </a:extLst>
          </p:cNvPr>
          <p:cNvCxnSpPr>
            <a:cxnSpLocks/>
          </p:cNvCxnSpPr>
          <p:nvPr/>
        </p:nvCxnSpPr>
        <p:spPr>
          <a:xfrm>
            <a:off x="3625795" y="3484659"/>
            <a:ext cx="2438399" cy="2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C5E745-3C4C-44DB-A438-C5713B705ED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00078" y="4144617"/>
            <a:ext cx="101376" cy="78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DAD274-F579-4673-905E-A118DAC117CE}"/>
              </a:ext>
            </a:extLst>
          </p:cNvPr>
          <p:cNvCxnSpPr>
            <a:stCxn id="8" idx="5"/>
          </p:cNvCxnSpPr>
          <p:nvPr/>
        </p:nvCxnSpPr>
        <p:spPr>
          <a:xfrm flipV="1">
            <a:off x="3393085" y="5514501"/>
            <a:ext cx="5048549" cy="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ED3A6F-D1DD-4FC2-9B9D-26D886DCD130}"/>
              </a:ext>
            </a:extLst>
          </p:cNvPr>
          <p:cNvSpPr txBox="1"/>
          <p:nvPr/>
        </p:nvSpPr>
        <p:spPr>
          <a:xfrm>
            <a:off x="1938792" y="4510986"/>
            <a:ext cx="53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4783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A179-F6F8-4FE1-A073-E8480491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2B43-9F1A-4FAB-B9F1-52C29BF9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205"/>
            <a:ext cx="10515600" cy="5852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D35101F-550A-4099-80D7-7A4E2B11FEA4}"/>
              </a:ext>
            </a:extLst>
          </p:cNvPr>
          <p:cNvSpPr/>
          <p:nvPr/>
        </p:nvSpPr>
        <p:spPr>
          <a:xfrm>
            <a:off x="5057030" y="970060"/>
            <a:ext cx="1820849" cy="5088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77A87EDA-7422-4CD6-A2F6-9DEC5FB8F5D6}"/>
              </a:ext>
            </a:extLst>
          </p:cNvPr>
          <p:cNvSpPr/>
          <p:nvPr/>
        </p:nvSpPr>
        <p:spPr>
          <a:xfrm>
            <a:off x="4978842" y="1955420"/>
            <a:ext cx="1899037" cy="93090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BC1570B-0499-432A-8F3D-FFD94000973A}"/>
              </a:ext>
            </a:extLst>
          </p:cNvPr>
          <p:cNvSpPr/>
          <p:nvPr/>
        </p:nvSpPr>
        <p:spPr>
          <a:xfrm>
            <a:off x="4777409" y="3145317"/>
            <a:ext cx="2100470" cy="2287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55E80B1-367A-41D4-BD4E-44B841BC61AA}"/>
              </a:ext>
            </a:extLst>
          </p:cNvPr>
          <p:cNvSpPr/>
          <p:nvPr/>
        </p:nvSpPr>
        <p:spPr>
          <a:xfrm>
            <a:off x="1661823" y="3561584"/>
            <a:ext cx="1820849" cy="115652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0EDD24FB-A49C-47BF-9E78-DDFE95193A61}"/>
              </a:ext>
            </a:extLst>
          </p:cNvPr>
          <p:cNvSpPr/>
          <p:nvPr/>
        </p:nvSpPr>
        <p:spPr>
          <a:xfrm>
            <a:off x="8257761" y="3561584"/>
            <a:ext cx="1975568" cy="12251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FAA2F1E-59D0-439A-86DE-3D923AADCCE8}"/>
              </a:ext>
            </a:extLst>
          </p:cNvPr>
          <p:cNvSpPr/>
          <p:nvPr/>
        </p:nvSpPr>
        <p:spPr>
          <a:xfrm>
            <a:off x="5057030" y="5645426"/>
            <a:ext cx="1899037" cy="1033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210B6-29D3-446A-B570-674C04B61AC8}"/>
              </a:ext>
            </a:extLst>
          </p:cNvPr>
          <p:cNvSpPr txBox="1"/>
          <p:nvPr/>
        </p:nvSpPr>
        <p:spPr>
          <a:xfrm>
            <a:off x="5224007" y="970060"/>
            <a:ext cx="151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E14C5-3480-4E9B-A66C-75D9C7EC5A8C}"/>
              </a:ext>
            </a:extLst>
          </p:cNvPr>
          <p:cNvSpPr txBox="1"/>
          <p:nvPr/>
        </p:nvSpPr>
        <p:spPr>
          <a:xfrm>
            <a:off x="5398936" y="2027583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A</a:t>
            </a:r>
          </a:p>
          <a:p>
            <a:r>
              <a:rPr lang="en-US" dirty="0"/>
              <a:t>Input =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EE613-6B31-464B-80CC-89CA1E70CD67}"/>
              </a:ext>
            </a:extLst>
          </p:cNvPr>
          <p:cNvSpPr txBox="1"/>
          <p:nvPr/>
        </p:nvSpPr>
        <p:spPr>
          <a:xfrm>
            <a:off x="5335325" y="3252083"/>
            <a:ext cx="1081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IF</a:t>
            </a:r>
          </a:p>
          <a:p>
            <a:r>
              <a:rPr lang="en-US" dirty="0"/>
              <a:t>A – B = 5</a:t>
            </a:r>
          </a:p>
          <a:p>
            <a:r>
              <a:rPr lang="en-US" dirty="0"/>
              <a:t>     OR</a:t>
            </a:r>
          </a:p>
          <a:p>
            <a:r>
              <a:rPr lang="en-US" dirty="0"/>
              <a:t>A + B = 5</a:t>
            </a:r>
          </a:p>
          <a:p>
            <a:r>
              <a:rPr lang="en-US" dirty="0"/>
              <a:t>      OR</a:t>
            </a:r>
          </a:p>
          <a:p>
            <a:r>
              <a:rPr lang="en-US" dirty="0"/>
              <a:t> A = B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2F2A7-54AC-41EA-95BD-F1A5507CF3BF}"/>
              </a:ext>
            </a:extLst>
          </p:cNvPr>
          <p:cNvSpPr txBox="1"/>
          <p:nvPr/>
        </p:nvSpPr>
        <p:spPr>
          <a:xfrm>
            <a:off x="8833899" y="3895538"/>
            <a:ext cx="9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: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507BB-597C-459D-BB68-827964EA8590}"/>
              </a:ext>
            </a:extLst>
          </p:cNvPr>
          <p:cNvSpPr txBox="1"/>
          <p:nvPr/>
        </p:nvSpPr>
        <p:spPr>
          <a:xfrm>
            <a:off x="2162755" y="3824577"/>
            <a:ext cx="84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: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C07181-51DA-4746-97A9-A8DBF4FB5AB0}"/>
              </a:ext>
            </a:extLst>
          </p:cNvPr>
          <p:cNvSpPr txBox="1"/>
          <p:nvPr/>
        </p:nvSpPr>
        <p:spPr>
          <a:xfrm>
            <a:off x="5398936" y="5844209"/>
            <a:ext cx="12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6FE0FE-63A0-4467-99A8-E44A5F95264F}"/>
              </a:ext>
            </a:extLst>
          </p:cNvPr>
          <p:cNvCxnSpPr>
            <a:endCxn id="5" idx="1"/>
          </p:cNvCxnSpPr>
          <p:nvPr/>
        </p:nvCxnSpPr>
        <p:spPr>
          <a:xfrm flipH="1">
            <a:off x="5928361" y="1489865"/>
            <a:ext cx="27166" cy="4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044EE1-2883-43E5-AC8B-795687652A99}"/>
              </a:ext>
            </a:extLst>
          </p:cNvPr>
          <p:cNvCxnSpPr/>
          <p:nvPr/>
        </p:nvCxnSpPr>
        <p:spPr>
          <a:xfrm flipH="1">
            <a:off x="5701085" y="2932908"/>
            <a:ext cx="95416" cy="3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E8A03D-CE58-4995-BFDE-54B53B024DAD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6877879" y="4174135"/>
            <a:ext cx="1577439" cy="11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026906-6C34-4AC3-B186-6DECF29F7C10}"/>
              </a:ext>
            </a:extLst>
          </p:cNvPr>
          <p:cNvCxnSpPr/>
          <p:nvPr/>
        </p:nvCxnSpPr>
        <p:spPr>
          <a:xfrm flipH="1">
            <a:off x="3299791" y="4174135"/>
            <a:ext cx="1574357" cy="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F8DA4A-DC9B-4BE5-B9AA-D28CD3951992}"/>
              </a:ext>
            </a:extLst>
          </p:cNvPr>
          <p:cNvCxnSpPr>
            <a:endCxn id="9" idx="1"/>
          </p:cNvCxnSpPr>
          <p:nvPr/>
        </p:nvCxnSpPr>
        <p:spPr>
          <a:xfrm>
            <a:off x="2107096" y="4718106"/>
            <a:ext cx="2949934" cy="1444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C1532AC-A46F-4948-83D7-AF991EF9A190}"/>
              </a:ext>
            </a:extLst>
          </p:cNvPr>
          <p:cNvCxnSpPr/>
          <p:nvPr/>
        </p:nvCxnSpPr>
        <p:spPr>
          <a:xfrm rot="10800000" flipV="1">
            <a:off x="6974618" y="4786553"/>
            <a:ext cx="1922892" cy="1504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472022-5AE6-4CA7-9211-C70FCBD62A76}"/>
              </a:ext>
            </a:extLst>
          </p:cNvPr>
          <p:cNvSpPr txBox="1"/>
          <p:nvPr/>
        </p:nvSpPr>
        <p:spPr>
          <a:xfrm>
            <a:off x="3688512" y="3749145"/>
            <a:ext cx="60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0CAFC-CC98-4761-B9B2-7C7DFA3190D9}"/>
              </a:ext>
            </a:extLst>
          </p:cNvPr>
          <p:cNvSpPr txBox="1"/>
          <p:nvPr/>
        </p:nvSpPr>
        <p:spPr>
          <a:xfrm>
            <a:off x="7307911" y="3728399"/>
            <a:ext cx="6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833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F409-95A1-4A11-BF88-8DC6C51B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908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A287-B204-421F-94FA-8B7B5F47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2228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DF0D69-19EA-4737-B946-6BF4FB0CB994}"/>
              </a:ext>
            </a:extLst>
          </p:cNvPr>
          <p:cNvSpPr/>
          <p:nvPr/>
        </p:nvSpPr>
        <p:spPr>
          <a:xfrm>
            <a:off x="954156" y="3246514"/>
            <a:ext cx="1192696" cy="6380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303B6DA9-1F51-4F85-B0BF-6CCC7DBD8491}"/>
              </a:ext>
            </a:extLst>
          </p:cNvPr>
          <p:cNvSpPr/>
          <p:nvPr/>
        </p:nvSpPr>
        <p:spPr>
          <a:xfrm>
            <a:off x="2679589" y="2997642"/>
            <a:ext cx="1971923" cy="10813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A4457AAB-4A9C-42F6-B0E1-00B74E72910D}"/>
              </a:ext>
            </a:extLst>
          </p:cNvPr>
          <p:cNvSpPr/>
          <p:nvPr/>
        </p:nvSpPr>
        <p:spPr>
          <a:xfrm>
            <a:off x="5907819" y="1073426"/>
            <a:ext cx="1924216" cy="11926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F7CD78A-0D5B-4715-B940-A62BA174C64A}"/>
              </a:ext>
            </a:extLst>
          </p:cNvPr>
          <p:cNvSpPr/>
          <p:nvPr/>
        </p:nvSpPr>
        <p:spPr>
          <a:xfrm>
            <a:off x="5184249" y="2953309"/>
            <a:ext cx="3307743" cy="122450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5DF2B815-02C3-43BB-A210-24CBBA61A2BB}"/>
              </a:ext>
            </a:extLst>
          </p:cNvPr>
          <p:cNvSpPr/>
          <p:nvPr/>
        </p:nvSpPr>
        <p:spPr>
          <a:xfrm>
            <a:off x="5600036" y="4742954"/>
            <a:ext cx="2027584" cy="123642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32615E6-E756-41C4-B38A-25C3A4F5134E}"/>
              </a:ext>
            </a:extLst>
          </p:cNvPr>
          <p:cNvSpPr/>
          <p:nvPr/>
        </p:nvSpPr>
        <p:spPr>
          <a:xfrm>
            <a:off x="8992925" y="3246514"/>
            <a:ext cx="1645920" cy="114260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028A3-AD6E-4C47-8585-6FD026CA5916}"/>
              </a:ext>
            </a:extLst>
          </p:cNvPr>
          <p:cNvSpPr txBox="1"/>
          <p:nvPr/>
        </p:nvSpPr>
        <p:spPr>
          <a:xfrm>
            <a:off x="1113183" y="3315694"/>
            <a:ext cx="92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310A4-9888-41CA-8A8B-CEB3F1369EB5}"/>
              </a:ext>
            </a:extLst>
          </p:cNvPr>
          <p:cNvSpPr txBox="1"/>
          <p:nvPr/>
        </p:nvSpPr>
        <p:spPr>
          <a:xfrm>
            <a:off x="3180522" y="3077156"/>
            <a:ext cx="197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A</a:t>
            </a:r>
          </a:p>
          <a:p>
            <a:r>
              <a:rPr lang="en-US" dirty="0"/>
              <a:t>Input = B</a:t>
            </a:r>
          </a:p>
          <a:p>
            <a:r>
              <a:rPr lang="en-US" dirty="0"/>
              <a:t>Input = C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01AEB-C19C-4F78-9AB6-609F42F8ADA1}"/>
              </a:ext>
            </a:extLst>
          </p:cNvPr>
          <p:cNvSpPr txBox="1"/>
          <p:nvPr/>
        </p:nvSpPr>
        <p:spPr>
          <a:xfrm>
            <a:off x="5526157" y="1192696"/>
            <a:ext cx="291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PRINT</a:t>
            </a:r>
          </a:p>
          <a:p>
            <a:r>
              <a:rPr lang="en-US" dirty="0"/>
              <a:t>          MAX(A , B , 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F3EF1-7C11-4305-BC54-5C9BF58461A1}"/>
              </a:ext>
            </a:extLst>
          </p:cNvPr>
          <p:cNvSpPr txBox="1"/>
          <p:nvPr/>
        </p:nvSpPr>
        <p:spPr>
          <a:xfrm>
            <a:off x="4874150" y="3077157"/>
            <a:ext cx="411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PRINT</a:t>
            </a:r>
          </a:p>
          <a:p>
            <a:r>
              <a:rPr lang="en-US" dirty="0"/>
              <a:t>             (A + B + C) – MAX - 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4DFAE-6271-4917-A890-A7217E1299D4}"/>
              </a:ext>
            </a:extLst>
          </p:cNvPr>
          <p:cNvSpPr txBox="1"/>
          <p:nvPr/>
        </p:nvSpPr>
        <p:spPr>
          <a:xfrm>
            <a:off x="5669280" y="4921857"/>
            <a:ext cx="216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PRINT</a:t>
            </a:r>
          </a:p>
          <a:p>
            <a:r>
              <a:rPr lang="en-US" dirty="0"/>
              <a:t> MIN(A , B ,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370F1-D15B-49DC-8CC7-93F9463E0E87}"/>
              </a:ext>
            </a:extLst>
          </p:cNvPr>
          <p:cNvSpPr txBox="1"/>
          <p:nvPr/>
        </p:nvSpPr>
        <p:spPr>
          <a:xfrm>
            <a:off x="9128097" y="3499114"/>
            <a:ext cx="134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056023-F74C-4282-99C8-CA65B8C40A32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2146852" y="3538331"/>
            <a:ext cx="729929" cy="2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5BA55A-B4EF-4CA5-8378-BED3AEE8D85C}"/>
              </a:ext>
            </a:extLst>
          </p:cNvPr>
          <p:cNvCxnSpPr/>
          <p:nvPr/>
        </p:nvCxnSpPr>
        <p:spPr>
          <a:xfrm>
            <a:off x="4373217" y="3565560"/>
            <a:ext cx="115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919ABE-68BD-4E49-A191-D8AA5A5B1E5A}"/>
              </a:ext>
            </a:extLst>
          </p:cNvPr>
          <p:cNvCxnSpPr>
            <a:endCxn id="10" idx="1"/>
          </p:cNvCxnSpPr>
          <p:nvPr/>
        </p:nvCxnSpPr>
        <p:spPr>
          <a:xfrm>
            <a:off x="8070574" y="3723488"/>
            <a:ext cx="922351" cy="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902CF93-81DE-403A-AA23-9998905EBAE6}"/>
              </a:ext>
            </a:extLst>
          </p:cNvPr>
          <p:cNvCxnSpPr/>
          <p:nvPr/>
        </p:nvCxnSpPr>
        <p:spPr>
          <a:xfrm flipV="1">
            <a:off x="3609892" y="1653871"/>
            <a:ext cx="2486108" cy="1325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196D8EB-AC5B-44C6-A036-6A091EF9B23A}"/>
              </a:ext>
            </a:extLst>
          </p:cNvPr>
          <p:cNvCxnSpPr/>
          <p:nvPr/>
        </p:nvCxnSpPr>
        <p:spPr>
          <a:xfrm>
            <a:off x="3307743" y="4093723"/>
            <a:ext cx="2512612" cy="1284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734807-AC3A-4015-B2E0-4E12B6158C7D}"/>
              </a:ext>
            </a:extLst>
          </p:cNvPr>
          <p:cNvCxnSpPr/>
          <p:nvPr/>
        </p:nvCxnSpPr>
        <p:spPr>
          <a:xfrm>
            <a:off x="7621988" y="1653870"/>
            <a:ext cx="2197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03B845-4321-4EDA-8986-FAA1BC30AC20}"/>
              </a:ext>
            </a:extLst>
          </p:cNvPr>
          <p:cNvCxnSpPr>
            <a:endCxn id="10" idx="0"/>
          </p:cNvCxnSpPr>
          <p:nvPr/>
        </p:nvCxnSpPr>
        <p:spPr>
          <a:xfrm flipH="1">
            <a:off x="9815885" y="1653870"/>
            <a:ext cx="3976" cy="159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53C8B9-9256-441C-840C-256135DCF333}"/>
              </a:ext>
            </a:extLst>
          </p:cNvPr>
          <p:cNvCxnSpPr/>
          <p:nvPr/>
        </p:nvCxnSpPr>
        <p:spPr>
          <a:xfrm flipV="1">
            <a:off x="7419893" y="4389120"/>
            <a:ext cx="2550380" cy="989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9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61D-5753-45C2-87FD-8D8A0882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4103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445D-3F93-4950-9536-FAD84B5E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741"/>
            <a:ext cx="10515600" cy="58044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B2EBECC-F6D5-46DC-A991-DF1437EDFF19}"/>
              </a:ext>
            </a:extLst>
          </p:cNvPr>
          <p:cNvSpPr/>
          <p:nvPr/>
        </p:nvSpPr>
        <p:spPr>
          <a:xfrm>
            <a:off x="1367624" y="1558457"/>
            <a:ext cx="1160891" cy="5645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9A06BC0D-3D49-45AA-A4C4-EA0D52433F70}"/>
              </a:ext>
            </a:extLst>
          </p:cNvPr>
          <p:cNvSpPr/>
          <p:nvPr/>
        </p:nvSpPr>
        <p:spPr>
          <a:xfrm>
            <a:off x="1049572" y="2679591"/>
            <a:ext cx="1630017" cy="8587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028E72-3B9C-4B88-A66A-BFE45AFEFC78}"/>
              </a:ext>
            </a:extLst>
          </p:cNvPr>
          <p:cNvSpPr/>
          <p:nvPr/>
        </p:nvSpPr>
        <p:spPr>
          <a:xfrm>
            <a:off x="1168842" y="4309607"/>
            <a:ext cx="1820848" cy="10495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A6F4ACA-77E1-4D62-82A1-1AB3321F3D9A}"/>
              </a:ext>
            </a:extLst>
          </p:cNvPr>
          <p:cNvSpPr/>
          <p:nvPr/>
        </p:nvSpPr>
        <p:spPr>
          <a:xfrm>
            <a:off x="4389121" y="4309607"/>
            <a:ext cx="2154802" cy="826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0C71FED-F917-4D9B-95AF-C0312CDF4228}"/>
              </a:ext>
            </a:extLst>
          </p:cNvPr>
          <p:cNvSpPr/>
          <p:nvPr/>
        </p:nvSpPr>
        <p:spPr>
          <a:xfrm>
            <a:off x="8265382" y="4309607"/>
            <a:ext cx="2015655" cy="8269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3F2CE486-A0F8-448C-86CA-E7BAC67426F7}"/>
              </a:ext>
            </a:extLst>
          </p:cNvPr>
          <p:cNvSpPr/>
          <p:nvPr/>
        </p:nvSpPr>
        <p:spPr>
          <a:xfrm>
            <a:off x="7871792" y="2570260"/>
            <a:ext cx="3108960" cy="8587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E014764-3BBC-45F7-8E8B-D7FCB121B57B}"/>
              </a:ext>
            </a:extLst>
          </p:cNvPr>
          <p:cNvSpPr/>
          <p:nvPr/>
        </p:nvSpPr>
        <p:spPr>
          <a:xfrm>
            <a:off x="8572168" y="1455089"/>
            <a:ext cx="1160891" cy="6679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29319-5E70-40B6-BE3E-9936FFA339FD}"/>
              </a:ext>
            </a:extLst>
          </p:cNvPr>
          <p:cNvCxnSpPr>
            <a:endCxn id="5" idx="0"/>
          </p:cNvCxnSpPr>
          <p:nvPr/>
        </p:nvCxnSpPr>
        <p:spPr>
          <a:xfrm flipH="1">
            <a:off x="2027582" y="2122999"/>
            <a:ext cx="51684" cy="55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93C6FB-7086-4FCB-9E01-BFA12F40AD2C}"/>
              </a:ext>
            </a:extLst>
          </p:cNvPr>
          <p:cNvCxnSpPr/>
          <p:nvPr/>
        </p:nvCxnSpPr>
        <p:spPr>
          <a:xfrm>
            <a:off x="1463040" y="3538331"/>
            <a:ext cx="0" cy="7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2B8D2F-3F2C-42C2-B262-DB5FBB7D6408}"/>
              </a:ext>
            </a:extLst>
          </p:cNvPr>
          <p:cNvCxnSpPr/>
          <p:nvPr/>
        </p:nvCxnSpPr>
        <p:spPr>
          <a:xfrm>
            <a:off x="2989690" y="4587903"/>
            <a:ext cx="1399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572FB8-4E2F-4FAA-B504-CC0A9F691467}"/>
              </a:ext>
            </a:extLst>
          </p:cNvPr>
          <p:cNvCxnSpPr/>
          <p:nvPr/>
        </p:nvCxnSpPr>
        <p:spPr>
          <a:xfrm>
            <a:off x="6543923" y="4500438"/>
            <a:ext cx="1721459" cy="15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142BA0-2E08-42EF-AE38-01FE477AD75D}"/>
              </a:ext>
            </a:extLst>
          </p:cNvPr>
          <p:cNvCxnSpPr>
            <a:endCxn id="9" idx="4"/>
          </p:cNvCxnSpPr>
          <p:nvPr/>
        </p:nvCxnSpPr>
        <p:spPr>
          <a:xfrm flipV="1">
            <a:off x="9426272" y="3429000"/>
            <a:ext cx="0" cy="8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8304A1-DE1C-486C-ADAA-C81185951A52}"/>
              </a:ext>
            </a:extLst>
          </p:cNvPr>
          <p:cNvCxnSpPr/>
          <p:nvPr/>
        </p:nvCxnSpPr>
        <p:spPr>
          <a:xfrm flipV="1">
            <a:off x="8905461" y="2059388"/>
            <a:ext cx="0" cy="51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29E3FF-2CCE-4139-8D36-6205569E50BB}"/>
              </a:ext>
            </a:extLst>
          </p:cNvPr>
          <p:cNvSpPr txBox="1"/>
          <p:nvPr/>
        </p:nvSpPr>
        <p:spPr>
          <a:xfrm>
            <a:off x="1463040" y="1637969"/>
            <a:ext cx="99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75C89A-9BF7-4E2D-AB7F-21D0C1B43332}"/>
              </a:ext>
            </a:extLst>
          </p:cNvPr>
          <p:cNvSpPr txBox="1"/>
          <p:nvPr/>
        </p:nvSpPr>
        <p:spPr>
          <a:xfrm>
            <a:off x="8770289" y="1558457"/>
            <a:ext cx="82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850C7B-71DF-4BF7-9907-2A6FAB16AA67}"/>
              </a:ext>
            </a:extLst>
          </p:cNvPr>
          <p:cNvSpPr txBox="1"/>
          <p:nvPr/>
        </p:nvSpPr>
        <p:spPr>
          <a:xfrm>
            <a:off x="1463040" y="2808396"/>
            <a:ext cx="142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=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E5F37-B549-4E97-8B80-2062CBA19D66}"/>
              </a:ext>
            </a:extLst>
          </p:cNvPr>
          <p:cNvSpPr txBox="1"/>
          <p:nvPr/>
        </p:nvSpPr>
        <p:spPr>
          <a:xfrm>
            <a:off x="1260944" y="4309607"/>
            <a:ext cx="172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reduces by 1 till the number is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3386B3-CAC2-4BED-87F5-8DB3B9A359B6}"/>
              </a:ext>
            </a:extLst>
          </p:cNvPr>
          <p:cNvSpPr txBox="1"/>
          <p:nvPr/>
        </p:nvSpPr>
        <p:spPr>
          <a:xfrm>
            <a:off x="4528268" y="4374197"/>
            <a:ext cx="20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= {0 to A}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C40E96-92BE-48DC-8F24-A1D7FA098E52}"/>
              </a:ext>
            </a:extLst>
          </p:cNvPr>
          <p:cNvSpPr txBox="1"/>
          <p:nvPr/>
        </p:nvSpPr>
        <p:spPr>
          <a:xfrm>
            <a:off x="8364772" y="4309607"/>
            <a:ext cx="182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number in range is cubed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24348-5C66-42A8-999B-A33E6FB0D6CE}"/>
              </a:ext>
            </a:extLst>
          </p:cNvPr>
          <p:cNvSpPr txBox="1"/>
          <p:nvPr/>
        </p:nvSpPr>
        <p:spPr>
          <a:xfrm>
            <a:off x="8559578" y="2679591"/>
            <a:ext cx="183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cubed number in range</a:t>
            </a:r>
          </a:p>
        </p:txBody>
      </p:sp>
    </p:spTree>
    <p:extLst>
      <p:ext uri="{BB962C8B-B14F-4D97-AF65-F5344CB8AC3E}">
        <p14:creationId xmlns:p14="http://schemas.microsoft.com/office/powerpoint/2010/main" val="113526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205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IWELUMO KAOBIMDI</vt:lpstr>
      <vt:lpstr>EXERCISE 1</vt:lpstr>
      <vt:lpstr>EXERCISE 2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kaobimdi iwelumo</dc:creator>
  <cp:lastModifiedBy>kaobimdi iwelumo</cp:lastModifiedBy>
  <cp:revision>11</cp:revision>
  <dcterms:created xsi:type="dcterms:W3CDTF">2021-04-19T22:13:03Z</dcterms:created>
  <dcterms:modified xsi:type="dcterms:W3CDTF">2021-04-20T00:19:42Z</dcterms:modified>
</cp:coreProperties>
</file>