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4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46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99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01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3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7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1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03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5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3D5F8BCD-B47C-4770-8130-5B883095D94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896FCEDB-B883-44CD-85C6-7B473658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5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 Цветов с обратной связью от продавца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7599" y="4455639"/>
            <a:ext cx="7076803" cy="856589"/>
          </a:xfrm>
        </p:spPr>
        <p:txBody>
          <a:bodyPr>
            <a:normAutofit/>
          </a:bodyPr>
          <a:lstStyle/>
          <a:p>
            <a:r>
              <a:rPr lang="ru-RU" dirty="0" smtClean="0"/>
              <a:t>Презентацию макета проекта подготовили: Иващенко Анна и Лопатина Кристина ИКБО-07-19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4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5889" y="453730"/>
            <a:ext cx="2817222" cy="794088"/>
          </a:xfrm>
        </p:spPr>
        <p:txBody>
          <a:bodyPr>
            <a:normAutofit/>
          </a:bodyPr>
          <a:lstStyle/>
          <a:p>
            <a:r>
              <a:rPr lang="ru-RU" dirty="0" smtClean="0"/>
              <a:t>Корзина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01" y="1247818"/>
            <a:ext cx="6269998" cy="4931716"/>
          </a:xfrm>
          <a:prstGeom prst="rect">
            <a:avLst/>
          </a:prstGeom>
        </p:spPr>
      </p:pic>
      <p:cxnSp>
        <p:nvCxnSpPr>
          <p:cNvPr id="5" name="Прямая со стрелкой 4"/>
          <p:cNvCxnSpPr>
            <a:stCxn id="7" idx="3"/>
          </p:cNvCxnSpPr>
          <p:nvPr/>
        </p:nvCxnSpPr>
        <p:spPr>
          <a:xfrm>
            <a:off x="2682238" y="2289032"/>
            <a:ext cx="696687" cy="4367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6753" y="1750423"/>
            <a:ext cx="2525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u="sng" dirty="0" smtClean="0"/>
              <a:t>Блок товара</a:t>
            </a:r>
          </a:p>
          <a:p>
            <a:pPr algn="r"/>
            <a:r>
              <a:rPr lang="ru-RU" sz="1600" u="sng" dirty="0" smtClean="0"/>
              <a:t>При нажатии выполняется переход на страницу товара</a:t>
            </a:r>
            <a:endParaRPr lang="ru-RU" sz="1600" u="sng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2120668" y="3264395"/>
            <a:ext cx="2999972" cy="6370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932" y="3428078"/>
            <a:ext cx="2286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Выпадающее окно для задания количества данного товара.</a:t>
            </a:r>
            <a:endParaRPr lang="ru-RU" sz="1600" u="sng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429691" y="5643154"/>
            <a:ext cx="1036320" cy="1915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932" y="5105733"/>
            <a:ext cx="228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При нажатии позиция удаляется из корзины</a:t>
            </a:r>
            <a:endParaRPr lang="ru-RU" sz="1600" u="sng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8595360" y="2827641"/>
            <a:ext cx="1010195" cy="2551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26762" y="3099602"/>
            <a:ext cx="252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u="sng" dirty="0" smtClean="0"/>
              <a:t>Кнопка перехода на страницу оплаты заказа.</a:t>
            </a: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32002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8896" y="570248"/>
            <a:ext cx="8286206" cy="782482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оплаты заказа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61" y="1352730"/>
            <a:ext cx="6072414" cy="4714402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4302034" y="2135212"/>
            <a:ext cx="3744686" cy="10956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6533968" y="2410333"/>
            <a:ext cx="1512752" cy="12995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0298" y="1857274"/>
            <a:ext cx="3805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u="sng" dirty="0" smtClean="0"/>
              <a:t>Блок ввода личной информации для осуществления банковской операции.</a:t>
            </a:r>
            <a:endParaRPr lang="ru-RU" sz="1600" u="sng" dirty="0"/>
          </a:p>
        </p:txBody>
      </p:sp>
      <p:cxnSp>
        <p:nvCxnSpPr>
          <p:cNvPr id="12" name="Прямая со стрелкой 11"/>
          <p:cNvCxnSpPr>
            <a:stCxn id="16" idx="1"/>
          </p:cNvCxnSpPr>
          <p:nvPr/>
        </p:nvCxnSpPr>
        <p:spPr>
          <a:xfrm flipH="1">
            <a:off x="5042265" y="5315933"/>
            <a:ext cx="3004455" cy="2923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46720" y="5023545"/>
            <a:ext cx="335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Кнопка подтверждения оплаты заказа.</a:t>
            </a: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10054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785257"/>
            <a:ext cx="10193383" cy="424107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Мне как потребителю нужен удобный сервис по заказу и доставке цветов, где я могу сделать заказ в любое время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/>
              <a:t>Как потребителю мне удобно заказать заранее сделанный букет или собрать его самому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/>
              <a:t>Как потребитель я хочу отслеживать состояние заказа на текущий момент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pPr marL="0" indent="0" algn="r">
              <a:buNone/>
            </a:pPr>
            <a:r>
              <a:rPr lang="ru-RU" dirty="0" smtClean="0"/>
              <a:t>*Изменение </a:t>
            </a:r>
            <a:r>
              <a:rPr lang="ru-RU" dirty="0"/>
              <a:t>статуса заказа будет осуществляться через личный кабинет продавца и передаваться в личный кабинет покупателя. При получении заказа покупатель должен подтвердить, что заказ получен, в целях безопасности.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59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6792" y="468813"/>
            <a:ext cx="4532758" cy="69852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Главная страница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9" y="538091"/>
            <a:ext cx="4233177" cy="5639834"/>
          </a:xfrm>
          <a:prstGeom prst="rect">
            <a:avLst/>
          </a:prstGeom>
        </p:spPr>
      </p:pic>
      <p:cxnSp>
        <p:nvCxnSpPr>
          <p:cNvPr id="6" name="Прямая со стрелкой 5"/>
          <p:cNvCxnSpPr>
            <a:stCxn id="14" idx="1"/>
          </p:cNvCxnSpPr>
          <p:nvPr/>
        </p:nvCxnSpPr>
        <p:spPr>
          <a:xfrm flipH="1" flipV="1">
            <a:off x="4075612" y="1785257"/>
            <a:ext cx="1628500" cy="100003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4075610" y="3755168"/>
            <a:ext cx="1628503" cy="4528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4249784" y="769348"/>
            <a:ext cx="1440966" cy="5826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0750" y="116733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 smtClean="0"/>
              <a:t>Поиск</a:t>
            </a:r>
            <a:r>
              <a:rPr lang="ru-RU" u="sng" dirty="0" smtClean="0"/>
              <a:t> </a:t>
            </a:r>
            <a:r>
              <a:rPr lang="ru-RU" sz="1600" u="sng" dirty="0" smtClean="0"/>
              <a:t>по сайту</a:t>
            </a:r>
            <a:endParaRPr lang="ru-RU" sz="1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704112" y="2600621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 smtClean="0"/>
              <a:t>Слайдер</a:t>
            </a:r>
            <a:r>
              <a:rPr lang="ru-RU" u="sng" dirty="0" smtClean="0"/>
              <a:t> для актуальной информации</a:t>
            </a:r>
            <a:endParaRPr lang="ru-RU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704113" y="3981591"/>
            <a:ext cx="542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Иконка товара (по щелчку выполняется переход на страницу товара</a:t>
            </a:r>
            <a:endParaRPr lang="ru-RU" sz="1600" u="sng" dirty="0"/>
          </a:p>
        </p:txBody>
      </p:sp>
      <p:cxnSp>
        <p:nvCxnSpPr>
          <p:cNvPr id="16" name="Прямая со стрелкой 15"/>
          <p:cNvCxnSpPr>
            <a:stCxn id="20" idx="1"/>
          </p:cNvCxnSpPr>
          <p:nvPr/>
        </p:nvCxnSpPr>
        <p:spPr>
          <a:xfrm flipH="1" flipV="1">
            <a:off x="2088778" y="971344"/>
            <a:ext cx="3601972" cy="2349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0750" y="3028880"/>
            <a:ext cx="555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Главное меню сайта(по щелчку выполняется переход на соответствующие страницы сайта)</a:t>
            </a:r>
            <a:endParaRPr lang="ru-RU" sz="1600" u="sng" dirty="0"/>
          </a:p>
        </p:txBody>
      </p:sp>
      <p:cxnSp>
        <p:nvCxnSpPr>
          <p:cNvPr id="23" name="Прямая со стрелкой 22"/>
          <p:cNvCxnSpPr>
            <a:stCxn id="28" idx="1"/>
          </p:cNvCxnSpPr>
          <p:nvPr/>
        </p:nvCxnSpPr>
        <p:spPr>
          <a:xfrm flipH="1" flipV="1">
            <a:off x="2958353" y="760892"/>
            <a:ext cx="2732397" cy="15567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90750" y="2025279"/>
            <a:ext cx="512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Кнопка входа на сайт (если вход уже выполнен, заменяется на кнопку «Личный кабинет»).</a:t>
            </a:r>
            <a:endParaRPr lang="ru-RU" sz="1600" u="sng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3397624" y="733439"/>
            <a:ext cx="2306488" cy="11017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90750" y="1655645"/>
            <a:ext cx="3049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 smtClean="0"/>
              <a:t>Кнопка перехода в корзину</a:t>
            </a: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9474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422" y="371206"/>
            <a:ext cx="3888377" cy="6128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Готовые букеты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1343"/>
          <a:stretch/>
        </p:blipFill>
        <p:spPr>
          <a:xfrm>
            <a:off x="485963" y="984069"/>
            <a:ext cx="4752943" cy="36969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42902"/>
          <a:stretch/>
        </p:blipFill>
        <p:spPr>
          <a:xfrm>
            <a:off x="6624044" y="2705047"/>
            <a:ext cx="4900085" cy="3641965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314263" y="2004063"/>
            <a:ext cx="1674469" cy="612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3600" dirty="0" smtClean="0"/>
              <a:t>Акции</a:t>
            </a:r>
            <a:endParaRPr lang="ru-RU" sz="36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971350" y="1219200"/>
            <a:ext cx="1237897" cy="5339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5503817" y="4972596"/>
            <a:ext cx="1367246" cy="40059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23703" y="5067690"/>
            <a:ext cx="460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Открывается при нажатии «Акции» на главном меню.</a:t>
            </a:r>
          </a:p>
          <a:p>
            <a:r>
              <a:rPr lang="ru-RU" sz="1600" u="sng" dirty="0" smtClean="0"/>
              <a:t>На иконках товара отображается скидка.</a:t>
            </a:r>
            <a:endParaRPr lang="ru-RU" sz="16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6635631" y="956101"/>
            <a:ext cx="3305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Открывается при нажатии «Готовые букеты» на главном меню</a:t>
            </a: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23203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0744" y="681180"/>
            <a:ext cx="2233748" cy="801366"/>
          </a:xfrm>
        </p:spPr>
        <p:txBody>
          <a:bodyPr/>
          <a:lstStyle/>
          <a:p>
            <a:r>
              <a:rPr lang="ru-RU" dirty="0" smtClean="0"/>
              <a:t>Повод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3" y="861972"/>
            <a:ext cx="6217745" cy="5042439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4214949" y="1410789"/>
            <a:ext cx="3152503" cy="11146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8088" y="1968137"/>
            <a:ext cx="4841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u="sng" dirty="0" smtClean="0"/>
              <a:t>При наведении на раздел «Повод» в главном меню, разворачивается интерактивный список вариантов. </a:t>
            </a:r>
          </a:p>
          <a:p>
            <a:pPr algn="r"/>
            <a:r>
              <a:rPr lang="ru-RU" sz="1600" u="sng" dirty="0" smtClean="0"/>
              <a:t>Страница открывается при нажатии на необходимый вариант.</a:t>
            </a: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13959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668" y="682912"/>
            <a:ext cx="5610385" cy="6579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Собери букет сам!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18" y="682912"/>
            <a:ext cx="5182049" cy="5456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668" y="1340883"/>
            <a:ext cx="5172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Открывается при нажатии «Собери букет сам!» на главном меню.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058194" y="1633270"/>
            <a:ext cx="2333897" cy="7441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530" y="2087669"/>
            <a:ext cx="5299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u="sng" dirty="0" smtClean="0"/>
              <a:t>Боковое меню</a:t>
            </a:r>
          </a:p>
          <a:p>
            <a:pPr algn="just"/>
            <a:r>
              <a:rPr lang="ru-RU" sz="1600" u="sng" dirty="0" smtClean="0"/>
              <a:t>Представлен список товаров, при нажатии на любой из пунктов, в правой стороне страницы открывается панель соответствующих </a:t>
            </a:r>
          </a:p>
          <a:p>
            <a:pPr algn="just"/>
            <a:r>
              <a:rPr lang="ru-RU" sz="1600" u="sng" dirty="0" smtClean="0"/>
              <a:t>иконок.</a:t>
            </a:r>
          </a:p>
        </p:txBody>
      </p:sp>
      <p:cxnSp>
        <p:nvCxnSpPr>
          <p:cNvPr id="20" name="Скругленная соединительная линия 19"/>
          <p:cNvCxnSpPr/>
          <p:nvPr/>
        </p:nvCxnSpPr>
        <p:spPr>
          <a:xfrm>
            <a:off x="6705600" y="1785257"/>
            <a:ext cx="957943" cy="82731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7955" y="437267"/>
            <a:ext cx="4062549" cy="73403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Страница товара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7" y="1288868"/>
            <a:ext cx="6309206" cy="4565141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887200" y="1933303"/>
            <a:ext cx="3488960" cy="9840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5208" y="1594340"/>
            <a:ext cx="4841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u="sng" dirty="0" smtClean="0"/>
              <a:t>Фотографии товара (при нажатии на нужное фото, оно увеличивается в размере).</a:t>
            </a:r>
            <a:endParaRPr lang="ru-RU" sz="1600" u="sng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5316072" y="3256334"/>
            <a:ext cx="2303928" cy="1412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6160" y="3232884"/>
            <a:ext cx="192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u="sng" dirty="0" smtClean="0"/>
              <a:t>Блок описания</a:t>
            </a:r>
            <a:endParaRPr lang="ru-RU" sz="1600" u="sng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5889839" y="4555171"/>
            <a:ext cx="2303928" cy="1412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3767" y="4474469"/>
            <a:ext cx="3184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Кнопка добавления товара в корзину. При нажатии в корзину помещается данный товар.</a:t>
            </a: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35242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0731" y="593323"/>
            <a:ext cx="3307974" cy="9385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Личный кабинет продавца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47" y="468947"/>
            <a:ext cx="5554720" cy="44618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524" r="8579"/>
          <a:stretch/>
        </p:blipFill>
        <p:spPr>
          <a:xfrm>
            <a:off x="7453187" y="2307179"/>
            <a:ext cx="4232366" cy="4025234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1001486" y="3239589"/>
            <a:ext cx="121920" cy="17939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4224" y="5109543"/>
            <a:ext cx="5299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Боковое меню</a:t>
            </a:r>
          </a:p>
          <a:p>
            <a:r>
              <a:rPr lang="ru-RU" sz="1600" u="sng" dirty="0" smtClean="0"/>
              <a:t>Представлены блоки личного кабинета, при нажатии на любой из пунктов, в правой стороне страницы открывается соответствующий блок.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4894217" y="1750230"/>
            <a:ext cx="1314994" cy="3746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2695" y="1531835"/>
            <a:ext cx="5299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Для фиксирования изменений, введённых в поля.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9736183" y="1870389"/>
            <a:ext cx="901337" cy="25753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9460361" y="1870389"/>
            <a:ext cx="1047666" cy="38772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9" idx="0"/>
          </p:cNvCxnSpPr>
          <p:nvPr/>
        </p:nvCxnSpPr>
        <p:spPr>
          <a:xfrm flipH="1" flipV="1">
            <a:off x="5090161" y="4511232"/>
            <a:ext cx="213590" cy="4781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83807" y="4989402"/>
            <a:ext cx="4039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Блоки для изменения статуса заказа.</a:t>
            </a:r>
          </a:p>
        </p:txBody>
      </p:sp>
    </p:spTree>
    <p:extLst>
      <p:ext uri="{BB962C8B-B14F-4D97-AF65-F5344CB8AC3E}">
        <p14:creationId xmlns:p14="http://schemas.microsoft.com/office/powerpoint/2010/main" val="37073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1417" y="572925"/>
            <a:ext cx="6030685" cy="907532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Личный кабинет покупателя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dirty="0" smtClean="0"/>
              <a:t>(кнопки выполняют аналогичные функции, описанные на предыдущем слайде)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12" y="487680"/>
            <a:ext cx="4030802" cy="5926772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4223657" y="2116183"/>
            <a:ext cx="1637212" cy="48768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0869" y="1946906"/>
            <a:ext cx="30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Кнопка перехода в корзину</a:t>
            </a:r>
            <a:endParaRPr lang="ru-RU" sz="1600" u="sng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114800" y="3670663"/>
            <a:ext cx="1637212" cy="48768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0869" y="3451066"/>
            <a:ext cx="565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Уведомления о состоянии товара, стираются после нажатия на кнопку «Прочитано»</a:t>
            </a:r>
            <a:endParaRPr lang="ru-RU" sz="1600" u="sng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373880" y="4494163"/>
            <a:ext cx="1378132" cy="5679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0869" y="4324886"/>
            <a:ext cx="198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Диалоговое окно</a:t>
            </a:r>
            <a:endParaRPr lang="ru-RU" sz="1600" u="sng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699658" y="5266805"/>
            <a:ext cx="3052354" cy="38505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0868" y="5459334"/>
            <a:ext cx="422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Боковое меню для выбора продавца. </a:t>
            </a:r>
            <a:endParaRPr lang="ru-RU" sz="1600" u="sng" dirty="0"/>
          </a:p>
        </p:txBody>
      </p:sp>
      <p:cxnSp>
        <p:nvCxnSpPr>
          <p:cNvPr id="12" name="Скругленная соединительная линия 11"/>
          <p:cNvCxnSpPr/>
          <p:nvPr/>
        </p:nvCxnSpPr>
        <p:spPr>
          <a:xfrm>
            <a:off x="1531766" y="1977691"/>
            <a:ext cx="821212" cy="76466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177</TotalTime>
  <Words>389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Савон</vt:lpstr>
      <vt:lpstr>Интернет магазин Цветов с обратной связью от продавца</vt:lpstr>
      <vt:lpstr>Основные требования:</vt:lpstr>
      <vt:lpstr>Главная страница</vt:lpstr>
      <vt:lpstr>Готовые букеты</vt:lpstr>
      <vt:lpstr>Повод</vt:lpstr>
      <vt:lpstr>Собери букет сам!</vt:lpstr>
      <vt:lpstr>Страница товара</vt:lpstr>
      <vt:lpstr>Личный кабинет продавца</vt:lpstr>
      <vt:lpstr>Личный кабинет покупателя  (кнопки выполняют аналогичные функции, описанные на предыдущем слайде)</vt:lpstr>
      <vt:lpstr>Корзина</vt:lpstr>
      <vt:lpstr>Страница оплаты заказа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2021-03-03T19:30:52Z</dcterms:created>
  <dcterms:modified xsi:type="dcterms:W3CDTF">2021-03-04T09:44:25Z</dcterms:modified>
</cp:coreProperties>
</file>