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3F4B6-E022-4DD6-9AD5-22A9790D2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E256D1-7B24-4731-A00E-F0CEE337E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B83391-A287-4886-9456-619F9538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D07F-E125-49EF-8DF3-4F3A3BDF40C0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EF8D3F-6B6A-46AE-8AAD-DCA9396E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81DE49-B15A-4102-A958-F29993B0F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B507-EB15-4E89-A277-D07B7EFD5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6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8B8D9-58AE-4C8D-B530-B6844551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25F5F3-5120-4CF5-B9A1-37115DA2B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89C18-3473-4B6A-8431-1908DAFBD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D07F-E125-49EF-8DF3-4F3A3BDF40C0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C0D446-9E08-4DD7-B597-B7C17F85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0BBA07-CDED-4200-AFA5-661D2A54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B507-EB15-4E89-A277-D07B7EFD5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37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95C2B8-F855-4D2F-80A5-F1A2A660D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AB2C2C-8523-4DB1-8690-9FCDBB55F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6BB61F-8839-4324-8149-B7BE49B3E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D07F-E125-49EF-8DF3-4F3A3BDF40C0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243AE-C968-4C13-AC0F-55600DF44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1F4AD9-B91A-47F2-AF1C-53816EE0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B507-EB15-4E89-A277-D07B7EFD5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92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5B242-7DFB-4C72-9DCE-30CCE9D9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84B96B-35C7-49BE-A580-CF035F385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54380E-F064-4597-86B3-64397F7FD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D07F-E125-49EF-8DF3-4F3A3BDF40C0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43E49-6D54-46FD-8684-CFA23A229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14A83-4DED-4303-899D-AAC12DF6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B507-EB15-4E89-A277-D07B7EFD5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93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A5BF0-D088-41EC-A888-866328DB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3ACA11-D9DC-4599-BCFD-6631E6273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97E6F7-CC82-44FF-8146-3C7725629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D07F-E125-49EF-8DF3-4F3A3BDF40C0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B5D978-DA0B-4210-819C-ED279ABB9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5C1B1A-E7EA-4949-974D-1712DF0E8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B507-EB15-4E89-A277-D07B7EFD5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85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774CA-7BE5-4654-B5E3-455130BD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DD36CF-27A0-4BFF-9806-C84A6C3B3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0F0AE0-3992-4E7F-B440-2E691F178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1A236C-56AF-4E8E-A84B-15A422B46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D07F-E125-49EF-8DF3-4F3A3BDF40C0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F9EADB-9E38-4281-A355-21556663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AE20B0-7340-400A-99E1-6E013AB8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B507-EB15-4E89-A277-D07B7EFD5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00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F3FF3-A152-4130-B2F1-C0D71107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C2ED4E-FC7C-4981-A456-1DAE228CD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DC0F60-1259-4887-B0AF-236E0E8BD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04AE0C-2312-47A4-BE2D-CAF49E9C7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C989EE-55A6-4E73-8A1C-284D514AE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1EE700-3C4E-4D64-B354-9C551223B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D07F-E125-49EF-8DF3-4F3A3BDF40C0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56C859-F27C-4A2E-B670-EF4F86087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481891-0CA6-4A52-A13A-3B64170C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B507-EB15-4E89-A277-D07B7EFD5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88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7EF86-A5C2-4E24-819F-57A0DD2E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161E9F-446D-48E5-97FC-436FC026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D07F-E125-49EF-8DF3-4F3A3BDF40C0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7390C5-75DE-49E4-B35F-1181B17C8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8AE5F1-28B3-4D2A-9134-3F624BDE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B507-EB15-4E89-A277-D07B7EFD5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06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029B9D-EE02-4C80-B8C0-3362C3B73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D07F-E125-49EF-8DF3-4F3A3BDF40C0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9FC889-32F1-4BB1-9E0D-D933A7C5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D7AB95-4108-421A-AA80-E68DC3491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B507-EB15-4E89-A277-D07B7EFD5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31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56C74-5424-497D-B2DA-4F6852C4B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28584-5A91-405D-95AA-EB3D007B1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779044-5B53-4637-AF19-ABAB43621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02D2D3-CF3F-4DBA-BA64-1ABB90D6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D07F-E125-49EF-8DF3-4F3A3BDF40C0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C1F5D2-382A-42FB-A89C-4523E062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62C7F8-E965-4EE5-AB93-87D62BD7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B507-EB15-4E89-A277-D07B7EFD5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6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1E31A-BDC6-4B92-8138-D8615EDF5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2AABB6-78D0-4EA9-954D-09DE0C2FF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6CD59-3A75-465C-84FF-6AD8CF1F0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F8BE8E-D26B-4F63-AEC8-3C237802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D07F-E125-49EF-8DF3-4F3A3BDF40C0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8C0D9E-DC40-45CD-91FF-82296B04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D5F3EC-8D71-46C9-A7B0-B5100364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B507-EB15-4E89-A277-D07B7EFD5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30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B9536A-1A72-4B9F-B7CB-83A63218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BCB41B-46B6-4B4C-A718-F76F42A28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FB7009-8CBF-4BEE-8BCB-80BBB415C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4D07F-E125-49EF-8DF3-4F3A3BDF40C0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0753A-09F5-435B-9591-06023E69F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7F0EFA-A180-4AB6-AA64-6F0D35D67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3B507-EB15-4E89-A277-D07B7EFD5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23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CD726-C7F8-4FF4-AF1B-A651F61E51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2019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工博会展示方案</a:t>
            </a:r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1.0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A011F0-A429-4767-ACA0-1CB6FFE2F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06339"/>
            <a:ext cx="9144000" cy="1655762"/>
          </a:xfrm>
        </p:spPr>
        <p:txBody>
          <a:bodyPr/>
          <a:lstStyle/>
          <a:p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2019.05.22</a:t>
            </a:r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9792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CD726-C7F8-4FF4-AF1B-A651F61E5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113"/>
            <a:ext cx="9144000" cy="733207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方案</a:t>
            </a:r>
            <a:r>
              <a:rPr lang="en-US" altLang="zh-CN" sz="280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1</a:t>
            </a:r>
            <a:r>
              <a:rPr lang="zh-CN" altLang="en-US" sz="280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：单块屏幕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D2D2795-48B2-4DE2-B057-C5C026406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10686"/>
            <a:ext cx="9144000" cy="442099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7</a:t>
            </a:r>
            <a:r>
              <a:rPr lang="zh-CN" altLang="en-US" dirty="0"/>
              <a:t>、点击</a:t>
            </a:r>
            <a:r>
              <a:rPr lang="en-US" altLang="zh-CN" dirty="0" err="1"/>
              <a:t>i</a:t>
            </a:r>
            <a:r>
              <a:rPr lang="en-US" altLang="zh-CN" dirty="0"/>
              <a:t>-stack</a:t>
            </a:r>
            <a:r>
              <a:rPr lang="zh-CN" altLang="en-US" dirty="0"/>
              <a:t>、物联网、大数据、人工智能、进入各自的案例展示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844D8F-02C8-413F-B2F7-C5C960EBE6DB}"/>
              </a:ext>
            </a:extLst>
          </p:cNvPr>
          <p:cNvSpPr txBox="1"/>
          <p:nvPr/>
        </p:nvSpPr>
        <p:spPr>
          <a:xfrm>
            <a:off x="2038525" y="2111405"/>
            <a:ext cx="63420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大数据展示案例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河长制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智慧园区</a:t>
            </a:r>
          </a:p>
        </p:txBody>
      </p:sp>
    </p:spTree>
    <p:extLst>
      <p:ext uri="{BB962C8B-B14F-4D97-AF65-F5344CB8AC3E}">
        <p14:creationId xmlns:p14="http://schemas.microsoft.com/office/powerpoint/2010/main" val="1644395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CD726-C7F8-4FF4-AF1B-A651F61E5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113"/>
            <a:ext cx="9144000" cy="733207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方案</a:t>
            </a:r>
            <a:r>
              <a:rPr lang="en-US" altLang="zh-CN" sz="280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1</a:t>
            </a:r>
            <a:r>
              <a:rPr lang="zh-CN" altLang="en-US" sz="280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：单块屏幕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D2D2795-48B2-4DE2-B057-C5C026406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10686"/>
            <a:ext cx="9144000" cy="442099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7</a:t>
            </a:r>
            <a:r>
              <a:rPr lang="zh-CN" altLang="en-US" dirty="0"/>
              <a:t>、点击</a:t>
            </a:r>
            <a:r>
              <a:rPr lang="en-US" altLang="zh-CN" dirty="0" err="1"/>
              <a:t>i</a:t>
            </a:r>
            <a:r>
              <a:rPr lang="en-US" altLang="zh-CN" dirty="0"/>
              <a:t>-stack</a:t>
            </a:r>
            <a:r>
              <a:rPr lang="zh-CN" altLang="en-US" dirty="0"/>
              <a:t>、物联网、大数据、人工智能、进入各自的案例展示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844D8F-02C8-413F-B2F7-C5C960EBE6DB}"/>
              </a:ext>
            </a:extLst>
          </p:cNvPr>
          <p:cNvSpPr txBox="1"/>
          <p:nvPr/>
        </p:nvSpPr>
        <p:spPr>
          <a:xfrm>
            <a:off x="2038525" y="2111405"/>
            <a:ext cx="63420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人工智能展示案例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安全帽预警、工地安全预警 权限管理</a:t>
            </a:r>
          </a:p>
        </p:txBody>
      </p:sp>
    </p:spTree>
    <p:extLst>
      <p:ext uri="{BB962C8B-B14F-4D97-AF65-F5344CB8AC3E}">
        <p14:creationId xmlns:p14="http://schemas.microsoft.com/office/powerpoint/2010/main" val="3935594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CD726-C7F8-4FF4-AF1B-A651F61E5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113"/>
            <a:ext cx="9144000" cy="733207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方案</a:t>
            </a:r>
            <a:r>
              <a:rPr lang="en-US" altLang="zh-CN" sz="280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1</a:t>
            </a:r>
            <a:r>
              <a:rPr lang="zh-CN" altLang="en-US" sz="280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：单块屏幕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D2D2795-48B2-4DE2-B057-C5C026406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10686"/>
            <a:ext cx="9144000" cy="442099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一共</a:t>
            </a:r>
            <a:r>
              <a:rPr lang="en-US" altLang="zh-CN" dirty="0"/>
              <a:t>6</a:t>
            </a:r>
            <a:r>
              <a:rPr lang="zh-CN" altLang="en-US" dirty="0"/>
              <a:t>个主场景，根据交互在场景之间切换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场景</a:t>
            </a:r>
            <a:r>
              <a:rPr lang="en-US" altLang="zh-CN" dirty="0"/>
              <a:t>1</a:t>
            </a:r>
            <a:r>
              <a:rPr lang="zh-CN" altLang="en-US" dirty="0"/>
              <a:t>：视频播放</a:t>
            </a:r>
            <a:endParaRPr lang="en-US" altLang="zh-CN" dirty="0"/>
          </a:p>
          <a:p>
            <a:pPr algn="l"/>
            <a:r>
              <a:rPr lang="zh-CN" altLang="en-US" dirty="0"/>
              <a:t>场景</a:t>
            </a:r>
            <a:r>
              <a:rPr lang="en-US" altLang="zh-CN" dirty="0"/>
              <a:t>2</a:t>
            </a:r>
            <a:r>
              <a:rPr lang="zh-CN" altLang="en-US" dirty="0"/>
              <a:t>：应用待机界面</a:t>
            </a:r>
            <a:endParaRPr lang="en-US" altLang="zh-CN" dirty="0"/>
          </a:p>
          <a:p>
            <a:pPr algn="l"/>
            <a:r>
              <a:rPr lang="zh-CN" altLang="en-US" dirty="0"/>
              <a:t>场景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 err="1"/>
              <a:t>istack</a:t>
            </a:r>
            <a:endParaRPr lang="en-US" altLang="zh-CN" dirty="0"/>
          </a:p>
          <a:p>
            <a:pPr algn="l"/>
            <a:r>
              <a:rPr lang="zh-CN" altLang="en-US" dirty="0"/>
              <a:t>场景</a:t>
            </a:r>
            <a:r>
              <a:rPr lang="en-US" altLang="zh-CN" dirty="0"/>
              <a:t>4</a:t>
            </a:r>
            <a:r>
              <a:rPr lang="zh-CN" altLang="en-US" dirty="0"/>
              <a:t>：物联网</a:t>
            </a:r>
            <a:endParaRPr lang="en-US" altLang="zh-CN" dirty="0"/>
          </a:p>
          <a:p>
            <a:pPr algn="l"/>
            <a:r>
              <a:rPr lang="zh-CN" altLang="en-US" dirty="0"/>
              <a:t>场景</a:t>
            </a:r>
            <a:r>
              <a:rPr lang="en-US" altLang="zh-CN" dirty="0"/>
              <a:t>5</a:t>
            </a:r>
            <a:r>
              <a:rPr lang="zh-CN" altLang="en-US" dirty="0"/>
              <a:t>：大数据</a:t>
            </a:r>
            <a:endParaRPr lang="en-US" altLang="zh-CN" dirty="0"/>
          </a:p>
          <a:p>
            <a:pPr algn="l"/>
            <a:r>
              <a:rPr lang="zh-CN" altLang="en-US" dirty="0"/>
              <a:t>场景</a:t>
            </a:r>
            <a:r>
              <a:rPr lang="en-US" altLang="zh-CN" dirty="0"/>
              <a:t>6</a:t>
            </a:r>
            <a:r>
              <a:rPr lang="zh-CN" altLang="en-US" dirty="0"/>
              <a:t>：人工智能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2978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CD726-C7F8-4FF4-AF1B-A651F61E5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113"/>
            <a:ext cx="9144000" cy="733207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方案</a:t>
            </a:r>
            <a:r>
              <a:rPr lang="en-US" altLang="zh-CN" sz="280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1</a:t>
            </a:r>
            <a:r>
              <a:rPr lang="zh-CN" altLang="en-US" sz="280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：单块屏幕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D2D2795-48B2-4DE2-B057-C5C026406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10686"/>
            <a:ext cx="9144000" cy="442099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一共</a:t>
            </a:r>
            <a:r>
              <a:rPr lang="en-US" altLang="zh-CN" dirty="0"/>
              <a:t>6</a:t>
            </a:r>
            <a:r>
              <a:rPr lang="zh-CN" altLang="en-US" dirty="0"/>
              <a:t>个主场景，根据交互在场景之间切换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场景</a:t>
            </a:r>
            <a:r>
              <a:rPr lang="en-US" altLang="zh-CN" dirty="0"/>
              <a:t>1</a:t>
            </a:r>
            <a:r>
              <a:rPr lang="zh-CN" altLang="en-US" dirty="0"/>
              <a:t>：视频播放</a:t>
            </a:r>
            <a:endParaRPr lang="en-US" altLang="zh-CN" dirty="0"/>
          </a:p>
          <a:p>
            <a:pPr algn="l"/>
            <a:r>
              <a:rPr lang="zh-CN" altLang="en-US" dirty="0"/>
              <a:t>场景</a:t>
            </a:r>
            <a:r>
              <a:rPr lang="en-US" altLang="zh-CN" dirty="0"/>
              <a:t>2</a:t>
            </a:r>
            <a:r>
              <a:rPr lang="zh-CN" altLang="en-US" dirty="0"/>
              <a:t>：应用待机界面</a:t>
            </a:r>
            <a:endParaRPr lang="en-US" altLang="zh-CN" dirty="0"/>
          </a:p>
          <a:p>
            <a:pPr algn="l"/>
            <a:r>
              <a:rPr lang="zh-CN" altLang="en-US" dirty="0"/>
              <a:t>场景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 err="1"/>
              <a:t>istack</a:t>
            </a:r>
            <a:endParaRPr lang="en-US" altLang="zh-CN" dirty="0"/>
          </a:p>
          <a:p>
            <a:pPr algn="l"/>
            <a:r>
              <a:rPr lang="zh-CN" altLang="en-US" dirty="0"/>
              <a:t>场景</a:t>
            </a:r>
            <a:r>
              <a:rPr lang="en-US" altLang="zh-CN" dirty="0"/>
              <a:t>4</a:t>
            </a:r>
            <a:r>
              <a:rPr lang="zh-CN" altLang="en-US" dirty="0"/>
              <a:t>：物联网</a:t>
            </a:r>
            <a:endParaRPr lang="en-US" altLang="zh-CN" dirty="0"/>
          </a:p>
          <a:p>
            <a:pPr algn="l"/>
            <a:r>
              <a:rPr lang="zh-CN" altLang="en-US" dirty="0"/>
              <a:t>场景</a:t>
            </a:r>
            <a:r>
              <a:rPr lang="en-US" altLang="zh-CN" dirty="0"/>
              <a:t>5</a:t>
            </a:r>
            <a:r>
              <a:rPr lang="zh-CN" altLang="en-US" dirty="0"/>
              <a:t>：大数据</a:t>
            </a:r>
            <a:endParaRPr lang="en-US" altLang="zh-CN" dirty="0"/>
          </a:p>
          <a:p>
            <a:pPr algn="l"/>
            <a:r>
              <a:rPr lang="zh-CN" altLang="en-US" dirty="0"/>
              <a:t>场景</a:t>
            </a:r>
            <a:r>
              <a:rPr lang="en-US" altLang="zh-CN" dirty="0"/>
              <a:t>6</a:t>
            </a:r>
            <a:r>
              <a:rPr lang="zh-CN" altLang="en-US" dirty="0"/>
              <a:t>：人工智能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555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CD726-C7F8-4FF4-AF1B-A651F61E51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方案</a:t>
            </a:r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1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：单块屏幕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D2D2795-48B2-4DE2-B057-C5C0264063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67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CD726-C7F8-4FF4-AF1B-A651F61E5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113"/>
            <a:ext cx="9144000" cy="733207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方案</a:t>
            </a:r>
            <a:r>
              <a:rPr lang="en-US" altLang="zh-CN" sz="280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1</a:t>
            </a:r>
            <a:r>
              <a:rPr lang="zh-CN" altLang="en-US" sz="280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：单块屏幕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D2D2795-48B2-4DE2-B057-C5C026406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10686"/>
            <a:ext cx="9144000" cy="442099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1</a:t>
            </a:r>
            <a:r>
              <a:rPr lang="zh-CN" altLang="en-US" dirty="0"/>
              <a:t>、所有展示要素集于展示应用，尽量不分别切屏展示</a:t>
            </a:r>
            <a:endParaRPr lang="en-US" altLang="zh-CN" dirty="0"/>
          </a:p>
          <a:p>
            <a:pPr algn="l"/>
            <a:r>
              <a:rPr lang="en-US" altLang="zh-CN" dirty="0"/>
              <a:t>2</a:t>
            </a:r>
            <a:r>
              <a:rPr lang="zh-CN" altLang="en-US" dirty="0"/>
              <a:t>、长时间无操作时自动播放</a:t>
            </a:r>
            <a:endParaRPr lang="en-US" altLang="zh-CN" dirty="0"/>
          </a:p>
          <a:p>
            <a:pPr algn="l"/>
            <a:r>
              <a:rPr lang="en-US" altLang="zh-CN" dirty="0"/>
              <a:t>3</a:t>
            </a:r>
            <a:r>
              <a:rPr lang="zh-CN" altLang="en-US" dirty="0"/>
              <a:t>、开始操作后进入可交互多媒体展示应用</a:t>
            </a:r>
            <a:endParaRPr lang="en-US" altLang="zh-CN" dirty="0"/>
          </a:p>
          <a:p>
            <a:pPr algn="l"/>
            <a:r>
              <a:rPr lang="en-US" altLang="zh-CN" dirty="0"/>
              <a:t>4</a:t>
            </a:r>
            <a:r>
              <a:rPr lang="zh-CN" altLang="en-US" dirty="0"/>
              <a:t>、软件默认场景选取上海某一特色地块，三维建模，科技感渲染</a:t>
            </a:r>
            <a:endParaRPr lang="en-US" altLang="zh-CN" dirty="0"/>
          </a:p>
          <a:p>
            <a:pPr algn="l"/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 err="1"/>
              <a:t>i</a:t>
            </a:r>
            <a:r>
              <a:rPr lang="en-US" altLang="zh-CN" dirty="0"/>
              <a:t>-stack</a:t>
            </a:r>
            <a:r>
              <a:rPr lang="zh-CN" altLang="en-US" dirty="0"/>
              <a:t>呈云状位于部分建筑（园区上方），显示信息交互</a:t>
            </a:r>
            <a:endParaRPr lang="en-US" altLang="zh-CN" dirty="0"/>
          </a:p>
          <a:p>
            <a:pPr algn="l"/>
            <a:r>
              <a:rPr lang="en-US" altLang="zh-CN" dirty="0"/>
              <a:t>6</a:t>
            </a:r>
            <a:r>
              <a:rPr lang="zh-CN" altLang="en-US" dirty="0"/>
              <a:t>、物联网、大数据、人工智能位于其他建筑（园区）</a:t>
            </a:r>
            <a:endParaRPr lang="en-US" altLang="zh-CN" dirty="0"/>
          </a:p>
          <a:p>
            <a:pPr algn="l"/>
            <a:r>
              <a:rPr lang="en-US" altLang="zh-CN" dirty="0"/>
              <a:t>7</a:t>
            </a:r>
            <a:r>
              <a:rPr lang="zh-CN" altLang="en-US" dirty="0"/>
              <a:t>、点击</a:t>
            </a:r>
            <a:r>
              <a:rPr lang="en-US" altLang="zh-CN" dirty="0" err="1"/>
              <a:t>i</a:t>
            </a:r>
            <a:r>
              <a:rPr lang="en-US" altLang="zh-CN" dirty="0"/>
              <a:t>-stack</a:t>
            </a:r>
            <a:r>
              <a:rPr lang="zh-CN" altLang="en-US" dirty="0"/>
              <a:t>、物联网、大数据、人工智能、进入各自的案例展示</a:t>
            </a:r>
            <a:endParaRPr lang="en-US" altLang="zh-CN" dirty="0"/>
          </a:p>
          <a:p>
            <a:pPr algn="l"/>
            <a:r>
              <a:rPr lang="en-US" altLang="zh-CN" dirty="0"/>
              <a:t>8</a:t>
            </a:r>
            <a:r>
              <a:rPr lang="zh-CN" altLang="en-US" dirty="0"/>
              <a:t>、根据各个案例的特点客制化展示流程</a:t>
            </a:r>
            <a:endParaRPr lang="en-US" altLang="zh-CN" dirty="0"/>
          </a:p>
          <a:p>
            <a:pPr algn="l"/>
            <a:r>
              <a:rPr lang="en-US" altLang="zh-CN" dirty="0"/>
              <a:t>9</a:t>
            </a:r>
            <a:r>
              <a:rPr lang="zh-CN" altLang="en-US" dirty="0"/>
              <a:t>、同时本地部署一些方便部署的应用，应对看实际应用的需求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389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CD726-C7F8-4FF4-AF1B-A651F61E5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113"/>
            <a:ext cx="9144000" cy="733207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方案</a:t>
            </a:r>
            <a:r>
              <a:rPr lang="en-US" altLang="zh-CN" sz="280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1</a:t>
            </a:r>
            <a:r>
              <a:rPr lang="zh-CN" altLang="en-US" sz="280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：单块屏幕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D2D2795-48B2-4DE2-B057-C5C026406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10686"/>
            <a:ext cx="9144000" cy="442099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长时间无人操作，自动播放程序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04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CD726-C7F8-4FF4-AF1B-A651F61E5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113"/>
            <a:ext cx="9144000" cy="733207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方案</a:t>
            </a:r>
            <a:r>
              <a:rPr lang="en-US" altLang="zh-CN" sz="280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1</a:t>
            </a:r>
            <a:r>
              <a:rPr lang="zh-CN" altLang="en-US" sz="280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：单块屏幕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D2D2795-48B2-4DE2-B057-C5C026406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10686"/>
            <a:ext cx="9144000" cy="442099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2</a:t>
            </a:r>
            <a:r>
              <a:rPr lang="zh-CN" altLang="en-US" dirty="0"/>
              <a:t>、开始操作后进入可交互多媒体展示软件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F001D5-F707-4238-AEDD-B614C241F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668" y="2793380"/>
            <a:ext cx="5464775" cy="30179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742AA6-B7ED-440A-96C4-3C1703571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147" y="2474752"/>
            <a:ext cx="5264491" cy="3336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B844D8F-02C8-413F-B2F7-C5C960EBE6DB}"/>
              </a:ext>
            </a:extLst>
          </p:cNvPr>
          <p:cNvSpPr txBox="1"/>
          <p:nvPr/>
        </p:nvSpPr>
        <p:spPr>
          <a:xfrm>
            <a:off x="2097248" y="2203684"/>
            <a:ext cx="634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画面从卫星视角拉近，最后到上海</a:t>
            </a:r>
          </a:p>
        </p:txBody>
      </p:sp>
    </p:spTree>
    <p:extLst>
      <p:ext uri="{BB962C8B-B14F-4D97-AF65-F5344CB8AC3E}">
        <p14:creationId xmlns:p14="http://schemas.microsoft.com/office/powerpoint/2010/main" val="22681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CD726-C7F8-4FF4-AF1B-A651F61E5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113"/>
            <a:ext cx="9144000" cy="733207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方案</a:t>
            </a:r>
            <a:r>
              <a:rPr lang="en-US" altLang="zh-CN" sz="280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1</a:t>
            </a:r>
            <a:r>
              <a:rPr lang="zh-CN" altLang="en-US" sz="280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：单块屏幕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D2D2795-48B2-4DE2-B057-C5C026406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10686"/>
            <a:ext cx="9144000" cy="442099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2</a:t>
            </a:r>
            <a:r>
              <a:rPr lang="zh-CN" altLang="en-US" dirty="0"/>
              <a:t>、开始操作后进入可交互多媒体展示软件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844D8F-02C8-413F-B2F7-C5C960EBE6DB}"/>
              </a:ext>
            </a:extLst>
          </p:cNvPr>
          <p:cNvSpPr txBox="1"/>
          <p:nvPr/>
        </p:nvSpPr>
        <p:spPr>
          <a:xfrm>
            <a:off x="5788404" y="511022"/>
            <a:ext cx="5939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最后出现智慧城市的模型，整个场景可自由操控旋转视角，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一段时间不操作按一定幅度旋转移动镜头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39CA9F-010F-4976-A542-0B087381A91E}"/>
              </a:ext>
            </a:extLst>
          </p:cNvPr>
          <p:cNvSpPr txBox="1"/>
          <p:nvPr/>
        </p:nvSpPr>
        <p:spPr>
          <a:xfrm>
            <a:off x="9775840" y="3821185"/>
            <a:ext cx="2069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园区不停的有数据流上云，体现跟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istack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的交互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BB97B78-5C76-4B0E-9AC2-80E6F1CBD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299" y="2390863"/>
            <a:ext cx="7512209" cy="409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14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CD726-C7F8-4FF4-AF1B-A651F61E5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113"/>
            <a:ext cx="9144000" cy="733207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方案</a:t>
            </a:r>
            <a:r>
              <a:rPr lang="en-US" altLang="zh-CN" sz="280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1</a:t>
            </a:r>
            <a:r>
              <a:rPr lang="zh-CN" altLang="en-US" sz="280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：单块屏幕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D2D2795-48B2-4DE2-B057-C5C026406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10686"/>
            <a:ext cx="9144000" cy="442099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7</a:t>
            </a:r>
            <a:r>
              <a:rPr lang="zh-CN" altLang="en-US" dirty="0"/>
              <a:t>、点击</a:t>
            </a:r>
            <a:r>
              <a:rPr lang="en-US" altLang="zh-CN" dirty="0" err="1"/>
              <a:t>i</a:t>
            </a:r>
            <a:r>
              <a:rPr lang="en-US" altLang="zh-CN" dirty="0"/>
              <a:t>-stack</a:t>
            </a:r>
            <a:r>
              <a:rPr lang="zh-CN" altLang="en-US" dirty="0"/>
              <a:t>、物联网、大数据、人工智能、进入各自的案例展示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844D8F-02C8-413F-B2F7-C5C960EBE6DB}"/>
              </a:ext>
            </a:extLst>
          </p:cNvPr>
          <p:cNvSpPr txBox="1"/>
          <p:nvPr/>
        </p:nvSpPr>
        <p:spPr>
          <a:xfrm>
            <a:off x="2038525" y="2111405"/>
            <a:ext cx="634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-stack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介绍、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特点  强调云加端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3AE0E3D-A891-4359-B57F-F75F89BA9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525" y="2568946"/>
            <a:ext cx="7495596" cy="412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10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CD726-C7F8-4FF4-AF1B-A651F61E5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113"/>
            <a:ext cx="9144000" cy="733207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方案</a:t>
            </a:r>
            <a:r>
              <a:rPr lang="en-US" altLang="zh-CN" sz="280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1</a:t>
            </a:r>
            <a:r>
              <a:rPr lang="zh-CN" altLang="en-US" sz="280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：单块屏幕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D2D2795-48B2-4DE2-B057-C5C026406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10686"/>
            <a:ext cx="9144000" cy="442099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7</a:t>
            </a:r>
            <a:r>
              <a:rPr lang="zh-CN" altLang="en-US" dirty="0"/>
              <a:t>、点击</a:t>
            </a:r>
            <a:r>
              <a:rPr lang="en-US" altLang="zh-CN" dirty="0" err="1"/>
              <a:t>i</a:t>
            </a:r>
            <a:r>
              <a:rPr lang="en-US" altLang="zh-CN" dirty="0"/>
              <a:t>-stack</a:t>
            </a:r>
            <a:r>
              <a:rPr lang="zh-CN" altLang="en-US" dirty="0"/>
              <a:t>、物联网、大数据、人工智能、进入各自的案例展示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844D8F-02C8-413F-B2F7-C5C960EBE6DB}"/>
              </a:ext>
            </a:extLst>
          </p:cNvPr>
          <p:cNvSpPr txBox="1"/>
          <p:nvPr/>
        </p:nvSpPr>
        <p:spPr>
          <a:xfrm>
            <a:off x="2038525" y="2111405"/>
            <a:ext cx="634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-stack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展示上线应用（）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74FFE4-450A-4C02-9EDD-5D3F47F02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525" y="2568946"/>
            <a:ext cx="7495596" cy="412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28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CD726-C7F8-4FF4-AF1B-A651F61E5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113"/>
            <a:ext cx="9144000" cy="733207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方案</a:t>
            </a:r>
            <a:r>
              <a:rPr lang="en-US" altLang="zh-CN" sz="280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1</a:t>
            </a:r>
            <a:r>
              <a:rPr lang="zh-CN" altLang="en-US" sz="280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：单块屏幕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D2D2795-48B2-4DE2-B057-C5C026406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10686"/>
            <a:ext cx="9144000" cy="442099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7</a:t>
            </a:r>
            <a:r>
              <a:rPr lang="zh-CN" altLang="en-US" dirty="0"/>
              <a:t>、点击</a:t>
            </a:r>
            <a:r>
              <a:rPr lang="en-US" altLang="zh-CN" dirty="0" err="1"/>
              <a:t>i</a:t>
            </a:r>
            <a:r>
              <a:rPr lang="en-US" altLang="zh-CN" dirty="0"/>
              <a:t>-stack</a:t>
            </a:r>
            <a:r>
              <a:rPr lang="zh-CN" altLang="en-US" dirty="0"/>
              <a:t>、物联网、大数据、人工智能、进入各自的案例展示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844D8F-02C8-413F-B2F7-C5C960EBE6DB}"/>
              </a:ext>
            </a:extLst>
          </p:cNvPr>
          <p:cNvSpPr txBox="1"/>
          <p:nvPr/>
        </p:nvSpPr>
        <p:spPr>
          <a:xfrm>
            <a:off x="1976979" y="2252082"/>
            <a:ext cx="63420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物联网展示案例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医院冷链案例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“云加端”</a:t>
            </a:r>
          </a:p>
        </p:txBody>
      </p:sp>
    </p:spTree>
    <p:extLst>
      <p:ext uri="{BB962C8B-B14F-4D97-AF65-F5344CB8AC3E}">
        <p14:creationId xmlns:p14="http://schemas.microsoft.com/office/powerpoint/2010/main" val="3254406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503</Words>
  <Application>Microsoft Office PowerPoint</Application>
  <PresentationFormat>宽屏</PresentationFormat>
  <Paragraphs>71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阿里巴巴普惠体 B</vt:lpstr>
      <vt:lpstr>阿里巴巴普惠体 R</vt:lpstr>
      <vt:lpstr>Arial</vt:lpstr>
      <vt:lpstr>Office 主题​​</vt:lpstr>
      <vt:lpstr>2019工博会展示方案1.0</vt:lpstr>
      <vt:lpstr>方案1：单块屏幕</vt:lpstr>
      <vt:lpstr>方案1：单块屏幕</vt:lpstr>
      <vt:lpstr>方案1：单块屏幕</vt:lpstr>
      <vt:lpstr>方案1：单块屏幕</vt:lpstr>
      <vt:lpstr>方案1：单块屏幕</vt:lpstr>
      <vt:lpstr>方案1：单块屏幕</vt:lpstr>
      <vt:lpstr>方案1：单块屏幕</vt:lpstr>
      <vt:lpstr>方案1：单块屏幕</vt:lpstr>
      <vt:lpstr>方案1：单块屏幕</vt:lpstr>
      <vt:lpstr>方案1：单块屏幕</vt:lpstr>
      <vt:lpstr>方案1：单块屏幕</vt:lpstr>
      <vt:lpstr>方案1：单块屏幕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2019工博会展示方案</dc:title>
  <dc:creator>Suny</dc:creator>
  <cp:lastModifiedBy>孙 瑜</cp:lastModifiedBy>
  <cp:revision>12</cp:revision>
  <dcterms:created xsi:type="dcterms:W3CDTF">2019-05-22T01:42:04Z</dcterms:created>
  <dcterms:modified xsi:type="dcterms:W3CDTF">2019-07-24T06:15:32Z</dcterms:modified>
</cp:coreProperties>
</file>