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33" r:id="rId2"/>
    <p:sldId id="434" r:id="rId3"/>
  </p:sldIdLst>
  <p:sldSz cx="12192000" cy="6858000"/>
  <p:notesSz cx="6797675" cy="9926638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微软雅黑" panose="020B0503020204020204" pitchFamily="34" charset="-122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86975" autoAdjust="0"/>
  </p:normalViewPr>
  <p:slideViewPr>
    <p:cSldViewPr snapToGrid="0">
      <p:cViewPr varScale="1">
        <p:scale>
          <a:sx n="66" d="100"/>
          <a:sy n="66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5202F-D5AF-4297-ACD9-31AC3DCDF11B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6A70-DF90-4705-8544-0D5CCC973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6A70-DF90-4705-8544-0D5CCC9738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6A70-DF90-4705-8544-0D5CCC9738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9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5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5" descr="C:\Users\songxl\AppData\Local\Microsoft\Windows\Temporary Internet Files\Content.IE5\PE4O7514\上海仪电LOGO-CS2版本-02[1]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35" y="102888"/>
            <a:ext cx="2973734" cy="73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9426" y="967686"/>
            <a:ext cx="11155680" cy="7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298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8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3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7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7CAB-39E4-49C9-9BEB-AB1432E91B4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3D01-1F68-4C31-A774-2F12131F4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0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703" y="1594823"/>
            <a:ext cx="6072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部署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个自主研发的工业网关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/>
              <a:t>用于</a:t>
            </a:r>
            <a:r>
              <a:rPr lang="zh-CN" altLang="en-US" sz="2400" b="1" dirty="0"/>
              <a:t>管理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栋大楼（最高</a:t>
            </a:r>
            <a:r>
              <a:rPr lang="en-US" altLang="zh-CN" dirty="0" smtClean="0"/>
              <a:t>18</a:t>
            </a:r>
            <a:r>
              <a:rPr lang="zh-CN" altLang="en-US" dirty="0" smtClean="0"/>
              <a:t>层，最低</a:t>
            </a:r>
            <a:r>
              <a:rPr lang="en-US" altLang="zh-CN" dirty="0" smtClean="0"/>
              <a:t>6</a:t>
            </a:r>
            <a:r>
              <a:rPr lang="zh-CN" altLang="en-US" dirty="0" smtClean="0"/>
              <a:t>层）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215</a:t>
            </a:r>
            <a:r>
              <a:rPr lang="zh-CN" altLang="en-US" dirty="0" smtClean="0"/>
              <a:t>个温湿度</a:t>
            </a:r>
            <a:r>
              <a:rPr lang="zh-CN" altLang="en-US" dirty="0" smtClean="0"/>
              <a:t>传感器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均内置研究院数传模块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120</a:t>
            </a:r>
            <a:r>
              <a:rPr lang="zh-CN" altLang="en-US" dirty="0" smtClean="0"/>
              <a:t>个床位监测仪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/>
              <a:t>个手消设备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3704" y="1013547"/>
            <a:ext cx="775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浙江某三甲医院全院</a:t>
            </a:r>
            <a:r>
              <a:rPr lang="zh-CN" altLang="en-US" sz="2800" b="1" dirty="0" smtClean="0"/>
              <a:t>冷链、床位、手消监测系统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32" y="3079471"/>
            <a:ext cx="2548556" cy="356807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2677031" y="3079471"/>
            <a:ext cx="1404117" cy="361320"/>
          </a:xfrm>
          <a:prstGeom prst="roundRect">
            <a:avLst>
              <a:gd name="adj" fmla="val 0"/>
            </a:avLst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工业网关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631674" y="2863661"/>
            <a:ext cx="2598302" cy="361320"/>
          </a:xfrm>
          <a:prstGeom prst="roundRect">
            <a:avLst>
              <a:gd name="adj" fmla="val 0"/>
            </a:avLst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某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层点位示意图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80801" y="25887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温湿度传感器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49" y="3646481"/>
            <a:ext cx="1854197" cy="136346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30" y="5033230"/>
            <a:ext cx="1854197" cy="1614313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416749" y="3477893"/>
            <a:ext cx="1404117" cy="361320"/>
          </a:xfrm>
          <a:prstGeom prst="roundRect">
            <a:avLst>
              <a:gd name="adj" fmla="val 0"/>
            </a:avLst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监测医用冰箱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20" y="3213282"/>
            <a:ext cx="6761424" cy="3398054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4963886" y="4513944"/>
            <a:ext cx="2515100" cy="2757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096" y="2632260"/>
            <a:ext cx="349249" cy="3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3704" y="981291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浙江某三甲医院全院</a:t>
            </a:r>
            <a:r>
              <a:rPr lang="zh-CN" altLang="en-US" sz="2800" b="1" dirty="0" smtClean="0"/>
              <a:t>冷</a:t>
            </a:r>
            <a:r>
              <a:rPr lang="zh-CN" altLang="en-US" sz="2800" b="1" dirty="0" smtClean="0"/>
              <a:t>链监测</a:t>
            </a:r>
            <a:r>
              <a:rPr lang="zh-CN" altLang="en-US" sz="2800" b="1" dirty="0" smtClean="0"/>
              <a:t>系统</a:t>
            </a:r>
            <a:endParaRPr lang="en-US" altLang="zh-CN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8" y="2664202"/>
            <a:ext cx="1826743" cy="190539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526" y="2773561"/>
            <a:ext cx="2843367" cy="168667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105404" y="1536873"/>
            <a:ext cx="5399" cy="514839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42460" y="1504511"/>
            <a:ext cx="5399" cy="514839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17490" y="1493331"/>
            <a:ext cx="495522" cy="438124"/>
          </a:xfrm>
          <a:prstGeom prst="roundRect">
            <a:avLst>
              <a:gd name="adj" fmla="val 0"/>
            </a:avLst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231110" y="1493331"/>
            <a:ext cx="495522" cy="438124"/>
          </a:xfrm>
          <a:prstGeom prst="roundRect">
            <a:avLst>
              <a:gd name="adj" fmla="val 0"/>
            </a:avLst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67825" y="1404854"/>
            <a:ext cx="495522" cy="438124"/>
          </a:xfrm>
          <a:prstGeom prst="roundRect">
            <a:avLst>
              <a:gd name="adj" fmla="val 0"/>
            </a:avLst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97" y="1931455"/>
            <a:ext cx="5687395" cy="21697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582" y="4308416"/>
            <a:ext cx="5648510" cy="23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80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微软雅黑</vt:lpstr>
      <vt:lpstr>Arial</vt:lpstr>
      <vt:lpstr>Calibri Light</vt:lpstr>
      <vt:lpstr>宋体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FANG</cp:lastModifiedBy>
  <cp:revision>369</cp:revision>
  <cp:lastPrinted>2017-08-09T07:52:46Z</cp:lastPrinted>
  <dcterms:created xsi:type="dcterms:W3CDTF">2017-07-22T01:40:52Z</dcterms:created>
  <dcterms:modified xsi:type="dcterms:W3CDTF">2019-05-06T13:46:50Z</dcterms:modified>
</cp:coreProperties>
</file>