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4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7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1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2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50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5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4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8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1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6199-2A25-413E-863A-75B23D197AA4}" type="datetimeFigureOut">
              <a:rPr lang="fr-FR" smtClean="0"/>
              <a:t>25/04/2014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ABD1-FFB2-4140-8AFA-FAF10BAB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1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adapté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97350" cy="39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1124744"/>
            <a:ext cx="8136904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333500"/>
            <a:ext cx="90582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99792" y="472514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4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4928"/>
            <a:ext cx="8915401" cy="581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22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Affichage à l'écran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Filtre adapté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Filtre adapté</dc:title>
  <dc:creator>Hayar</dc:creator>
  <cp:lastModifiedBy>Hayar</cp:lastModifiedBy>
  <cp:revision>1</cp:revision>
  <dcterms:created xsi:type="dcterms:W3CDTF">2014-04-25T12:25:31Z</dcterms:created>
  <dcterms:modified xsi:type="dcterms:W3CDTF">2014-04-25T12:31:20Z</dcterms:modified>
</cp:coreProperties>
</file>