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4" r:id="rId5"/>
    <p:sldId id="312" r:id="rId6"/>
    <p:sldId id="319" r:id="rId7"/>
    <p:sldId id="314" r:id="rId8"/>
    <p:sldId id="322" r:id="rId9"/>
    <p:sldId id="315" r:id="rId10"/>
    <p:sldId id="316" r:id="rId11"/>
    <p:sldId id="321" r:id="rId12"/>
    <p:sldId id="320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F8FA6-27ED-47E6-9116-72D3B9A8C03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</dgm:pt>
    <dgm:pt modelId="{C73D4775-1F01-4F30-A4DD-0808BCC0E271}">
      <dgm:prSet phldrT="[Text]"/>
      <dgm:spPr/>
      <dgm:t>
        <a:bodyPr/>
        <a:lstStyle/>
        <a:p>
          <a:r>
            <a:rPr lang="en-GB" dirty="0"/>
            <a:t>Define function to collect all URLs to scrape</a:t>
          </a:r>
        </a:p>
      </dgm:t>
    </dgm:pt>
    <dgm:pt modelId="{D75FDE0E-E3F4-473C-AD62-2C201F6195F4}" type="parTrans" cxnId="{9EECFE18-E8B3-48C8-BDEC-3F123741FC78}">
      <dgm:prSet/>
      <dgm:spPr/>
      <dgm:t>
        <a:bodyPr/>
        <a:lstStyle/>
        <a:p>
          <a:endParaRPr lang="en-GB"/>
        </a:p>
      </dgm:t>
    </dgm:pt>
    <dgm:pt modelId="{59C95C39-A64E-4E5B-B080-293847378735}" type="sibTrans" cxnId="{9EECFE18-E8B3-48C8-BDEC-3F123741FC78}">
      <dgm:prSet phldrT="1"/>
      <dgm:spPr>
        <a:solidFill>
          <a:schemeClr val="accent1"/>
        </a:solidFill>
      </dgm:spPr>
      <dgm:t>
        <a:bodyPr/>
        <a:lstStyle/>
        <a:p>
          <a:r>
            <a:rPr lang="en-GB"/>
            <a:t>1</a:t>
          </a:r>
        </a:p>
      </dgm:t>
    </dgm:pt>
    <dgm:pt modelId="{4E649369-BC1E-4240-8AC4-EEFA11938F93}">
      <dgm:prSet phldrT="[Text]"/>
      <dgm:spPr/>
      <dgm:t>
        <a:bodyPr/>
        <a:lstStyle/>
        <a:p>
          <a:r>
            <a:rPr lang="en-GB" dirty="0"/>
            <a:t>Define functions to collect features</a:t>
          </a:r>
        </a:p>
      </dgm:t>
    </dgm:pt>
    <dgm:pt modelId="{FB4F4CB8-E858-4192-ABAE-440FFA1BB1CE}" type="parTrans" cxnId="{753DC281-086E-4672-B040-C02D1F796474}">
      <dgm:prSet/>
      <dgm:spPr/>
      <dgm:t>
        <a:bodyPr/>
        <a:lstStyle/>
        <a:p>
          <a:endParaRPr lang="en-GB"/>
        </a:p>
      </dgm:t>
    </dgm:pt>
    <dgm:pt modelId="{331A62A0-1CA4-4E2A-97B2-79C0632748A5}" type="sibTrans" cxnId="{753DC281-086E-4672-B040-C02D1F796474}">
      <dgm:prSet phldrT="2"/>
      <dgm:spPr/>
      <dgm:t>
        <a:bodyPr/>
        <a:lstStyle/>
        <a:p>
          <a:r>
            <a:rPr lang="en-GB" dirty="0"/>
            <a:t>2</a:t>
          </a:r>
        </a:p>
      </dgm:t>
    </dgm:pt>
    <dgm:pt modelId="{E642A484-F208-4F5C-88CD-378163522969}">
      <dgm:prSet phldrT="[Text]"/>
      <dgm:spPr/>
      <dgm:t>
        <a:bodyPr/>
        <a:lstStyle/>
        <a:p>
          <a:r>
            <a:rPr lang="en-GB" dirty="0"/>
            <a:t>Initiate driver, and run  all functions.</a:t>
          </a:r>
        </a:p>
        <a:p>
          <a:endParaRPr lang="en-GB" dirty="0"/>
        </a:p>
      </dgm:t>
    </dgm:pt>
    <dgm:pt modelId="{859249FD-960E-4A0E-9D29-FDA871EEF76E}" type="parTrans" cxnId="{F23F476A-1C07-40F9-949C-F7006CD5FFE6}">
      <dgm:prSet/>
      <dgm:spPr/>
      <dgm:t>
        <a:bodyPr/>
        <a:lstStyle/>
        <a:p>
          <a:endParaRPr lang="en-GB"/>
        </a:p>
      </dgm:t>
    </dgm:pt>
    <dgm:pt modelId="{7C559AA2-2083-4D9D-B08B-CDE9BA5379A9}" type="sibTrans" cxnId="{F23F476A-1C07-40F9-949C-F7006CD5FFE6}">
      <dgm:prSet phldrT="3"/>
      <dgm:spPr/>
      <dgm:t>
        <a:bodyPr/>
        <a:lstStyle/>
        <a:p>
          <a:r>
            <a:rPr lang="en-GB"/>
            <a:t>3</a:t>
          </a:r>
        </a:p>
      </dgm:t>
    </dgm:pt>
    <dgm:pt modelId="{11935DBB-760A-417A-B908-A69F75F7702E}" type="pres">
      <dgm:prSet presAssocID="{EE6F8FA6-27ED-47E6-9116-72D3B9A8C03E}" presName="linearFlow" presStyleCnt="0">
        <dgm:presLayoutVars>
          <dgm:dir/>
          <dgm:animLvl val="lvl"/>
          <dgm:resizeHandles val="exact"/>
        </dgm:presLayoutVars>
      </dgm:prSet>
      <dgm:spPr/>
    </dgm:pt>
    <dgm:pt modelId="{FF9E9788-656B-4376-A22C-E924F1E94F7E}" type="pres">
      <dgm:prSet presAssocID="{C73D4775-1F01-4F30-A4DD-0808BCC0E271}" presName="compositeNode" presStyleCnt="0"/>
      <dgm:spPr/>
    </dgm:pt>
    <dgm:pt modelId="{824F30BF-1922-4DDA-8064-39BD2734879E}" type="pres">
      <dgm:prSet presAssocID="{C73D4775-1F01-4F30-A4DD-0808BCC0E27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EEB6772-4839-45CC-9FEF-1EA50CF0FD5F}" type="pres">
      <dgm:prSet presAssocID="{C73D4775-1F01-4F30-A4DD-0808BCC0E271}" presName="parSh" presStyleCnt="0"/>
      <dgm:spPr/>
    </dgm:pt>
    <dgm:pt modelId="{1641B259-D167-43BD-A8A3-D5594060AFF1}" type="pres">
      <dgm:prSet presAssocID="{C73D4775-1F01-4F30-A4DD-0808BCC0E271}" presName="lineNode" presStyleLbl="alignAccFollowNode1" presStyleIdx="0" presStyleCnt="9"/>
      <dgm:spPr/>
    </dgm:pt>
    <dgm:pt modelId="{16B4EFDD-7F0C-4774-AED2-F04925AE49AE}" type="pres">
      <dgm:prSet presAssocID="{C73D4775-1F01-4F30-A4DD-0808BCC0E271}" presName="lineArrowNode" presStyleLbl="alignAccFollowNode1" presStyleIdx="1" presStyleCnt="9"/>
      <dgm:spPr/>
    </dgm:pt>
    <dgm:pt modelId="{074C9B66-9D70-4033-907E-7EB98FBF5A62}" type="pres">
      <dgm:prSet presAssocID="{59C95C39-A64E-4E5B-B080-293847378735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D0A639B6-94F7-4257-91E7-6887156482D6}" type="pres">
      <dgm:prSet presAssocID="{59C95C39-A64E-4E5B-B080-293847378735}" presName="spacerBetweenCircleAndCallout" presStyleCnt="0">
        <dgm:presLayoutVars/>
      </dgm:prSet>
      <dgm:spPr/>
    </dgm:pt>
    <dgm:pt modelId="{5B074C3E-B6E4-439D-9F75-FF4B1398AC66}" type="pres">
      <dgm:prSet presAssocID="{C73D4775-1F01-4F30-A4DD-0808BCC0E271}" presName="nodeText" presStyleLbl="alignAccFollowNode1" presStyleIdx="2" presStyleCnt="9">
        <dgm:presLayoutVars>
          <dgm:bulletEnabled val="1"/>
        </dgm:presLayoutVars>
      </dgm:prSet>
      <dgm:spPr/>
    </dgm:pt>
    <dgm:pt modelId="{AF2D09AC-A84E-4179-997D-528D6543238F}" type="pres">
      <dgm:prSet presAssocID="{59C95C39-A64E-4E5B-B080-293847378735}" presName="sibTransComposite" presStyleCnt="0"/>
      <dgm:spPr/>
    </dgm:pt>
    <dgm:pt modelId="{C857B00A-087B-4791-BC97-DA8BB2713141}" type="pres">
      <dgm:prSet presAssocID="{4E649369-BC1E-4240-8AC4-EEFA11938F93}" presName="compositeNode" presStyleCnt="0"/>
      <dgm:spPr/>
    </dgm:pt>
    <dgm:pt modelId="{B1092293-E360-4D5B-8040-6AEEDE5224A7}" type="pres">
      <dgm:prSet presAssocID="{4E649369-BC1E-4240-8AC4-EEFA11938F9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42DB038-D462-4A49-B986-030235180B25}" type="pres">
      <dgm:prSet presAssocID="{4E649369-BC1E-4240-8AC4-EEFA11938F93}" presName="parSh" presStyleCnt="0"/>
      <dgm:spPr/>
    </dgm:pt>
    <dgm:pt modelId="{6964C3F7-845E-413E-8841-44E9F3285AB2}" type="pres">
      <dgm:prSet presAssocID="{4E649369-BC1E-4240-8AC4-EEFA11938F93}" presName="lineNode" presStyleLbl="alignAccFollowNode1" presStyleIdx="3" presStyleCnt="9"/>
      <dgm:spPr/>
    </dgm:pt>
    <dgm:pt modelId="{B1E174DD-642C-4517-810D-9D5B693B81F2}" type="pres">
      <dgm:prSet presAssocID="{4E649369-BC1E-4240-8AC4-EEFA11938F93}" presName="lineArrowNode" presStyleLbl="alignAccFollowNode1" presStyleIdx="4" presStyleCnt="9"/>
      <dgm:spPr/>
    </dgm:pt>
    <dgm:pt modelId="{09AB9719-7F21-4E8D-8FB8-58D40A786CD7}" type="pres">
      <dgm:prSet presAssocID="{331A62A0-1CA4-4E2A-97B2-79C0632748A5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D7F70F24-A282-4C81-A1F5-E44068AC7038}" type="pres">
      <dgm:prSet presAssocID="{331A62A0-1CA4-4E2A-97B2-79C0632748A5}" presName="spacerBetweenCircleAndCallout" presStyleCnt="0">
        <dgm:presLayoutVars/>
      </dgm:prSet>
      <dgm:spPr/>
    </dgm:pt>
    <dgm:pt modelId="{B38A56F3-1AF1-4923-B786-1C81E6F3F5D7}" type="pres">
      <dgm:prSet presAssocID="{4E649369-BC1E-4240-8AC4-EEFA11938F93}" presName="nodeText" presStyleLbl="alignAccFollowNode1" presStyleIdx="5" presStyleCnt="9">
        <dgm:presLayoutVars>
          <dgm:bulletEnabled val="1"/>
        </dgm:presLayoutVars>
      </dgm:prSet>
      <dgm:spPr/>
    </dgm:pt>
    <dgm:pt modelId="{3264B0D3-C4CC-4FCD-ACC3-500358CF922A}" type="pres">
      <dgm:prSet presAssocID="{331A62A0-1CA4-4E2A-97B2-79C0632748A5}" presName="sibTransComposite" presStyleCnt="0"/>
      <dgm:spPr/>
    </dgm:pt>
    <dgm:pt modelId="{D4DF07EF-B48F-4023-BEA5-6359F750B78D}" type="pres">
      <dgm:prSet presAssocID="{E642A484-F208-4F5C-88CD-378163522969}" presName="compositeNode" presStyleCnt="0"/>
      <dgm:spPr/>
    </dgm:pt>
    <dgm:pt modelId="{ED5BBE0A-0A1B-402E-A163-D5B655FBEC7D}" type="pres">
      <dgm:prSet presAssocID="{E642A484-F208-4F5C-88CD-3781635229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E50C50-DC49-4462-9DDA-BCE366F7BAE3}" type="pres">
      <dgm:prSet presAssocID="{E642A484-F208-4F5C-88CD-378163522969}" presName="parSh" presStyleCnt="0"/>
      <dgm:spPr/>
    </dgm:pt>
    <dgm:pt modelId="{C42B074E-35DF-460A-B0CD-A89EF8E2008A}" type="pres">
      <dgm:prSet presAssocID="{E642A484-F208-4F5C-88CD-378163522969}" presName="lineNode" presStyleLbl="alignAccFollowNode1" presStyleIdx="6" presStyleCnt="9"/>
      <dgm:spPr/>
    </dgm:pt>
    <dgm:pt modelId="{6A4741EA-ADA1-49CE-A59B-A2CA24523E5D}" type="pres">
      <dgm:prSet presAssocID="{E642A484-F208-4F5C-88CD-378163522969}" presName="lineArrowNode" presStyleLbl="alignAccFollowNode1" presStyleIdx="7" presStyleCnt="9"/>
      <dgm:spPr/>
    </dgm:pt>
    <dgm:pt modelId="{491952AD-A803-4DDD-BC48-ABEA189EC989}" type="pres">
      <dgm:prSet presAssocID="{7C559AA2-2083-4D9D-B08B-CDE9BA5379A9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A1D6A88C-849A-4391-BB2A-633A8CCD2F7B}" type="pres">
      <dgm:prSet presAssocID="{7C559AA2-2083-4D9D-B08B-CDE9BA5379A9}" presName="spacerBetweenCircleAndCallout" presStyleCnt="0">
        <dgm:presLayoutVars/>
      </dgm:prSet>
      <dgm:spPr/>
    </dgm:pt>
    <dgm:pt modelId="{CB7E90FF-3B1F-4857-B99A-776995B50D88}" type="pres">
      <dgm:prSet presAssocID="{E642A484-F208-4F5C-88CD-378163522969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9EECFE18-E8B3-48C8-BDEC-3F123741FC78}" srcId="{EE6F8FA6-27ED-47E6-9116-72D3B9A8C03E}" destId="{C73D4775-1F01-4F30-A4DD-0808BCC0E271}" srcOrd="0" destOrd="0" parTransId="{D75FDE0E-E3F4-473C-AD62-2C201F6195F4}" sibTransId="{59C95C39-A64E-4E5B-B080-293847378735}"/>
    <dgm:cxn modelId="{5A48A141-83FB-417B-ABA7-031A81E17C86}" type="presOf" srcId="{C73D4775-1F01-4F30-A4DD-0808BCC0E271}" destId="{5B074C3E-B6E4-439D-9F75-FF4B1398AC66}" srcOrd="0" destOrd="0" presId="urn:microsoft.com/office/officeart/2016/7/layout/LinearArrowProcessNumbered"/>
    <dgm:cxn modelId="{758E0147-B174-4E83-8AD3-AD93CF96B337}" type="presOf" srcId="{7C559AA2-2083-4D9D-B08B-CDE9BA5379A9}" destId="{491952AD-A803-4DDD-BC48-ABEA189EC989}" srcOrd="0" destOrd="0" presId="urn:microsoft.com/office/officeart/2016/7/layout/LinearArrowProcessNumbered"/>
    <dgm:cxn modelId="{F23F476A-1C07-40F9-949C-F7006CD5FFE6}" srcId="{EE6F8FA6-27ED-47E6-9116-72D3B9A8C03E}" destId="{E642A484-F208-4F5C-88CD-378163522969}" srcOrd="2" destOrd="0" parTransId="{859249FD-960E-4A0E-9D29-FDA871EEF76E}" sibTransId="{7C559AA2-2083-4D9D-B08B-CDE9BA5379A9}"/>
    <dgm:cxn modelId="{49D8854B-CB2E-4824-A968-5A1907C34C88}" type="presOf" srcId="{EE6F8FA6-27ED-47E6-9116-72D3B9A8C03E}" destId="{11935DBB-760A-417A-B908-A69F75F7702E}" srcOrd="0" destOrd="0" presId="urn:microsoft.com/office/officeart/2016/7/layout/LinearArrowProcessNumbered"/>
    <dgm:cxn modelId="{3B248A4C-0DEF-423A-B777-0E719752FEF6}" type="presOf" srcId="{331A62A0-1CA4-4E2A-97B2-79C0632748A5}" destId="{09AB9719-7F21-4E8D-8FB8-58D40A786CD7}" srcOrd="0" destOrd="0" presId="urn:microsoft.com/office/officeart/2016/7/layout/LinearArrowProcessNumbered"/>
    <dgm:cxn modelId="{1726DF54-6CDC-4859-9B67-73F3A4D3C883}" type="presOf" srcId="{E642A484-F208-4F5C-88CD-378163522969}" destId="{CB7E90FF-3B1F-4857-B99A-776995B50D88}" srcOrd="0" destOrd="0" presId="urn:microsoft.com/office/officeart/2016/7/layout/LinearArrowProcessNumbered"/>
    <dgm:cxn modelId="{753DC281-086E-4672-B040-C02D1F796474}" srcId="{EE6F8FA6-27ED-47E6-9116-72D3B9A8C03E}" destId="{4E649369-BC1E-4240-8AC4-EEFA11938F93}" srcOrd="1" destOrd="0" parTransId="{FB4F4CB8-E858-4192-ABAE-440FFA1BB1CE}" sibTransId="{331A62A0-1CA4-4E2A-97B2-79C0632748A5}"/>
    <dgm:cxn modelId="{228E10BA-D0E6-4510-ADA4-4E3E7CE7767B}" type="presOf" srcId="{59C95C39-A64E-4E5B-B080-293847378735}" destId="{074C9B66-9D70-4033-907E-7EB98FBF5A62}" srcOrd="0" destOrd="0" presId="urn:microsoft.com/office/officeart/2016/7/layout/LinearArrowProcessNumbered"/>
    <dgm:cxn modelId="{67062AEB-108A-4F32-85F7-2EA64BA6A20E}" type="presOf" srcId="{4E649369-BC1E-4240-8AC4-EEFA11938F93}" destId="{B38A56F3-1AF1-4923-B786-1C81E6F3F5D7}" srcOrd="0" destOrd="0" presId="urn:microsoft.com/office/officeart/2016/7/layout/LinearArrowProcessNumbered"/>
    <dgm:cxn modelId="{2C2539B2-35A7-4236-8AE2-D0816BC192B7}" type="presParOf" srcId="{11935DBB-760A-417A-B908-A69F75F7702E}" destId="{FF9E9788-656B-4376-A22C-E924F1E94F7E}" srcOrd="0" destOrd="0" presId="urn:microsoft.com/office/officeart/2016/7/layout/LinearArrowProcessNumbered"/>
    <dgm:cxn modelId="{3C1120A7-2474-45D9-B521-9E8435ED4B84}" type="presParOf" srcId="{FF9E9788-656B-4376-A22C-E924F1E94F7E}" destId="{824F30BF-1922-4DDA-8064-39BD2734879E}" srcOrd="0" destOrd="0" presId="urn:microsoft.com/office/officeart/2016/7/layout/LinearArrowProcessNumbered"/>
    <dgm:cxn modelId="{D4D27C01-0CB5-4425-8DAB-4CB8AB2D869B}" type="presParOf" srcId="{FF9E9788-656B-4376-A22C-E924F1E94F7E}" destId="{CEEB6772-4839-45CC-9FEF-1EA50CF0FD5F}" srcOrd="1" destOrd="0" presId="urn:microsoft.com/office/officeart/2016/7/layout/LinearArrowProcessNumbered"/>
    <dgm:cxn modelId="{7065343D-F9AA-4C99-BCE1-91D09BCFC2A2}" type="presParOf" srcId="{CEEB6772-4839-45CC-9FEF-1EA50CF0FD5F}" destId="{1641B259-D167-43BD-A8A3-D5594060AFF1}" srcOrd="0" destOrd="0" presId="urn:microsoft.com/office/officeart/2016/7/layout/LinearArrowProcessNumbered"/>
    <dgm:cxn modelId="{006088D1-9424-4E2A-A86B-098A73E00528}" type="presParOf" srcId="{CEEB6772-4839-45CC-9FEF-1EA50CF0FD5F}" destId="{16B4EFDD-7F0C-4774-AED2-F04925AE49AE}" srcOrd="1" destOrd="0" presId="urn:microsoft.com/office/officeart/2016/7/layout/LinearArrowProcessNumbered"/>
    <dgm:cxn modelId="{E6753CE6-4C24-43D3-A556-76FEEC8B5B2B}" type="presParOf" srcId="{CEEB6772-4839-45CC-9FEF-1EA50CF0FD5F}" destId="{074C9B66-9D70-4033-907E-7EB98FBF5A62}" srcOrd="2" destOrd="0" presId="urn:microsoft.com/office/officeart/2016/7/layout/LinearArrowProcessNumbered"/>
    <dgm:cxn modelId="{145E2BF2-584A-4BC0-A4D6-D6088F98F3C1}" type="presParOf" srcId="{CEEB6772-4839-45CC-9FEF-1EA50CF0FD5F}" destId="{D0A639B6-94F7-4257-91E7-6887156482D6}" srcOrd="3" destOrd="0" presId="urn:microsoft.com/office/officeart/2016/7/layout/LinearArrowProcessNumbered"/>
    <dgm:cxn modelId="{077848D7-F263-4D0F-BD41-FA06758F4E97}" type="presParOf" srcId="{FF9E9788-656B-4376-A22C-E924F1E94F7E}" destId="{5B074C3E-B6E4-439D-9F75-FF4B1398AC66}" srcOrd="2" destOrd="0" presId="urn:microsoft.com/office/officeart/2016/7/layout/LinearArrowProcessNumbered"/>
    <dgm:cxn modelId="{039359BB-1B48-40EC-9A45-47B03C33C1B5}" type="presParOf" srcId="{11935DBB-760A-417A-B908-A69F75F7702E}" destId="{AF2D09AC-A84E-4179-997D-528D6543238F}" srcOrd="1" destOrd="0" presId="urn:microsoft.com/office/officeart/2016/7/layout/LinearArrowProcessNumbered"/>
    <dgm:cxn modelId="{34192140-FCE4-47A2-A84B-92A37F5A8DAA}" type="presParOf" srcId="{11935DBB-760A-417A-B908-A69F75F7702E}" destId="{C857B00A-087B-4791-BC97-DA8BB2713141}" srcOrd="2" destOrd="0" presId="urn:microsoft.com/office/officeart/2016/7/layout/LinearArrowProcessNumbered"/>
    <dgm:cxn modelId="{6665FC3C-FF9F-4413-99BA-78ED3AF4E2A5}" type="presParOf" srcId="{C857B00A-087B-4791-BC97-DA8BB2713141}" destId="{B1092293-E360-4D5B-8040-6AEEDE5224A7}" srcOrd="0" destOrd="0" presId="urn:microsoft.com/office/officeart/2016/7/layout/LinearArrowProcessNumbered"/>
    <dgm:cxn modelId="{891D361C-6E66-4652-9223-2F5B65E129A3}" type="presParOf" srcId="{C857B00A-087B-4791-BC97-DA8BB2713141}" destId="{942DB038-D462-4A49-B986-030235180B25}" srcOrd="1" destOrd="0" presId="urn:microsoft.com/office/officeart/2016/7/layout/LinearArrowProcessNumbered"/>
    <dgm:cxn modelId="{3F014017-C1FE-49D3-BD2F-3173F6E39E6E}" type="presParOf" srcId="{942DB038-D462-4A49-B986-030235180B25}" destId="{6964C3F7-845E-413E-8841-44E9F3285AB2}" srcOrd="0" destOrd="0" presId="urn:microsoft.com/office/officeart/2016/7/layout/LinearArrowProcessNumbered"/>
    <dgm:cxn modelId="{4CE9ED76-13F7-4C47-856F-C529C83AB3AA}" type="presParOf" srcId="{942DB038-D462-4A49-B986-030235180B25}" destId="{B1E174DD-642C-4517-810D-9D5B693B81F2}" srcOrd="1" destOrd="0" presId="urn:microsoft.com/office/officeart/2016/7/layout/LinearArrowProcessNumbered"/>
    <dgm:cxn modelId="{C626F153-0EB0-41C5-8565-90D99C0BCC47}" type="presParOf" srcId="{942DB038-D462-4A49-B986-030235180B25}" destId="{09AB9719-7F21-4E8D-8FB8-58D40A786CD7}" srcOrd="2" destOrd="0" presId="urn:microsoft.com/office/officeart/2016/7/layout/LinearArrowProcessNumbered"/>
    <dgm:cxn modelId="{51466368-73D2-46E9-A1D9-CFEFE2195BB4}" type="presParOf" srcId="{942DB038-D462-4A49-B986-030235180B25}" destId="{D7F70F24-A282-4C81-A1F5-E44068AC7038}" srcOrd="3" destOrd="0" presId="urn:microsoft.com/office/officeart/2016/7/layout/LinearArrowProcessNumbered"/>
    <dgm:cxn modelId="{9BA41F28-2A34-4246-921D-D39615715C0B}" type="presParOf" srcId="{C857B00A-087B-4791-BC97-DA8BB2713141}" destId="{B38A56F3-1AF1-4923-B786-1C81E6F3F5D7}" srcOrd="2" destOrd="0" presId="urn:microsoft.com/office/officeart/2016/7/layout/LinearArrowProcessNumbered"/>
    <dgm:cxn modelId="{67CCFC84-DE56-4B23-8EA4-13C532F863B1}" type="presParOf" srcId="{11935DBB-760A-417A-B908-A69F75F7702E}" destId="{3264B0D3-C4CC-4FCD-ACC3-500358CF922A}" srcOrd="3" destOrd="0" presId="urn:microsoft.com/office/officeart/2016/7/layout/LinearArrowProcessNumbered"/>
    <dgm:cxn modelId="{1DD8178B-6F5A-4CFD-AB35-438C9A7C9339}" type="presParOf" srcId="{11935DBB-760A-417A-B908-A69F75F7702E}" destId="{D4DF07EF-B48F-4023-BEA5-6359F750B78D}" srcOrd="4" destOrd="0" presId="urn:microsoft.com/office/officeart/2016/7/layout/LinearArrowProcessNumbered"/>
    <dgm:cxn modelId="{0CDCC54E-AEB1-4607-B7CA-02BC1599F86F}" type="presParOf" srcId="{D4DF07EF-B48F-4023-BEA5-6359F750B78D}" destId="{ED5BBE0A-0A1B-402E-A163-D5B655FBEC7D}" srcOrd="0" destOrd="0" presId="urn:microsoft.com/office/officeart/2016/7/layout/LinearArrowProcessNumbered"/>
    <dgm:cxn modelId="{9760BD02-4F85-4396-8AA5-AB3E0DB49F44}" type="presParOf" srcId="{D4DF07EF-B48F-4023-BEA5-6359F750B78D}" destId="{7DE50C50-DC49-4462-9DDA-BCE366F7BAE3}" srcOrd="1" destOrd="0" presId="urn:microsoft.com/office/officeart/2016/7/layout/LinearArrowProcessNumbered"/>
    <dgm:cxn modelId="{D3E5FDAC-1156-4482-8668-3B9892C69B14}" type="presParOf" srcId="{7DE50C50-DC49-4462-9DDA-BCE366F7BAE3}" destId="{C42B074E-35DF-460A-B0CD-A89EF8E2008A}" srcOrd="0" destOrd="0" presId="urn:microsoft.com/office/officeart/2016/7/layout/LinearArrowProcessNumbered"/>
    <dgm:cxn modelId="{1AF6EACA-DC3C-4F85-A3D7-C92D72885825}" type="presParOf" srcId="{7DE50C50-DC49-4462-9DDA-BCE366F7BAE3}" destId="{6A4741EA-ADA1-49CE-A59B-A2CA24523E5D}" srcOrd="1" destOrd="0" presId="urn:microsoft.com/office/officeart/2016/7/layout/LinearArrowProcessNumbered"/>
    <dgm:cxn modelId="{E41D05D4-DD9B-45FC-919D-0ED5BE55280C}" type="presParOf" srcId="{7DE50C50-DC49-4462-9DDA-BCE366F7BAE3}" destId="{491952AD-A803-4DDD-BC48-ABEA189EC989}" srcOrd="2" destOrd="0" presId="urn:microsoft.com/office/officeart/2016/7/layout/LinearArrowProcessNumbered"/>
    <dgm:cxn modelId="{0C3E2AC4-7E10-4312-84E6-5C32CE88DA84}" type="presParOf" srcId="{7DE50C50-DC49-4462-9DDA-BCE366F7BAE3}" destId="{A1D6A88C-849A-4391-BB2A-633A8CCD2F7B}" srcOrd="3" destOrd="0" presId="urn:microsoft.com/office/officeart/2016/7/layout/LinearArrowProcessNumbered"/>
    <dgm:cxn modelId="{18200BB4-EE5B-4006-9077-A53230DF1A64}" type="presParOf" srcId="{D4DF07EF-B48F-4023-BEA5-6359F750B78D}" destId="{CB7E90FF-3B1F-4857-B99A-776995B50D8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E19F5-327E-4BB9-83F0-7B2DC63874E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FA3E73-AEAB-40DF-89B2-4E1D3711A71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Handling errors: where error nan</a:t>
          </a:r>
        </a:p>
        <a:p>
          <a:r>
            <a:rPr lang="en-GB" dirty="0"/>
            <a:t>will be inserted</a:t>
          </a:r>
        </a:p>
        <a:p>
          <a:endParaRPr lang="en-GB" dirty="0"/>
        </a:p>
        <a:p>
          <a:endParaRPr lang="en-US" dirty="0"/>
        </a:p>
      </dgm:t>
    </dgm:pt>
    <dgm:pt modelId="{EFFA232C-08AC-4059-9FC2-E648E1327054}" type="parTrans" cxnId="{29837325-E5A3-45C9-B7A4-6CB1C0297BAE}">
      <dgm:prSet/>
      <dgm:spPr/>
      <dgm:t>
        <a:bodyPr/>
        <a:lstStyle/>
        <a:p>
          <a:endParaRPr lang="en-US"/>
        </a:p>
      </dgm:t>
    </dgm:pt>
    <dgm:pt modelId="{25331DE8-8FB9-483D-9550-9D6FE7A3F5AF}" type="sibTrans" cxnId="{29837325-E5A3-45C9-B7A4-6CB1C0297BA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0DC1D14-C9C2-44FA-A4B6-B556BAE715C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/>
            <a:t>Counting and assign a unique name to each product</a:t>
          </a:r>
          <a:endParaRPr lang="en-US"/>
        </a:p>
      </dgm:t>
    </dgm:pt>
    <dgm:pt modelId="{D40AAA4D-3878-4AF3-BCCC-E20B951E040B}" type="parTrans" cxnId="{B9F17155-D4D5-425F-8B52-D1029B728803}">
      <dgm:prSet/>
      <dgm:spPr/>
      <dgm:t>
        <a:bodyPr/>
        <a:lstStyle/>
        <a:p>
          <a:endParaRPr lang="en-US"/>
        </a:p>
      </dgm:t>
    </dgm:pt>
    <dgm:pt modelId="{65538909-21BD-416C-92A3-F82D10ECD680}" type="sibTrans" cxnId="{B9F17155-D4D5-425F-8B52-D1029B72880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9EF8463-BE1C-4C50-A362-2FB15CFE132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Saving instances continuously and uploading images continuously</a:t>
          </a:r>
          <a:endParaRPr lang="en-US" dirty="0"/>
        </a:p>
      </dgm:t>
    </dgm:pt>
    <dgm:pt modelId="{4D5A6343-5323-4D21-9617-2C6492CD0822}" type="parTrans" cxnId="{C9544921-FD32-4E89-8EBB-3DE9333931D3}">
      <dgm:prSet/>
      <dgm:spPr/>
      <dgm:t>
        <a:bodyPr/>
        <a:lstStyle/>
        <a:p>
          <a:endParaRPr lang="en-US"/>
        </a:p>
      </dgm:t>
    </dgm:pt>
    <dgm:pt modelId="{9BEC7B15-A05E-4864-A96E-F26149EDA8B8}" type="sibTrans" cxnId="{C9544921-FD32-4E89-8EBB-3DE9333931D3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C2EB30ED-551B-48A5-A7C4-4CAE3C9C148F}" type="pres">
      <dgm:prSet presAssocID="{6EEE19F5-327E-4BB9-83F0-7B2DC63874E0}" presName="Name0" presStyleCnt="0">
        <dgm:presLayoutVars>
          <dgm:animLvl val="lvl"/>
          <dgm:resizeHandles val="exact"/>
        </dgm:presLayoutVars>
      </dgm:prSet>
      <dgm:spPr/>
    </dgm:pt>
    <dgm:pt modelId="{6B38F3A2-1C5B-4323-A785-9C95F6DD9245}" type="pres">
      <dgm:prSet presAssocID="{1BFA3E73-AEAB-40DF-89B2-4E1D3711A71D}" presName="compositeNode" presStyleCnt="0">
        <dgm:presLayoutVars>
          <dgm:bulletEnabled val="1"/>
        </dgm:presLayoutVars>
      </dgm:prSet>
      <dgm:spPr/>
    </dgm:pt>
    <dgm:pt modelId="{EBE1A835-239F-4A6E-B42C-189A0708AAAE}" type="pres">
      <dgm:prSet presAssocID="{1BFA3E73-AEAB-40DF-89B2-4E1D3711A71D}" presName="bgRect" presStyleLbl="alignNode1" presStyleIdx="0" presStyleCnt="3"/>
      <dgm:spPr/>
    </dgm:pt>
    <dgm:pt modelId="{7684C3BE-21C2-4E35-B306-48775A6FE86F}" type="pres">
      <dgm:prSet presAssocID="{25331DE8-8FB9-483D-9550-9D6FE7A3F5A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1DC53D5-7BC8-4D0F-BB2A-D530B958DE3C}" type="pres">
      <dgm:prSet presAssocID="{1BFA3E73-AEAB-40DF-89B2-4E1D3711A71D}" presName="nodeRect" presStyleLbl="alignNode1" presStyleIdx="0" presStyleCnt="3">
        <dgm:presLayoutVars>
          <dgm:bulletEnabled val="1"/>
        </dgm:presLayoutVars>
      </dgm:prSet>
      <dgm:spPr/>
    </dgm:pt>
    <dgm:pt modelId="{5ACF374B-FC15-471B-8C45-C1816CC5776B}" type="pres">
      <dgm:prSet presAssocID="{25331DE8-8FB9-483D-9550-9D6FE7A3F5AF}" presName="sibTrans" presStyleCnt="0"/>
      <dgm:spPr/>
    </dgm:pt>
    <dgm:pt modelId="{E5F16297-4977-4A93-80FC-F9D8E1DBF917}" type="pres">
      <dgm:prSet presAssocID="{F0DC1D14-C9C2-44FA-A4B6-B556BAE715CD}" presName="compositeNode" presStyleCnt="0">
        <dgm:presLayoutVars>
          <dgm:bulletEnabled val="1"/>
        </dgm:presLayoutVars>
      </dgm:prSet>
      <dgm:spPr/>
    </dgm:pt>
    <dgm:pt modelId="{4F29BCEA-8CA4-4468-84F5-0DF214043CEB}" type="pres">
      <dgm:prSet presAssocID="{F0DC1D14-C9C2-44FA-A4B6-B556BAE715CD}" presName="bgRect" presStyleLbl="alignNode1" presStyleIdx="1" presStyleCnt="3"/>
      <dgm:spPr/>
    </dgm:pt>
    <dgm:pt modelId="{594BECD9-9220-4D8C-B624-61501216B63E}" type="pres">
      <dgm:prSet presAssocID="{65538909-21BD-416C-92A3-F82D10ECD68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56A4876-1AF7-4F80-949A-270520E3B1A9}" type="pres">
      <dgm:prSet presAssocID="{F0DC1D14-C9C2-44FA-A4B6-B556BAE715CD}" presName="nodeRect" presStyleLbl="alignNode1" presStyleIdx="1" presStyleCnt="3">
        <dgm:presLayoutVars>
          <dgm:bulletEnabled val="1"/>
        </dgm:presLayoutVars>
      </dgm:prSet>
      <dgm:spPr/>
    </dgm:pt>
    <dgm:pt modelId="{7F1F56A8-ADC4-4FBD-80BE-2F0056044183}" type="pres">
      <dgm:prSet presAssocID="{65538909-21BD-416C-92A3-F82D10ECD680}" presName="sibTrans" presStyleCnt="0"/>
      <dgm:spPr/>
    </dgm:pt>
    <dgm:pt modelId="{1E7552AB-1C8A-4BB0-B0C1-5F093DA2FBA0}" type="pres">
      <dgm:prSet presAssocID="{D9EF8463-BE1C-4C50-A362-2FB15CFE1328}" presName="compositeNode" presStyleCnt="0">
        <dgm:presLayoutVars>
          <dgm:bulletEnabled val="1"/>
        </dgm:presLayoutVars>
      </dgm:prSet>
      <dgm:spPr/>
    </dgm:pt>
    <dgm:pt modelId="{944F837B-C5EB-4CDE-8BAB-90800E1AD61B}" type="pres">
      <dgm:prSet presAssocID="{D9EF8463-BE1C-4C50-A362-2FB15CFE1328}" presName="bgRect" presStyleLbl="alignNode1" presStyleIdx="2" presStyleCnt="3"/>
      <dgm:spPr/>
    </dgm:pt>
    <dgm:pt modelId="{5525E958-0D95-455A-A73A-1E9E7F074DF1}" type="pres">
      <dgm:prSet presAssocID="{9BEC7B15-A05E-4864-A96E-F26149EDA8B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F23DBAD-C7BD-4895-AAB0-64C127EAABA9}" type="pres">
      <dgm:prSet presAssocID="{D9EF8463-BE1C-4C50-A362-2FB15CFE132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3C78109-C33F-4AD0-9763-B5A1AFDB1D17}" type="presOf" srcId="{25331DE8-8FB9-483D-9550-9D6FE7A3F5AF}" destId="{7684C3BE-21C2-4E35-B306-48775A6FE86F}" srcOrd="0" destOrd="0" presId="urn:microsoft.com/office/officeart/2016/7/layout/LinearBlockProcessNumbered"/>
    <dgm:cxn modelId="{C9544921-FD32-4E89-8EBB-3DE9333931D3}" srcId="{6EEE19F5-327E-4BB9-83F0-7B2DC63874E0}" destId="{D9EF8463-BE1C-4C50-A362-2FB15CFE1328}" srcOrd="2" destOrd="0" parTransId="{4D5A6343-5323-4D21-9617-2C6492CD0822}" sibTransId="{9BEC7B15-A05E-4864-A96E-F26149EDA8B8}"/>
    <dgm:cxn modelId="{29837325-E5A3-45C9-B7A4-6CB1C0297BAE}" srcId="{6EEE19F5-327E-4BB9-83F0-7B2DC63874E0}" destId="{1BFA3E73-AEAB-40DF-89B2-4E1D3711A71D}" srcOrd="0" destOrd="0" parTransId="{EFFA232C-08AC-4059-9FC2-E648E1327054}" sibTransId="{25331DE8-8FB9-483D-9550-9D6FE7A3F5AF}"/>
    <dgm:cxn modelId="{B9F17155-D4D5-425F-8B52-D1029B728803}" srcId="{6EEE19F5-327E-4BB9-83F0-7B2DC63874E0}" destId="{F0DC1D14-C9C2-44FA-A4B6-B556BAE715CD}" srcOrd="1" destOrd="0" parTransId="{D40AAA4D-3878-4AF3-BCCC-E20B951E040B}" sibTransId="{65538909-21BD-416C-92A3-F82D10ECD680}"/>
    <dgm:cxn modelId="{E1079056-93DB-4FDF-BF47-D45B308A559B}" type="presOf" srcId="{9BEC7B15-A05E-4864-A96E-F26149EDA8B8}" destId="{5525E958-0D95-455A-A73A-1E9E7F074DF1}" srcOrd="0" destOrd="0" presId="urn:microsoft.com/office/officeart/2016/7/layout/LinearBlockProcessNumbered"/>
    <dgm:cxn modelId="{EB456086-3BD1-4CB1-8606-DB238110E3C1}" type="presOf" srcId="{F0DC1D14-C9C2-44FA-A4B6-B556BAE715CD}" destId="{756A4876-1AF7-4F80-949A-270520E3B1A9}" srcOrd="1" destOrd="0" presId="urn:microsoft.com/office/officeart/2016/7/layout/LinearBlockProcessNumbered"/>
    <dgm:cxn modelId="{730C2A96-6798-424D-A0B0-4E9E65D59793}" type="presOf" srcId="{D9EF8463-BE1C-4C50-A362-2FB15CFE1328}" destId="{944F837B-C5EB-4CDE-8BAB-90800E1AD61B}" srcOrd="0" destOrd="0" presId="urn:microsoft.com/office/officeart/2016/7/layout/LinearBlockProcessNumbered"/>
    <dgm:cxn modelId="{DF80769C-3505-4B2E-BF5E-0B142F96B723}" type="presOf" srcId="{F0DC1D14-C9C2-44FA-A4B6-B556BAE715CD}" destId="{4F29BCEA-8CA4-4468-84F5-0DF214043CEB}" srcOrd="0" destOrd="0" presId="urn:microsoft.com/office/officeart/2016/7/layout/LinearBlockProcessNumbered"/>
    <dgm:cxn modelId="{FD04B3B2-F1FE-4911-A08D-70F4EA6D7C6E}" type="presOf" srcId="{6EEE19F5-327E-4BB9-83F0-7B2DC63874E0}" destId="{C2EB30ED-551B-48A5-A7C4-4CAE3C9C148F}" srcOrd="0" destOrd="0" presId="urn:microsoft.com/office/officeart/2016/7/layout/LinearBlockProcessNumbered"/>
    <dgm:cxn modelId="{20EFC7BA-9A9A-4079-BAE9-16892AE37ED2}" type="presOf" srcId="{65538909-21BD-416C-92A3-F82D10ECD680}" destId="{594BECD9-9220-4D8C-B624-61501216B63E}" srcOrd="0" destOrd="0" presId="urn:microsoft.com/office/officeart/2016/7/layout/LinearBlockProcessNumbered"/>
    <dgm:cxn modelId="{F326CDC4-9528-4920-8087-029CC6F67F83}" type="presOf" srcId="{1BFA3E73-AEAB-40DF-89B2-4E1D3711A71D}" destId="{91DC53D5-7BC8-4D0F-BB2A-D530B958DE3C}" srcOrd="1" destOrd="0" presId="urn:microsoft.com/office/officeart/2016/7/layout/LinearBlockProcessNumbered"/>
    <dgm:cxn modelId="{B6C3E6CF-0DE4-4CF8-A757-2BD288C3CAF0}" type="presOf" srcId="{1BFA3E73-AEAB-40DF-89B2-4E1D3711A71D}" destId="{EBE1A835-239F-4A6E-B42C-189A0708AAAE}" srcOrd="0" destOrd="0" presId="urn:microsoft.com/office/officeart/2016/7/layout/LinearBlockProcessNumbered"/>
    <dgm:cxn modelId="{44BF91FC-AC9F-438A-A940-A75E0577EA98}" type="presOf" srcId="{D9EF8463-BE1C-4C50-A362-2FB15CFE1328}" destId="{6F23DBAD-C7BD-4895-AAB0-64C127EAABA9}" srcOrd="1" destOrd="0" presId="urn:microsoft.com/office/officeart/2016/7/layout/LinearBlockProcessNumbered"/>
    <dgm:cxn modelId="{59D8FDE7-DCE8-489C-ABD1-953896CB67E0}" type="presParOf" srcId="{C2EB30ED-551B-48A5-A7C4-4CAE3C9C148F}" destId="{6B38F3A2-1C5B-4323-A785-9C95F6DD9245}" srcOrd="0" destOrd="0" presId="urn:microsoft.com/office/officeart/2016/7/layout/LinearBlockProcessNumbered"/>
    <dgm:cxn modelId="{4B1E5AF9-557C-4B9D-91EC-0246F2CDD669}" type="presParOf" srcId="{6B38F3A2-1C5B-4323-A785-9C95F6DD9245}" destId="{EBE1A835-239F-4A6E-B42C-189A0708AAAE}" srcOrd="0" destOrd="0" presId="urn:microsoft.com/office/officeart/2016/7/layout/LinearBlockProcessNumbered"/>
    <dgm:cxn modelId="{2F2FEB61-80E2-4ADE-A7E2-5799358B9006}" type="presParOf" srcId="{6B38F3A2-1C5B-4323-A785-9C95F6DD9245}" destId="{7684C3BE-21C2-4E35-B306-48775A6FE86F}" srcOrd="1" destOrd="0" presId="urn:microsoft.com/office/officeart/2016/7/layout/LinearBlockProcessNumbered"/>
    <dgm:cxn modelId="{B9A54102-017F-43A0-BBF3-7BD0B1EABF46}" type="presParOf" srcId="{6B38F3A2-1C5B-4323-A785-9C95F6DD9245}" destId="{91DC53D5-7BC8-4D0F-BB2A-D530B958DE3C}" srcOrd="2" destOrd="0" presId="urn:microsoft.com/office/officeart/2016/7/layout/LinearBlockProcessNumbered"/>
    <dgm:cxn modelId="{7FD57F3B-6D74-4436-9BAA-C542E4D7ACE2}" type="presParOf" srcId="{C2EB30ED-551B-48A5-A7C4-4CAE3C9C148F}" destId="{5ACF374B-FC15-471B-8C45-C1816CC5776B}" srcOrd="1" destOrd="0" presId="urn:microsoft.com/office/officeart/2016/7/layout/LinearBlockProcessNumbered"/>
    <dgm:cxn modelId="{D2008364-112F-49D7-858A-3BD6A9F23AA9}" type="presParOf" srcId="{C2EB30ED-551B-48A5-A7C4-4CAE3C9C148F}" destId="{E5F16297-4977-4A93-80FC-F9D8E1DBF917}" srcOrd="2" destOrd="0" presId="urn:microsoft.com/office/officeart/2016/7/layout/LinearBlockProcessNumbered"/>
    <dgm:cxn modelId="{5A903D48-6313-4F2B-8AB7-5B78CE69634D}" type="presParOf" srcId="{E5F16297-4977-4A93-80FC-F9D8E1DBF917}" destId="{4F29BCEA-8CA4-4468-84F5-0DF214043CEB}" srcOrd="0" destOrd="0" presId="urn:microsoft.com/office/officeart/2016/7/layout/LinearBlockProcessNumbered"/>
    <dgm:cxn modelId="{8FAD6E85-7BC9-4FD8-83EB-2E5B3A2574D5}" type="presParOf" srcId="{E5F16297-4977-4A93-80FC-F9D8E1DBF917}" destId="{594BECD9-9220-4D8C-B624-61501216B63E}" srcOrd="1" destOrd="0" presId="urn:microsoft.com/office/officeart/2016/7/layout/LinearBlockProcessNumbered"/>
    <dgm:cxn modelId="{7538A785-98A6-454E-ABD2-33B84B8A2F21}" type="presParOf" srcId="{E5F16297-4977-4A93-80FC-F9D8E1DBF917}" destId="{756A4876-1AF7-4F80-949A-270520E3B1A9}" srcOrd="2" destOrd="0" presId="urn:microsoft.com/office/officeart/2016/7/layout/LinearBlockProcessNumbered"/>
    <dgm:cxn modelId="{5CBD232A-819D-417E-99C1-AC6D9347574E}" type="presParOf" srcId="{C2EB30ED-551B-48A5-A7C4-4CAE3C9C148F}" destId="{7F1F56A8-ADC4-4FBD-80BE-2F0056044183}" srcOrd="3" destOrd="0" presId="urn:microsoft.com/office/officeart/2016/7/layout/LinearBlockProcessNumbered"/>
    <dgm:cxn modelId="{3758C842-0E08-4F21-B6EE-43B4920C19C6}" type="presParOf" srcId="{C2EB30ED-551B-48A5-A7C4-4CAE3C9C148F}" destId="{1E7552AB-1C8A-4BB0-B0C1-5F093DA2FBA0}" srcOrd="4" destOrd="0" presId="urn:microsoft.com/office/officeart/2016/7/layout/LinearBlockProcessNumbered"/>
    <dgm:cxn modelId="{BD9584D1-DEFD-423A-BDB6-E4CB0F0496D1}" type="presParOf" srcId="{1E7552AB-1C8A-4BB0-B0C1-5F093DA2FBA0}" destId="{944F837B-C5EB-4CDE-8BAB-90800E1AD61B}" srcOrd="0" destOrd="0" presId="urn:microsoft.com/office/officeart/2016/7/layout/LinearBlockProcessNumbered"/>
    <dgm:cxn modelId="{A3A2A930-6289-43B6-845F-6F875D2FE6F5}" type="presParOf" srcId="{1E7552AB-1C8A-4BB0-B0C1-5F093DA2FBA0}" destId="{5525E958-0D95-455A-A73A-1E9E7F074DF1}" srcOrd="1" destOrd="0" presId="urn:microsoft.com/office/officeart/2016/7/layout/LinearBlockProcessNumbered"/>
    <dgm:cxn modelId="{D70E5CA3-CB7F-415C-ABD2-25688EEBDB78}" type="presParOf" srcId="{1E7552AB-1C8A-4BB0-B0C1-5F093DA2FBA0}" destId="{6F23DBAD-C7BD-4895-AAB0-64C127EAABA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1B259-D167-43BD-A8A3-D5594060AFF1}">
      <dsp:nvSpPr>
        <dsp:cNvPr id="0" name=""/>
        <dsp:cNvSpPr/>
      </dsp:nvSpPr>
      <dsp:spPr>
        <a:xfrm>
          <a:off x="1679674" y="721050"/>
          <a:ext cx="133981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4EFDD-7F0C-4774-AED2-F04925AE49AE}">
      <dsp:nvSpPr>
        <dsp:cNvPr id="0" name=""/>
        <dsp:cNvSpPr/>
      </dsp:nvSpPr>
      <dsp:spPr>
        <a:xfrm>
          <a:off x="3099873" y="608542"/>
          <a:ext cx="154078" cy="28939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C9B66-9D70-4033-907E-7EB98FBF5A62}">
      <dsp:nvSpPr>
        <dsp:cNvPr id="0" name=""/>
        <dsp:cNvSpPr/>
      </dsp:nvSpPr>
      <dsp:spPr>
        <a:xfrm>
          <a:off x="791111" y="0"/>
          <a:ext cx="1442172" cy="144217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4" tIns="55964" rIns="55964" bIns="5596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/>
            <a:t>1</a:t>
          </a:r>
        </a:p>
      </dsp:txBody>
      <dsp:txXfrm>
        <a:off x="1002312" y="211201"/>
        <a:ext cx="1019770" cy="1019770"/>
      </dsp:txXfrm>
    </dsp:sp>
    <dsp:sp modelId="{5B074C3E-B6E4-439D-9F75-FF4B1398AC66}">
      <dsp:nvSpPr>
        <dsp:cNvPr id="0" name=""/>
        <dsp:cNvSpPr/>
      </dsp:nvSpPr>
      <dsp:spPr>
        <a:xfrm>
          <a:off x="4911" y="1607772"/>
          <a:ext cx="3014573" cy="6915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93" tIns="165100" rIns="237793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Define function to collect all URLs to scrape</a:t>
          </a:r>
        </a:p>
      </dsp:txBody>
      <dsp:txXfrm>
        <a:off x="4911" y="1746081"/>
        <a:ext cx="3014573" cy="553236"/>
      </dsp:txXfrm>
    </dsp:sp>
    <dsp:sp modelId="{6964C3F7-845E-413E-8841-44E9F3285AB2}">
      <dsp:nvSpPr>
        <dsp:cNvPr id="0" name=""/>
        <dsp:cNvSpPr/>
      </dsp:nvSpPr>
      <dsp:spPr>
        <a:xfrm>
          <a:off x="3354437" y="721050"/>
          <a:ext cx="301457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174DD-642C-4517-810D-9D5B693B81F2}">
      <dsp:nvSpPr>
        <dsp:cNvPr id="0" name=""/>
        <dsp:cNvSpPr/>
      </dsp:nvSpPr>
      <dsp:spPr>
        <a:xfrm>
          <a:off x="6449398" y="608542"/>
          <a:ext cx="154078" cy="289399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B9719-7F21-4E8D-8FB8-58D40A786CD7}">
      <dsp:nvSpPr>
        <dsp:cNvPr id="0" name=""/>
        <dsp:cNvSpPr/>
      </dsp:nvSpPr>
      <dsp:spPr>
        <a:xfrm>
          <a:off x="4140637" y="0"/>
          <a:ext cx="1442172" cy="1442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4" tIns="55964" rIns="55964" bIns="5596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/>
            <a:t>2</a:t>
          </a:r>
        </a:p>
      </dsp:txBody>
      <dsp:txXfrm>
        <a:off x="4351838" y="211201"/>
        <a:ext cx="1019770" cy="1019770"/>
      </dsp:txXfrm>
    </dsp:sp>
    <dsp:sp modelId="{B38A56F3-1AF1-4923-B786-1C81E6F3F5D7}">
      <dsp:nvSpPr>
        <dsp:cNvPr id="0" name=""/>
        <dsp:cNvSpPr/>
      </dsp:nvSpPr>
      <dsp:spPr>
        <a:xfrm>
          <a:off x="3354437" y="1607772"/>
          <a:ext cx="3014573" cy="6915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93" tIns="165100" rIns="237793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Define functions to collect features</a:t>
          </a:r>
        </a:p>
      </dsp:txBody>
      <dsp:txXfrm>
        <a:off x="3354437" y="1746081"/>
        <a:ext cx="3014573" cy="553236"/>
      </dsp:txXfrm>
    </dsp:sp>
    <dsp:sp modelId="{C42B074E-35DF-460A-B0CD-A89EF8E2008A}">
      <dsp:nvSpPr>
        <dsp:cNvPr id="0" name=""/>
        <dsp:cNvSpPr/>
      </dsp:nvSpPr>
      <dsp:spPr>
        <a:xfrm>
          <a:off x="6703962" y="721050"/>
          <a:ext cx="150728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952AD-A803-4DDD-BC48-ABEA189EC989}">
      <dsp:nvSpPr>
        <dsp:cNvPr id="0" name=""/>
        <dsp:cNvSpPr/>
      </dsp:nvSpPr>
      <dsp:spPr>
        <a:xfrm>
          <a:off x="7490163" y="0"/>
          <a:ext cx="1442172" cy="14421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64" tIns="55964" rIns="55964" bIns="5596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/>
            <a:t>3</a:t>
          </a:r>
        </a:p>
      </dsp:txBody>
      <dsp:txXfrm>
        <a:off x="7701364" y="211201"/>
        <a:ext cx="1019770" cy="1019770"/>
      </dsp:txXfrm>
    </dsp:sp>
    <dsp:sp modelId="{CB7E90FF-3B1F-4857-B99A-776995B50D88}">
      <dsp:nvSpPr>
        <dsp:cNvPr id="0" name=""/>
        <dsp:cNvSpPr/>
      </dsp:nvSpPr>
      <dsp:spPr>
        <a:xfrm>
          <a:off x="6703962" y="1607772"/>
          <a:ext cx="3014573" cy="69154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93" tIns="165100" rIns="237793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Initiate driver, and run  all functions.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/>
        </a:p>
      </dsp:txBody>
      <dsp:txXfrm>
        <a:off x="6703962" y="1746081"/>
        <a:ext cx="3014573" cy="553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1A835-239F-4A6E-B42C-189A0708AAAE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Handling errors: where error nan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will be inserted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785" y="1490244"/>
        <a:ext cx="3182540" cy="2235367"/>
      </dsp:txXfrm>
    </dsp:sp>
    <dsp:sp modelId="{7684C3BE-21C2-4E35-B306-48775A6FE86F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490244"/>
      </dsp:txXfrm>
    </dsp:sp>
    <dsp:sp modelId="{4F29BCEA-8CA4-4468-84F5-0DF214043CEB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Counting and assign a unique name to each product</a:t>
          </a:r>
          <a:endParaRPr lang="en-US" sz="2200" kern="1200"/>
        </a:p>
      </dsp:txBody>
      <dsp:txXfrm>
        <a:off x="3437929" y="1490244"/>
        <a:ext cx="3182540" cy="2235367"/>
      </dsp:txXfrm>
    </dsp:sp>
    <dsp:sp modelId="{594BECD9-9220-4D8C-B624-61501216B63E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0"/>
        <a:ext cx="3182540" cy="1490244"/>
      </dsp:txXfrm>
    </dsp:sp>
    <dsp:sp modelId="{944F837B-C5EB-4CDE-8BAB-90800E1AD61B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Saving instances continuously and uploading images continuously</a:t>
          </a:r>
          <a:endParaRPr lang="en-US" sz="2200" kern="1200" dirty="0"/>
        </a:p>
      </dsp:txBody>
      <dsp:txXfrm>
        <a:off x="6875073" y="1490244"/>
        <a:ext cx="3182540" cy="2235367"/>
      </dsp:txXfrm>
    </dsp:sp>
    <dsp:sp modelId="{5525E958-0D95-455A-A73A-1E9E7F074DF1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Web-scraping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Yoga mats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Python-Selenium-RDS-S3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96B6-0C9E-44A5-A669-D43DDA89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7429"/>
          </a:xfrm>
        </p:spPr>
        <p:txBody>
          <a:bodyPr>
            <a:normAutofit/>
          </a:bodyPr>
          <a:lstStyle/>
          <a:p>
            <a:r>
              <a:rPr lang="en-GB" sz="3600" dirty="0"/>
              <a:t>Variables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1B75-EB2E-4F96-8DE0-F30316A8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196660"/>
            <a:ext cx="10058400" cy="1626648"/>
          </a:xfrm>
        </p:spPr>
        <p:txBody>
          <a:bodyPr>
            <a:normAutofit/>
          </a:bodyPr>
          <a:lstStyle/>
          <a:p>
            <a:r>
              <a:rPr lang="en-US" sz="2000" dirty="0"/>
              <a:t>Collection of 1000 yoga mats in 5221 seconds from Amazon. Using  multithreading. Appending continuously.</a:t>
            </a:r>
          </a:p>
          <a:p>
            <a:r>
              <a:rPr lang="en-US" sz="2000" dirty="0"/>
              <a:t> Uploading continuously the images from Lululemon to a bucket in s3. At the end it saves all data to a database in Amazon RDS.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AB7847-D6B5-42E9-B73A-F4773FC0BA7B}"/>
              </a:ext>
            </a:extLst>
          </p:cNvPr>
          <p:cNvSpPr txBox="1">
            <a:spLocks/>
          </p:cNvSpPr>
          <p:nvPr/>
        </p:nvSpPr>
        <p:spPr>
          <a:xfrm>
            <a:off x="1146699" y="1606303"/>
            <a:ext cx="10058400" cy="1626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Predict the</a:t>
            </a:r>
            <a:r>
              <a:rPr lang="en-GB" sz="2400" dirty="0"/>
              <a:t> </a:t>
            </a:r>
            <a:r>
              <a:rPr lang="en-GB" sz="2400" b="1" dirty="0"/>
              <a:t>price </a:t>
            </a:r>
            <a:r>
              <a:rPr lang="en-GB" sz="2000" dirty="0"/>
              <a:t>depending on the other features: material, colour and provider </a:t>
            </a:r>
          </a:p>
          <a:p>
            <a:r>
              <a:rPr lang="en-GB" sz="2000" dirty="0"/>
              <a:t>Predict </a:t>
            </a:r>
            <a:r>
              <a:rPr lang="en-GB" sz="2400" b="1" dirty="0"/>
              <a:t>rating</a:t>
            </a:r>
            <a:r>
              <a:rPr lang="en-GB" sz="2000" dirty="0"/>
              <a:t>  through the reviews , material, price and provider</a:t>
            </a:r>
          </a:p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6989CA-DD15-416D-9275-F9DE431C4810}"/>
              </a:ext>
            </a:extLst>
          </p:cNvPr>
          <p:cNvSpPr txBox="1">
            <a:spLocks/>
          </p:cNvSpPr>
          <p:nvPr/>
        </p:nvSpPr>
        <p:spPr>
          <a:xfrm>
            <a:off x="1146699" y="2880285"/>
            <a:ext cx="10058400" cy="10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7531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AEAE50-A7D0-41D7-9C32-F71DB699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428843"/>
            <a:ext cx="6924675" cy="596080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3726D4-A1FA-478C-A4E4-98F273F1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26" y="642593"/>
            <a:ext cx="560773" cy="480829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35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61633"/>
            <a:ext cx="10058400" cy="681062"/>
          </a:xfrm>
        </p:spPr>
        <p:txBody>
          <a:bodyPr>
            <a:normAutofit/>
          </a:bodyPr>
          <a:lstStyle/>
          <a:p>
            <a:r>
              <a:rPr lang="en-US" sz="2800" b="1" dirty="0"/>
              <a:t>Three main points of the process are: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B72571-9278-4792-B909-8FC3961D1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451060"/>
              </p:ext>
            </p:extLst>
          </p:nvPr>
        </p:nvGraphicFramePr>
        <p:xfrm>
          <a:off x="1066800" y="3142695"/>
          <a:ext cx="10058400" cy="2299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B3C65BA-40B0-42EB-969F-9C839BEEF2CE}"/>
              </a:ext>
            </a:extLst>
          </p:cNvPr>
          <p:cNvSpPr txBox="1">
            <a:spLocks/>
          </p:cNvSpPr>
          <p:nvPr/>
        </p:nvSpPr>
        <p:spPr>
          <a:xfrm>
            <a:off x="1066800" y="1544053"/>
            <a:ext cx="10058400" cy="68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/>
              <a:t>Collecting data to compare specifications, color, the range of prices, the level of care and the ratings. Two websites have ben scraped: Lululemon and Amazon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833D4F-C5C0-4A0D-AC8E-14CE4BC95BFE}"/>
              </a:ext>
            </a:extLst>
          </p:cNvPr>
          <p:cNvSpPr txBox="1">
            <a:spLocks/>
          </p:cNvSpPr>
          <p:nvPr/>
        </p:nvSpPr>
        <p:spPr>
          <a:xfrm>
            <a:off x="1066800" y="734925"/>
            <a:ext cx="10058400" cy="681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b="1" dirty="0"/>
              <a:t>Finding the perfect yoga mat. </a:t>
            </a:r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1E8CA-0989-4D85-8666-CD882E92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Aspects considered while running the script: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3F22B50-6691-41B4-B122-2CBB9E7D8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24349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30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5A5C-13A4-4E2A-B710-FC71B0C2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targeted elements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34C4F-830F-4426-8A46-6530B8B06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828" y="2793477"/>
            <a:ext cx="9719476" cy="6253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6E0A6-42EC-4B1B-B588-342C12A1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28" y="4051972"/>
            <a:ext cx="6086475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93957-5EC9-45D3-AC0C-B445FD5D5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28" y="5110264"/>
            <a:ext cx="63627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27857C-7E39-4088-85F2-BE8A37644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28" y="2057564"/>
            <a:ext cx="79533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9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2248-48F6-4FB3-AC4D-F0BE0D5F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59573"/>
          </a:xfrm>
        </p:spPr>
        <p:txBody>
          <a:bodyPr>
            <a:normAutofit/>
          </a:bodyPr>
          <a:lstStyle/>
          <a:p>
            <a:r>
              <a:rPr lang="en-GB" sz="3600" dirty="0"/>
              <a:t>One more examples of targeted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B0B7-E8E7-43AD-B307-993283FD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class_pagination</a:t>
            </a:r>
            <a:r>
              <a:rPr lang="en-US" dirty="0"/>
              <a:t> = </a:t>
            </a:r>
            <a:r>
              <a:rPr lang="en-US" dirty="0" err="1"/>
              <a:t>driver.find_element_by_class_name</a:t>
            </a:r>
            <a:r>
              <a:rPr lang="en-US" dirty="0"/>
              <a:t>('a-pagination')</a:t>
            </a:r>
          </a:p>
          <a:p>
            <a:r>
              <a:rPr lang="en-US" dirty="0"/>
              <a:t> </a:t>
            </a:r>
            <a:r>
              <a:rPr lang="en-US" dirty="0" err="1"/>
              <a:t>click_next</a:t>
            </a:r>
            <a:r>
              <a:rPr lang="en-US" dirty="0"/>
              <a:t> = </a:t>
            </a:r>
            <a:r>
              <a:rPr lang="en-US" dirty="0" err="1"/>
              <a:t>class_pagination.find_element_by_xpath</a:t>
            </a:r>
            <a:r>
              <a:rPr lang="en-US" dirty="0"/>
              <a:t>('//*[@class="a-last"]/a').click()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917AA-71B0-4807-9793-639B0B5D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72" y="2929633"/>
            <a:ext cx="4249685" cy="22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02E4-0AB7-4C49-B4DE-FC4513B5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37C7-48D0-4054-933D-5AE188BD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While web-scraping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 After web-scraping</a:t>
            </a:r>
          </a:p>
          <a:p>
            <a:r>
              <a:rPr lang="en-GB" dirty="0"/>
              <a:t>import re</a:t>
            </a:r>
          </a:p>
          <a:p>
            <a:r>
              <a:rPr lang="en-GB" dirty="0"/>
              <a:t>regex = </a:t>
            </a:r>
            <a:r>
              <a:rPr lang="en-GB" dirty="0" err="1"/>
              <a:t>re.compile</a:t>
            </a:r>
            <a:r>
              <a:rPr lang="en-GB" dirty="0"/>
              <a:t>(r'\b(alt="\w+)\b')</a:t>
            </a:r>
          </a:p>
          <a:p>
            <a:r>
              <a:rPr lang="en-GB" dirty="0"/>
              <a:t>df['</a:t>
            </a:r>
            <a:r>
              <a:rPr lang="en-GB" dirty="0" err="1"/>
              <a:t>other_colors_and_prices_cleaned</a:t>
            </a:r>
            <a:r>
              <a:rPr lang="en-GB" dirty="0"/>
              <a:t>'] = df['</a:t>
            </a:r>
            <a:r>
              <a:rPr lang="en-GB" dirty="0" err="1"/>
              <a:t>other_colors_and_prices</a:t>
            </a:r>
            <a:r>
              <a:rPr lang="en-GB" dirty="0"/>
              <a:t>'].</a:t>
            </a:r>
            <a:r>
              <a:rPr lang="en-GB" dirty="0" err="1"/>
              <a:t>str.extract</a:t>
            </a:r>
            <a:r>
              <a:rPr lang="en-GB" dirty="0"/>
              <a:t>(regex)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405F7-ACE3-454F-8992-1098AAF87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613180"/>
            <a:ext cx="494347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7DE97-4EF0-42C3-821A-B920F2C8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245031"/>
            <a:ext cx="3305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9E60B-403B-4E60-A1D8-B99B4F46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33" y="648231"/>
            <a:ext cx="8999534" cy="321733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59446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2791B-9C4E-4D85-94DA-75F937B8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GB" sz="3100">
                <a:solidFill>
                  <a:schemeClr val="tx1"/>
                </a:solidFill>
              </a:rPr>
              <a:t>RDS database PostgreSQL/pgAdmin</a:t>
            </a:r>
            <a:br>
              <a:rPr lang="en-GB" sz="3100">
                <a:solidFill>
                  <a:schemeClr val="tx1"/>
                </a:solidFill>
              </a:rPr>
            </a:br>
            <a:endParaRPr lang="en-GB" sz="31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E09E-59C8-48CF-9611-D0D08CF9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en-GB"/>
              <a:t>Creating  and saving data in a database in amazon RDS</a:t>
            </a:r>
          </a:p>
          <a:p>
            <a:r>
              <a:rPr lang="en-GB"/>
              <a:t>Visualizing and querying the data through pgAdmin using AWS as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00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DB89-9115-49E8-AB1D-17E6D812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while creating Database to be able to connect: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E791-D3C2-4881-BDDF-D499CA02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you give name to the database in additional configuration</a:t>
            </a:r>
          </a:p>
          <a:p>
            <a:r>
              <a:rPr lang="en-GB" dirty="0"/>
              <a:t>The  security must be public</a:t>
            </a:r>
          </a:p>
          <a:p>
            <a:r>
              <a:rPr lang="en-GB" dirty="0"/>
              <a:t>Change inbound rules to anywhere</a:t>
            </a:r>
          </a:p>
          <a:p>
            <a:r>
              <a:rPr lang="en-GB" dirty="0"/>
              <a:t>You can change the port in additional configuration too</a:t>
            </a:r>
          </a:p>
          <a:p>
            <a:r>
              <a:rPr lang="en-GB" dirty="0"/>
              <a:t>Use Endpoint as host in </a:t>
            </a:r>
            <a:r>
              <a:rPr lang="en-GB" dirty="0" err="1"/>
              <a:t>pgAdmin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97C7C-7209-43DC-957F-88D66766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6" y="3604090"/>
            <a:ext cx="6553200" cy="26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868D-B53F-4361-87C5-6469107B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S3 bucket to store images: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6BF29-A769-497C-B64B-AB4C0214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595" y="2267120"/>
            <a:ext cx="5537297" cy="28286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7EEE0-3427-4204-8063-6E4FC178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95" y="5167656"/>
            <a:ext cx="5537297" cy="8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{C806286C-E032-40C7-8190-F092AA5E0118}tf11531919_win32</Template>
  <TotalTime>1400</TotalTime>
  <Words>371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Avenir Next LT Pro</vt:lpstr>
      <vt:lpstr>Avenir Next LT Pro Light</vt:lpstr>
      <vt:lpstr>Calibri</vt:lpstr>
      <vt:lpstr>Garamond</vt:lpstr>
      <vt:lpstr>SavonVTI</vt:lpstr>
      <vt:lpstr>Web-scraping Yoga mats</vt:lpstr>
      <vt:lpstr>Three main points of the process are:</vt:lpstr>
      <vt:lpstr>Aspects considered while running the script:</vt:lpstr>
      <vt:lpstr>Examples of targeted elements </vt:lpstr>
      <vt:lpstr>One more examples of targeted elements </vt:lpstr>
      <vt:lpstr>Data cleaning</vt:lpstr>
      <vt:lpstr>RDS database PostgreSQL/pgAdmin </vt:lpstr>
      <vt:lpstr>Considerations while creating Database to be able to connect:</vt:lpstr>
      <vt:lpstr>S3 bucket to store images: </vt:lpstr>
      <vt:lpstr>Variables to predict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Web-scraping Lululemon Amazon</dc:title>
  <dc:creator>kautar</dc:creator>
  <cp:lastModifiedBy>kautar</cp:lastModifiedBy>
  <cp:revision>21</cp:revision>
  <dcterms:created xsi:type="dcterms:W3CDTF">2021-06-27T22:32:12Z</dcterms:created>
  <dcterms:modified xsi:type="dcterms:W3CDTF">2021-06-29T17:30:22Z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