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2" r:id="rId15"/>
    <p:sldId id="270" r:id="rId16"/>
    <p:sldId id="273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BF03-8EF5-4E32-9813-85C81A16EC26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879F79C-BB9C-47F7-880B-48A09EC0BEA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BF03-8EF5-4E32-9813-85C81A16EC26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79C-BB9C-47F7-880B-48A09EC0BE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BF03-8EF5-4E32-9813-85C81A16EC26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79C-BB9C-47F7-880B-48A09EC0BE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BF03-8EF5-4E32-9813-85C81A16EC26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79C-BB9C-47F7-880B-48A09EC0BEA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BF03-8EF5-4E32-9813-85C81A16EC26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879F79C-BB9C-47F7-880B-48A09EC0BE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BF03-8EF5-4E32-9813-85C81A16EC26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79C-BB9C-47F7-880B-48A09EC0BEA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BF03-8EF5-4E32-9813-85C81A16EC26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79C-BB9C-47F7-880B-48A09EC0BEA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BF03-8EF5-4E32-9813-85C81A16EC26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79C-BB9C-47F7-880B-48A09EC0BE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BF03-8EF5-4E32-9813-85C81A16EC26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79C-BB9C-47F7-880B-48A09EC0BE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BF03-8EF5-4E32-9813-85C81A16EC26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79C-BB9C-47F7-880B-48A09EC0BEA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BF03-8EF5-4E32-9813-85C81A16EC26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879F79C-BB9C-47F7-880B-48A09EC0BEA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49BF03-8EF5-4E32-9813-85C81A16EC26}" type="datetimeFigureOut">
              <a:rPr lang="fr-FR" smtClean="0"/>
              <a:pPr/>
              <a:t>04/01/2021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879F79C-BB9C-47F7-880B-48A09EC0BE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eersonsiteweb.net/page-apprendre-bootstrap-twitter" TargetMode="External"/><Relationship Id="rId2" Type="http://schemas.openxmlformats.org/officeDocument/2006/relationships/hyperlink" Target="http://creersonsiteweb.net/page-bootstrap-gril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71736" y="5929330"/>
            <a:ext cx="6400800" cy="600068"/>
          </a:xfrm>
        </p:spPr>
        <p:txBody>
          <a:bodyPr/>
          <a:lstStyle/>
          <a:p>
            <a:r>
              <a:rPr lang="fr-FR" dirty="0" err="1" smtClean="0"/>
              <a:t>A.Karim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r>
              <a:rPr lang="fr-FR" dirty="0" smtClean="0"/>
              <a:t> 4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714884"/>
            <a:ext cx="23526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857252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TP2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6958030" cy="467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939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cartes d’affichage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Vous pouvez englober vos cartes dans la classe .</a:t>
            </a:r>
            <a:r>
              <a:rPr lang="fr-FR" dirty="0" err="1" smtClean="0"/>
              <a:t>card</a:t>
            </a:r>
            <a:r>
              <a:rPr lang="fr-FR" dirty="0" smtClean="0"/>
              <a:t>-</a:t>
            </a:r>
            <a:r>
              <a:rPr lang="fr-FR" dirty="0" err="1" smtClean="0"/>
              <a:t>deck</a:t>
            </a:r>
            <a:r>
              <a:rPr lang="fr-FR" dirty="0" smtClean="0"/>
              <a:t> pour les mettre sur la même ligne. </a:t>
            </a:r>
          </a:p>
          <a:p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0"/>
            <a:ext cx="750099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3</a:t>
            </a:r>
            <a:endParaRPr lang="fr-F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6143668" cy="255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71670" y="3929066"/>
            <a:ext cx="5429288" cy="2571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smtClean="0"/>
              <a:t>-</a:t>
            </a:r>
            <a:r>
              <a:rPr lang="fr-FR" sz="2000" dirty="0" err="1" smtClean="0"/>
              <a:t>jumbotron</a:t>
            </a:r>
            <a:endParaRPr lang="fr-FR" sz="2000" dirty="0" smtClean="0"/>
          </a:p>
          <a:p>
            <a:r>
              <a:rPr lang="fr-FR" sz="2000" dirty="0" smtClean="0"/>
              <a:t>-</a:t>
            </a:r>
            <a:r>
              <a:rPr lang="fr-FR" sz="2000" dirty="0" err="1" smtClean="0"/>
              <a:t>progress</a:t>
            </a:r>
            <a:r>
              <a:rPr lang="fr-FR" sz="2000" dirty="0" smtClean="0"/>
              <a:t>-bar</a:t>
            </a:r>
          </a:p>
          <a:p>
            <a:r>
              <a:rPr lang="fr-FR" sz="2000" dirty="0" smtClean="0"/>
              <a:t>-</a:t>
            </a:r>
            <a:r>
              <a:rPr lang="fr-FR" sz="2000" dirty="0" err="1" smtClean="0"/>
              <a:t>alert</a:t>
            </a:r>
            <a:endParaRPr lang="fr-FR" sz="2000" dirty="0" smtClean="0"/>
          </a:p>
          <a:p>
            <a:r>
              <a:rPr lang="fr-FR" sz="2000" dirty="0" smtClean="0"/>
              <a:t>-</a:t>
            </a:r>
            <a:r>
              <a:rPr lang="fr-FR" sz="2000" dirty="0" err="1" smtClean="0"/>
              <a:t>btn</a:t>
            </a:r>
            <a:endParaRPr lang="fr-FR" sz="2000" dirty="0" smtClean="0"/>
          </a:p>
          <a:p>
            <a:r>
              <a:rPr lang="fr-FR" sz="2000" dirty="0" smtClean="0"/>
              <a:t>-</a:t>
            </a:r>
            <a:r>
              <a:rPr lang="fr-FR" sz="2000" dirty="0" err="1" smtClean="0"/>
              <a:t>breadcrumb</a:t>
            </a:r>
            <a:r>
              <a:rPr lang="fr-FR" sz="2000" dirty="0" smtClean="0"/>
              <a:t> (fil d’</a:t>
            </a:r>
            <a:r>
              <a:rPr lang="fr-FR" sz="2000" dirty="0" err="1" smtClean="0"/>
              <a:t>ariane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-</a:t>
            </a:r>
            <a:r>
              <a:rPr lang="fr-FR" sz="2000" dirty="0" err="1" smtClean="0"/>
              <a:t>card</a:t>
            </a:r>
            <a:r>
              <a:rPr lang="fr-FR" sz="2000" dirty="0" smtClean="0"/>
              <a:t>-</a:t>
            </a:r>
            <a:r>
              <a:rPr lang="fr-FR" sz="2000" dirty="0" err="1" smtClean="0"/>
              <a:t>deck</a:t>
            </a:r>
            <a:r>
              <a:rPr lang="fr-FR" sz="2000" dirty="0" smtClean="0"/>
              <a:t> (</a:t>
            </a:r>
            <a:r>
              <a:rPr lang="fr-FR" sz="2000" dirty="0" err="1" smtClean="0"/>
              <a:t>card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-</a:t>
            </a:r>
            <a:r>
              <a:rPr lang="fr-FR" sz="2000" dirty="0" err="1" smtClean="0"/>
              <a:t>form</a:t>
            </a:r>
            <a:r>
              <a:rPr lang="fr-FR" sz="2000" dirty="0" smtClean="0"/>
              <a:t>-group</a:t>
            </a:r>
          </a:p>
          <a:p>
            <a:r>
              <a:rPr lang="fr-FR" sz="2000" dirty="0" smtClean="0"/>
              <a:t>-</a:t>
            </a:r>
            <a:r>
              <a:rPr lang="fr-FR" sz="2000" dirty="0" err="1" smtClean="0"/>
              <a:t>form</a:t>
            </a:r>
            <a:r>
              <a:rPr lang="fr-FR" sz="2000" dirty="0" smtClean="0"/>
              <a:t>-control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</a:t>
            </a:r>
            <a:r>
              <a:rPr lang="fr-FR" dirty="0" smtClean="0"/>
              <a:t>4-Hurry Potter</a:t>
            </a:r>
            <a:endParaRPr lang="fr-FR" dirty="0"/>
          </a:p>
        </p:txBody>
      </p:sp>
      <p:pic>
        <p:nvPicPr>
          <p:cNvPr id="1026" name="Picture 2" descr="D:\Mediatheque\Module 2 -Programmation Web\I-Front end\0-Maquette Statique\Séance 4\TP4\maq graphique\maquet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5257800" cy="41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2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5    -TDM </a:t>
            </a:r>
            <a:r>
              <a:rPr lang="fr-FR" dirty="0" err="1" smtClean="0"/>
              <a:t>Travel</a:t>
            </a:r>
            <a:r>
              <a:rPr lang="fr-FR" dirty="0" smtClean="0"/>
              <a:t>- </a:t>
            </a:r>
            <a:endParaRPr lang="fr-FR" dirty="0"/>
          </a:p>
        </p:txBody>
      </p:sp>
      <p:pic>
        <p:nvPicPr>
          <p:cNvPr id="2050" name="Picture 2" descr="D:\Mediatheque\Module 2 -Programmation Web\I-Front end\0-Maquette Statique\Séance 5\TP5\images\maq graphique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328592" cy="46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</a:t>
            </a:r>
            <a:r>
              <a:rPr lang="fr-FR" dirty="0" smtClean="0"/>
              <a:t>6    -Portfolio + CV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696744" cy="4325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6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Bootstrap</a:t>
            </a:r>
            <a:r>
              <a:rPr lang="fr-FR" dirty="0" smtClean="0"/>
              <a:t> est une boîte à outils(Framework) open source pour le développement avec HTML, CSS et JS des interfaces web responsives 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Une interface responsive : c’est une interface qui s’adapte à son support(</a:t>
            </a:r>
            <a:r>
              <a:rPr lang="fr-FR" dirty="0" err="1" smtClean="0"/>
              <a:t>smartphone</a:t>
            </a:r>
            <a:r>
              <a:rPr lang="fr-FR" dirty="0" smtClean="0"/>
              <a:t>, tablette, ordinateur…)</a:t>
            </a:r>
          </a:p>
          <a:p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utiliser </a:t>
            </a:r>
            <a:r>
              <a:rPr lang="fr-FR" dirty="0" err="1" smtClean="0"/>
              <a:t>Bootstrap</a:t>
            </a:r>
            <a:endParaRPr lang="fr-F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09800"/>
            <a:ext cx="7858180" cy="371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Connecteur droit avec flèche 4"/>
          <p:cNvCxnSpPr/>
          <p:nvPr/>
        </p:nvCxnSpPr>
        <p:spPr>
          <a:xfrm>
            <a:off x="1214414" y="4929198"/>
            <a:ext cx="857256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57356" y="5857892"/>
            <a:ext cx="49292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À travers un CDN (Content </a:t>
            </a:r>
            <a:r>
              <a:rPr lang="fr-FR" dirty="0" err="1" smtClean="0"/>
              <a:t>delivery</a:t>
            </a:r>
            <a:r>
              <a:rPr lang="fr-FR" dirty="0" smtClean="0"/>
              <a:t> network)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4714876" y="2500306"/>
            <a:ext cx="1357322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57818" y="1643050"/>
            <a:ext cx="350046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Integrés</a:t>
            </a:r>
            <a:r>
              <a:rPr lang="fr-FR" dirty="0" smtClean="0"/>
              <a:t> physiquement dans le dossier du projet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 de </a:t>
            </a:r>
            <a:r>
              <a:rPr lang="fr-FR" dirty="0" err="1" smtClean="0"/>
              <a:t>bootstrap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u="sng" dirty="0" smtClean="0"/>
              <a:t>Container</a:t>
            </a:r>
          </a:p>
          <a:p>
            <a:pPr>
              <a:buNone/>
            </a:pPr>
            <a:r>
              <a:rPr lang="fr-FR" dirty="0" smtClean="0"/>
              <a:t>    Les conteneurs permettent de centrer horizontalement le contenu de votre site. </a:t>
            </a:r>
          </a:p>
          <a:p>
            <a:pPr>
              <a:buNone/>
            </a:pPr>
            <a:r>
              <a:rPr lang="fr-FR" dirty="0" smtClean="0"/>
              <a:t>                        &lt;</a:t>
            </a:r>
            <a:r>
              <a:rPr lang="fr-FR" dirty="0" err="1" smtClean="0"/>
              <a:t>div</a:t>
            </a:r>
            <a:r>
              <a:rPr lang="fr-FR" dirty="0" smtClean="0"/>
              <a:t> class="</a:t>
            </a:r>
            <a:r>
              <a:rPr lang="fr-FR" dirty="0" smtClean="0">
                <a:solidFill>
                  <a:srgbClr val="FF0000"/>
                </a:solidFill>
              </a:rPr>
              <a:t>container</a:t>
            </a:r>
            <a:r>
              <a:rPr lang="fr-FR" dirty="0" smtClean="0"/>
              <a:t>" &gt;</a:t>
            </a:r>
          </a:p>
          <a:p>
            <a:pPr>
              <a:buNone/>
            </a:pPr>
            <a:r>
              <a:rPr lang="fr-FR" dirty="0" smtClean="0"/>
              <a:t>              ou bien :</a:t>
            </a:r>
          </a:p>
          <a:p>
            <a:pPr>
              <a:buNone/>
            </a:pPr>
            <a:r>
              <a:rPr lang="fr-FR" dirty="0" smtClean="0"/>
              <a:t>                         &lt;</a:t>
            </a:r>
            <a:r>
              <a:rPr lang="fr-FR" dirty="0" err="1" smtClean="0"/>
              <a:t>div</a:t>
            </a:r>
            <a:r>
              <a:rPr lang="fr-FR" dirty="0" smtClean="0"/>
              <a:t> class="</a:t>
            </a:r>
            <a:r>
              <a:rPr lang="fr-FR" dirty="0" smtClean="0">
                <a:solidFill>
                  <a:srgbClr val="FF0000"/>
                </a:solidFill>
              </a:rPr>
              <a:t>container-</a:t>
            </a:r>
            <a:r>
              <a:rPr lang="fr-FR" dirty="0" err="1" smtClean="0">
                <a:solidFill>
                  <a:srgbClr val="FF0000"/>
                </a:solidFill>
              </a:rPr>
              <a:t>fluid</a:t>
            </a:r>
            <a:r>
              <a:rPr lang="fr-FR" dirty="0" smtClean="0"/>
              <a:t>"</a:t>
            </a:r>
            <a:r>
              <a:rPr lang="fr-FR" b="1" dirty="0" smtClean="0"/>
              <a:t>&gt;</a:t>
            </a:r>
            <a:endParaRPr lang="en-US" b="1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u="sng" dirty="0" smtClean="0"/>
              <a:t>Système de grille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hlinkClick r:id="rId2"/>
              </a:rPr>
              <a:t>La grille</a:t>
            </a:r>
            <a:endParaRPr lang="fr-FR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système de grille est le </a:t>
            </a:r>
            <a:r>
              <a:rPr lang="fr-FR" dirty="0" err="1" smtClean="0"/>
              <a:t>coeur</a:t>
            </a:r>
            <a:r>
              <a:rPr lang="fr-FR" dirty="0" smtClean="0"/>
              <a:t> de </a:t>
            </a:r>
            <a:r>
              <a:rPr lang="fr-FR" b="1" dirty="0" smtClean="0">
                <a:hlinkClick r:id="rId3" tooltip="BOOTSTRAP"/>
              </a:rPr>
              <a:t>BOOTSTRAP</a:t>
            </a:r>
            <a:r>
              <a:rPr lang="fr-FR" dirty="0" smtClean="0"/>
              <a:t> </a:t>
            </a:r>
            <a:r>
              <a:rPr lang="fr-FR" dirty="0" err="1" smtClean="0"/>
              <a:t>twitter</a:t>
            </a:r>
            <a:r>
              <a:rPr lang="fr-FR" dirty="0" smtClean="0"/>
              <a:t>. </a:t>
            </a:r>
            <a:br>
              <a:rPr lang="fr-FR" dirty="0" smtClean="0"/>
            </a:br>
            <a:r>
              <a:rPr lang="fr-FR" b="1" dirty="0" err="1" smtClean="0"/>
              <a:t>Bootstrap</a:t>
            </a:r>
            <a:r>
              <a:rPr lang="fr-FR" b="1" dirty="0" smtClean="0"/>
              <a:t> </a:t>
            </a:r>
            <a:r>
              <a:rPr lang="fr-FR" b="1" dirty="0" err="1" smtClean="0"/>
              <a:t>Twitter</a:t>
            </a:r>
            <a:r>
              <a:rPr lang="fr-FR" dirty="0" smtClean="0"/>
              <a:t> considère qu'une ligne </a:t>
            </a:r>
            <a:r>
              <a:rPr lang="fr-FR" b="1" dirty="0" smtClean="0"/>
              <a:t>.</a:t>
            </a:r>
            <a:r>
              <a:rPr lang="fr-FR" b="1" dirty="0" err="1" smtClean="0"/>
              <a:t>row</a:t>
            </a:r>
            <a:r>
              <a:rPr lang="fr-FR" dirty="0" smtClean="0"/>
              <a:t> fait </a:t>
            </a:r>
            <a:r>
              <a:rPr lang="fr-FR" b="1" dirty="0" smtClean="0"/>
              <a:t>12 colonnes</a:t>
            </a:r>
            <a:r>
              <a:rPr lang="fr-FR" dirty="0" smtClean="0"/>
              <a:t>. </a:t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pic>
        <p:nvPicPr>
          <p:cNvPr id="4" name="Picture 4" descr="Bootstrap Twitter Gri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214818"/>
            <a:ext cx="8915400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Boostrap</a:t>
            </a:r>
            <a:r>
              <a:rPr lang="fr-FR" dirty="0" smtClean="0"/>
              <a:t> </a:t>
            </a:r>
            <a:r>
              <a:rPr lang="fr-FR" dirty="0" err="1" smtClean="0"/>
              <a:t>Devices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xs</a:t>
            </a:r>
            <a:r>
              <a:rPr lang="fr-FR" dirty="0" smtClean="0"/>
              <a:t> &lt; 576px  </a:t>
            </a:r>
          </a:p>
          <a:p>
            <a:r>
              <a:rPr lang="fr-FR" dirty="0" err="1" smtClean="0"/>
              <a:t>sm</a:t>
            </a:r>
            <a:r>
              <a:rPr lang="fr-FR" dirty="0" smtClean="0"/>
              <a:t> &gt;= 576px </a:t>
            </a:r>
          </a:p>
          <a:p>
            <a:r>
              <a:rPr lang="fr-FR" dirty="0" smtClean="0"/>
              <a:t>md &gt;= 768px </a:t>
            </a:r>
          </a:p>
          <a:p>
            <a:r>
              <a:rPr lang="fr-FR" dirty="0" smtClean="0"/>
              <a:t> lg &gt;= 992px 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xl</a:t>
            </a:r>
            <a:r>
              <a:rPr lang="fr-FR" dirty="0" smtClean="0"/>
              <a:t> &gt;= 1200px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  Pour la taille </a:t>
            </a:r>
            <a:r>
              <a:rPr lang="fr-FR" dirty="0" err="1" smtClean="0"/>
              <a:t>xs</a:t>
            </a:r>
            <a:r>
              <a:rPr lang="fr-FR" dirty="0" smtClean="0"/>
              <a:t>, on peut se passer du préfixe </a:t>
            </a:r>
            <a:r>
              <a:rPr lang="fr-FR" dirty="0" err="1" smtClean="0"/>
              <a:t>xs</a:t>
            </a:r>
            <a:r>
              <a:rPr lang="fr-FR" dirty="0" smtClean="0"/>
              <a:t>, c’est-à-dire qu’au lieu d’écrire .col-</a:t>
            </a:r>
            <a:r>
              <a:rPr lang="fr-FR" dirty="0" err="1" smtClean="0"/>
              <a:t>xs</a:t>
            </a:r>
            <a:r>
              <a:rPr lang="fr-FR" dirty="0" smtClean="0"/>
              <a:t>-8, on pourra écrire directement col-8. Les autres tailles ont besoin du préfixe</a:t>
            </a:r>
          </a:p>
          <a:p>
            <a:r>
              <a:rPr lang="fr-FR" dirty="0" smtClean="0"/>
              <a:t>Pour laisser des marges utiliser la class offset-lg-valeur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Sur un écran de poste de travail</a:t>
            </a:r>
            <a:br>
              <a:rPr lang="fr-FR" dirty="0"/>
            </a:br>
            <a:endParaRPr lang="fr-FR" dirty="0"/>
          </a:p>
        </p:txBody>
      </p:sp>
      <p:pic>
        <p:nvPicPr>
          <p:cNvPr id="19458" name="Picture 2" descr="Bootstrap Twitter Gr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71612"/>
            <a:ext cx="5181600" cy="429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Tablette</a:t>
            </a:r>
            <a:br>
              <a:rPr lang="fr-FR" dirty="0"/>
            </a:br>
            <a:endParaRPr lang="fr-FR" dirty="0"/>
          </a:p>
        </p:txBody>
      </p:sp>
      <p:pic>
        <p:nvPicPr>
          <p:cNvPr id="22530" name="Picture 2" descr="Bootstrap Twitter Gr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571612"/>
            <a:ext cx="3333750" cy="421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Smartphone</a:t>
            </a:r>
            <a:br>
              <a:rPr lang="fr-FR" dirty="0"/>
            </a:br>
            <a:endParaRPr lang="fr-FR" dirty="0"/>
          </a:p>
        </p:txBody>
      </p:sp>
      <p:pic>
        <p:nvPicPr>
          <p:cNvPr id="23554" name="Picture 2" descr="Bootstrap Twitter Gr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785926"/>
            <a:ext cx="1905000" cy="34099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13719</TotalTime>
  <Words>222</Words>
  <Application>Microsoft Office PowerPoint</Application>
  <PresentationFormat>Affichage à l'écran (4:3)</PresentationFormat>
  <Paragraphs>48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Capitaux</vt:lpstr>
      <vt:lpstr>BootStrap 4</vt:lpstr>
      <vt:lpstr>Définition</vt:lpstr>
      <vt:lpstr>Comment utiliser Bootstrap</vt:lpstr>
      <vt:lpstr>Les bases de bootstrap</vt:lpstr>
      <vt:lpstr>La grille</vt:lpstr>
      <vt:lpstr>Boostrap Devices</vt:lpstr>
      <vt:lpstr>Sur un écran de poste de travail </vt:lpstr>
      <vt:lpstr>Tablette </vt:lpstr>
      <vt:lpstr>Smartphone </vt:lpstr>
      <vt:lpstr>Présentation PowerPoint</vt:lpstr>
      <vt:lpstr>TP2</vt:lpstr>
      <vt:lpstr>Les cartes d’affichage</vt:lpstr>
      <vt:lpstr>TP 3</vt:lpstr>
      <vt:lpstr>TP 4-Hurry Potter</vt:lpstr>
      <vt:lpstr>TP 5    -TDM Travel- </vt:lpstr>
      <vt:lpstr>TP 6    -Portfolio + CV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</dc:title>
  <dc:creator>pc</dc:creator>
  <cp:lastModifiedBy>Admin</cp:lastModifiedBy>
  <cp:revision>249</cp:revision>
  <dcterms:created xsi:type="dcterms:W3CDTF">2018-10-04T14:21:48Z</dcterms:created>
  <dcterms:modified xsi:type="dcterms:W3CDTF">2021-01-04T18:00:42Z</dcterms:modified>
</cp:coreProperties>
</file>