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3" r:id="rId3"/>
    <p:sldId id="262" r:id="rId4"/>
    <p:sldId id="264" r:id="rId5"/>
    <p:sldId id="261" r:id="rId6"/>
    <p:sldId id="271" r:id="rId7"/>
    <p:sldId id="276" r:id="rId8"/>
    <p:sldId id="265" r:id="rId9"/>
    <p:sldId id="266" r:id="rId10"/>
    <p:sldId id="267" r:id="rId11"/>
    <p:sldId id="268" r:id="rId12"/>
    <p:sldId id="269" r:id="rId13"/>
    <p:sldId id="272" r:id="rId14"/>
    <p:sldId id="270" r:id="rId15"/>
    <p:sldId id="274" r:id="rId16"/>
    <p:sldId id="273" r:id="rId17"/>
    <p:sldId id="275" r:id="rId18"/>
    <p:sldId id="278" r:id="rId19"/>
    <p:sldId id="279"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DBA83-5E20-412E-B1EC-F06C7E0C2909}" v="315" dt="2022-11-29T21:08:2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3" d="100"/>
          <a:sy n="63" d="100"/>
        </p:scale>
        <p:origin x="6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 Rachidi" userId="S::aya.rachidi@usms.ac.ma::2f180c4f-1834-4144-a0d7-29e4806b7603" providerId="AD" clId="Web-{259DBA83-5E20-412E-B1EC-F06C7E0C2909}"/>
    <pc:docChg chg="addSld delSld modSld addMainMaster delMainMaster">
      <pc:chgData name="Aya Rachidi" userId="S::aya.rachidi@usms.ac.ma::2f180c4f-1834-4144-a0d7-29e4806b7603" providerId="AD" clId="Web-{259DBA83-5E20-412E-B1EC-F06C7E0C2909}" dt="2022-11-29T21:08:29.932" v="305" actId="20577"/>
      <pc:docMkLst>
        <pc:docMk/>
      </pc:docMkLst>
      <pc:sldChg chg="addSp modSp mod setBg modClrScheme modShow chgLayout">
        <pc:chgData name="Aya Rachidi" userId="S::aya.rachidi@usms.ac.ma::2f180c4f-1834-4144-a0d7-29e4806b7603" providerId="AD" clId="Web-{259DBA83-5E20-412E-B1EC-F06C7E0C2909}" dt="2022-11-29T20:43:38.697" v="96" actId="20577"/>
        <pc:sldMkLst>
          <pc:docMk/>
          <pc:sldMk cId="3784089036" sldId="256"/>
        </pc:sldMkLst>
        <pc:spChg chg="mod">
          <ac:chgData name="Aya Rachidi" userId="S::aya.rachidi@usms.ac.ma::2f180c4f-1834-4144-a0d7-29e4806b7603" providerId="AD" clId="Web-{259DBA83-5E20-412E-B1EC-F06C7E0C2909}" dt="2022-11-29T20:43:16.946" v="92" actId="20577"/>
          <ac:spMkLst>
            <pc:docMk/>
            <pc:sldMk cId="3784089036" sldId="256"/>
            <ac:spMk id="2" creationId="{00000000-0000-0000-0000-000000000000}"/>
          </ac:spMkLst>
        </pc:spChg>
        <pc:spChg chg="mod">
          <ac:chgData name="Aya Rachidi" userId="S::aya.rachidi@usms.ac.ma::2f180c4f-1834-4144-a0d7-29e4806b7603" providerId="AD" clId="Web-{259DBA83-5E20-412E-B1EC-F06C7E0C2909}" dt="2022-11-29T20:43:38.697" v="96" actId="20577"/>
          <ac:spMkLst>
            <pc:docMk/>
            <pc:sldMk cId="3784089036" sldId="256"/>
            <ac:spMk id="3" creationId="{00000000-0000-0000-0000-000000000000}"/>
          </ac:spMkLst>
        </pc:spChg>
        <pc:spChg chg="add">
          <ac:chgData name="Aya Rachidi" userId="S::aya.rachidi@usms.ac.ma::2f180c4f-1834-4144-a0d7-29e4806b7603" providerId="AD" clId="Web-{259DBA83-5E20-412E-B1EC-F06C7E0C2909}" dt="2022-11-29T20:03:28.686" v="0"/>
          <ac:spMkLst>
            <pc:docMk/>
            <pc:sldMk cId="3784089036" sldId="256"/>
            <ac:spMk id="9" creationId="{4187D111-0A9D-421B-84EB-FC5811C3A931}"/>
          </ac:spMkLst>
        </pc:spChg>
        <pc:spChg chg="add">
          <ac:chgData name="Aya Rachidi" userId="S::aya.rachidi@usms.ac.ma::2f180c4f-1834-4144-a0d7-29e4806b7603" providerId="AD" clId="Web-{259DBA83-5E20-412E-B1EC-F06C7E0C2909}" dt="2022-11-29T20:03:28.686" v="0"/>
          <ac:spMkLst>
            <pc:docMk/>
            <pc:sldMk cId="3784089036" sldId="256"/>
            <ac:spMk id="44" creationId="{F0753E91-DF19-4FA4-BFBF-221696B8D779}"/>
          </ac:spMkLst>
        </pc:spChg>
        <pc:grpChg chg="add">
          <ac:chgData name="Aya Rachidi" userId="S::aya.rachidi@usms.ac.ma::2f180c4f-1834-4144-a0d7-29e4806b7603" providerId="AD" clId="Web-{259DBA83-5E20-412E-B1EC-F06C7E0C2909}" dt="2022-11-29T20:03:28.686" v="0"/>
          <ac:grpSpMkLst>
            <pc:docMk/>
            <pc:sldMk cId="3784089036" sldId="256"/>
            <ac:grpSpMk id="11" creationId="{015ECF02-0C11-4320-A868-5EC7DD53DEFD}"/>
          </ac:grpSpMkLst>
        </pc:grpChg>
        <pc:picChg chg="add">
          <ac:chgData name="Aya Rachidi" userId="S::aya.rachidi@usms.ac.ma::2f180c4f-1834-4144-a0d7-29e4806b7603" providerId="AD" clId="Web-{259DBA83-5E20-412E-B1EC-F06C7E0C2909}" dt="2022-11-29T20:03:28.686" v="0"/>
          <ac:picMkLst>
            <pc:docMk/>
            <pc:sldMk cId="3784089036" sldId="256"/>
            <ac:picMk id="4" creationId="{6609A22C-6F45-18F7-6D68-B228EF0BB37B}"/>
          </ac:picMkLst>
        </pc:picChg>
      </pc:sldChg>
      <pc:sldChg chg="addSp delSp modSp new mod setBg">
        <pc:chgData name="Aya Rachidi" userId="S::aya.rachidi@usms.ac.ma::2f180c4f-1834-4144-a0d7-29e4806b7603" providerId="AD" clId="Web-{259DBA83-5E20-412E-B1EC-F06C7E0C2909}" dt="2022-11-29T20:59:12.352" v="191" actId="20577"/>
        <pc:sldMkLst>
          <pc:docMk/>
          <pc:sldMk cId="2036902823" sldId="257"/>
        </pc:sldMkLst>
        <pc:spChg chg="mod">
          <ac:chgData name="Aya Rachidi" userId="S::aya.rachidi@usms.ac.ma::2f180c4f-1834-4144-a0d7-29e4806b7603" providerId="AD" clId="Web-{259DBA83-5E20-412E-B1EC-F06C7E0C2909}" dt="2022-11-29T20:59:12.352" v="191" actId="20577"/>
          <ac:spMkLst>
            <pc:docMk/>
            <pc:sldMk cId="2036902823" sldId="257"/>
            <ac:spMk id="2" creationId="{CCB51AED-3A88-3BBF-2675-2A991AA0C0CF}"/>
          </ac:spMkLst>
        </pc:spChg>
        <pc:spChg chg="del mod">
          <ac:chgData name="Aya Rachidi" userId="S::aya.rachidi@usms.ac.ma::2f180c4f-1834-4144-a0d7-29e4806b7603" providerId="AD" clId="Web-{259DBA83-5E20-412E-B1EC-F06C7E0C2909}" dt="2022-11-29T20:51:06.618" v="153"/>
          <ac:spMkLst>
            <pc:docMk/>
            <pc:sldMk cId="2036902823" sldId="257"/>
            <ac:spMk id="3" creationId="{0AC7C5F8-B03B-F236-C534-213666A82741}"/>
          </ac:spMkLst>
        </pc:spChg>
        <pc:spChg chg="add del">
          <ac:chgData name="Aya Rachidi" userId="S::aya.rachidi@usms.ac.ma::2f180c4f-1834-4144-a0d7-29e4806b7603" providerId="AD" clId="Web-{259DBA83-5E20-412E-B1EC-F06C7E0C2909}" dt="2022-11-29T20:51:06.618" v="153"/>
          <ac:spMkLst>
            <pc:docMk/>
            <pc:sldMk cId="2036902823" sldId="257"/>
            <ac:spMk id="8" creationId="{2FD1FEA2-AFB3-4160-AD46-30A807296446}"/>
          </ac:spMkLst>
        </pc:spChg>
        <pc:spChg chg="add del">
          <ac:chgData name="Aya Rachidi" userId="S::aya.rachidi@usms.ac.ma::2f180c4f-1834-4144-a0d7-29e4806b7603" providerId="AD" clId="Web-{259DBA83-5E20-412E-B1EC-F06C7E0C2909}" dt="2022-11-29T20:51:06.618" v="153"/>
          <ac:spMkLst>
            <pc:docMk/>
            <pc:sldMk cId="2036902823" sldId="257"/>
            <ac:spMk id="43" creationId="{9AA2BC59-928B-43C3-B9E7-D77D4F3EE7EA}"/>
          </ac:spMkLst>
        </pc:spChg>
        <pc:spChg chg="add">
          <ac:chgData name="Aya Rachidi" userId="S::aya.rachidi@usms.ac.ma::2f180c4f-1834-4144-a0d7-29e4806b7603" providerId="AD" clId="Web-{259DBA83-5E20-412E-B1EC-F06C7E0C2909}" dt="2022-11-29T20:51:06.618" v="153"/>
          <ac:spMkLst>
            <pc:docMk/>
            <pc:sldMk cId="2036902823" sldId="257"/>
            <ac:spMk id="49" creationId="{9663BDD8-36FC-48B0-8862-3B51BE4F77DA}"/>
          </ac:spMkLst>
        </pc:spChg>
        <pc:spChg chg="add">
          <ac:chgData name="Aya Rachidi" userId="S::aya.rachidi@usms.ac.ma::2f180c4f-1834-4144-a0d7-29e4806b7603" providerId="AD" clId="Web-{259DBA83-5E20-412E-B1EC-F06C7E0C2909}" dt="2022-11-29T20:51:06.618" v="153"/>
          <ac:spMkLst>
            <pc:docMk/>
            <pc:sldMk cId="2036902823" sldId="257"/>
            <ac:spMk id="84" creationId="{42DA35F9-950C-4AD3-AAD4-731D45E42335}"/>
          </ac:spMkLst>
        </pc:spChg>
        <pc:grpChg chg="add del">
          <ac:chgData name="Aya Rachidi" userId="S::aya.rachidi@usms.ac.ma::2f180c4f-1834-4144-a0d7-29e4806b7603" providerId="AD" clId="Web-{259DBA83-5E20-412E-B1EC-F06C7E0C2909}" dt="2022-11-29T20:51:06.618" v="153"/>
          <ac:grpSpMkLst>
            <pc:docMk/>
            <pc:sldMk cId="2036902823" sldId="257"/>
            <ac:grpSpMk id="10" creationId="{514AF8D4-8E5C-4E3A-999F-1FE86654EE48}"/>
          </ac:grpSpMkLst>
        </pc:grpChg>
        <pc:grpChg chg="add">
          <ac:chgData name="Aya Rachidi" userId="S::aya.rachidi@usms.ac.ma::2f180c4f-1834-4144-a0d7-29e4806b7603" providerId="AD" clId="Web-{259DBA83-5E20-412E-B1EC-F06C7E0C2909}" dt="2022-11-29T20:51:06.618" v="153"/>
          <ac:grpSpMkLst>
            <pc:docMk/>
            <pc:sldMk cId="2036902823" sldId="257"/>
            <ac:grpSpMk id="51" creationId="{7188C579-6F01-4060-BF31-C045C99A6CF8}"/>
          </ac:grpSpMkLst>
        </pc:grpChg>
        <pc:graphicFrameChg chg="add">
          <ac:chgData name="Aya Rachidi" userId="S::aya.rachidi@usms.ac.ma::2f180c4f-1834-4144-a0d7-29e4806b7603" providerId="AD" clId="Web-{259DBA83-5E20-412E-B1EC-F06C7E0C2909}" dt="2022-11-29T20:51:06.618" v="153"/>
          <ac:graphicFrameMkLst>
            <pc:docMk/>
            <pc:sldMk cId="2036902823" sldId="257"/>
            <ac:graphicFrameMk id="45" creationId="{4DA24A58-E516-E791-2555-F119BC46C025}"/>
          </ac:graphicFrameMkLst>
        </pc:graphicFrameChg>
      </pc:sldChg>
      <pc:sldChg chg="new del">
        <pc:chgData name="Aya Rachidi" userId="S::aya.rachidi@usms.ac.ma::2f180c4f-1834-4144-a0d7-29e4806b7603" providerId="AD" clId="Web-{259DBA83-5E20-412E-B1EC-F06C7E0C2909}" dt="2022-11-29T20:05:28.814" v="16"/>
        <pc:sldMkLst>
          <pc:docMk/>
          <pc:sldMk cId="2426040295" sldId="257"/>
        </pc:sldMkLst>
      </pc:sldChg>
      <pc:sldChg chg="modSp new">
        <pc:chgData name="Aya Rachidi" userId="S::aya.rachidi@usms.ac.ma::2f180c4f-1834-4144-a0d7-29e4806b7603" providerId="AD" clId="Web-{259DBA83-5E20-412E-B1EC-F06C7E0C2909}" dt="2022-11-29T20:56:25.753" v="183" actId="20577"/>
        <pc:sldMkLst>
          <pc:docMk/>
          <pc:sldMk cId="3431067194" sldId="258"/>
        </pc:sldMkLst>
        <pc:spChg chg="mod">
          <ac:chgData name="Aya Rachidi" userId="S::aya.rachidi@usms.ac.ma::2f180c4f-1834-4144-a0d7-29e4806b7603" providerId="AD" clId="Web-{259DBA83-5E20-412E-B1EC-F06C7E0C2909}" dt="2022-11-29T20:54:14.983" v="167" actId="14100"/>
          <ac:spMkLst>
            <pc:docMk/>
            <pc:sldMk cId="3431067194" sldId="258"/>
            <ac:spMk id="2" creationId="{8D544D70-A42E-54B0-2C17-D09E47E8A496}"/>
          </ac:spMkLst>
        </pc:spChg>
        <pc:spChg chg="mod">
          <ac:chgData name="Aya Rachidi" userId="S::aya.rachidi@usms.ac.ma::2f180c4f-1834-4144-a0d7-29e4806b7603" providerId="AD" clId="Web-{259DBA83-5E20-412E-B1EC-F06C7E0C2909}" dt="2022-11-29T20:56:25.753" v="183" actId="20577"/>
          <ac:spMkLst>
            <pc:docMk/>
            <pc:sldMk cId="3431067194" sldId="258"/>
            <ac:spMk id="3" creationId="{EAE17C60-3C25-54CE-D397-7DC6389F01A9}"/>
          </ac:spMkLst>
        </pc:spChg>
      </pc:sldChg>
      <pc:sldChg chg="modSp new">
        <pc:chgData name="Aya Rachidi" userId="S::aya.rachidi@usms.ac.ma::2f180c4f-1834-4144-a0d7-29e4806b7603" providerId="AD" clId="Web-{259DBA83-5E20-412E-B1EC-F06C7E0C2909}" dt="2022-11-29T21:08:29.932" v="305" actId="20577"/>
        <pc:sldMkLst>
          <pc:docMk/>
          <pc:sldMk cId="410724415" sldId="259"/>
        </pc:sldMkLst>
        <pc:spChg chg="mod">
          <ac:chgData name="Aya Rachidi" userId="S::aya.rachidi@usms.ac.ma::2f180c4f-1834-4144-a0d7-29e4806b7603" providerId="AD" clId="Web-{259DBA83-5E20-412E-B1EC-F06C7E0C2909}" dt="2022-11-29T20:59:05.555" v="190" actId="14100"/>
          <ac:spMkLst>
            <pc:docMk/>
            <pc:sldMk cId="410724415" sldId="259"/>
            <ac:spMk id="2" creationId="{CABFCE5C-B74C-D9B4-7277-D180E826A9B0}"/>
          </ac:spMkLst>
        </pc:spChg>
        <pc:spChg chg="mod">
          <ac:chgData name="Aya Rachidi" userId="S::aya.rachidi@usms.ac.ma::2f180c4f-1834-4144-a0d7-29e4806b7603" providerId="AD" clId="Web-{259DBA83-5E20-412E-B1EC-F06C7E0C2909}" dt="2022-11-29T21:08:29.932" v="305" actId="20577"/>
          <ac:spMkLst>
            <pc:docMk/>
            <pc:sldMk cId="410724415" sldId="259"/>
            <ac:spMk id="3" creationId="{F0C848CF-FA8A-7452-8F6D-1AD755879E4E}"/>
          </ac:spMkLst>
        </pc:spChg>
      </pc:sldChg>
      <pc:sldMasterChg chg="del delSldLayout">
        <pc:chgData name="Aya Rachidi" userId="S::aya.rachidi@usms.ac.ma::2f180c4f-1834-4144-a0d7-29e4806b7603" providerId="AD" clId="Web-{259DBA83-5E20-412E-B1EC-F06C7E0C2909}" dt="2022-11-29T20:03:28.686" v="0"/>
        <pc:sldMasterMkLst>
          <pc:docMk/>
          <pc:sldMasterMk cId="3071127875" sldId="2147483648"/>
        </pc:sldMasterMkLst>
        <pc:sldLayoutChg chg="del">
          <pc:chgData name="Aya Rachidi" userId="S::aya.rachidi@usms.ac.ma::2f180c4f-1834-4144-a0d7-29e4806b7603" providerId="AD" clId="Web-{259DBA83-5E20-412E-B1EC-F06C7E0C2909}" dt="2022-11-29T20:03:28.686" v="0"/>
          <pc:sldLayoutMkLst>
            <pc:docMk/>
            <pc:sldMasterMk cId="3071127875" sldId="2147483648"/>
            <pc:sldLayoutMk cId="3310491181" sldId="2147483649"/>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3841795644" sldId="2147483650"/>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3466923455" sldId="2147483651"/>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3747632232" sldId="2147483652"/>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2611866596" sldId="2147483653"/>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3395854097" sldId="2147483654"/>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4040201302" sldId="2147483655"/>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2706407263" sldId="2147483656"/>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1610903340" sldId="2147483657"/>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4172787210" sldId="2147483658"/>
          </pc:sldLayoutMkLst>
        </pc:sldLayoutChg>
        <pc:sldLayoutChg chg="del">
          <pc:chgData name="Aya Rachidi" userId="S::aya.rachidi@usms.ac.ma::2f180c4f-1834-4144-a0d7-29e4806b7603" providerId="AD" clId="Web-{259DBA83-5E20-412E-B1EC-F06C7E0C2909}" dt="2022-11-29T20:03:28.686" v="0"/>
          <pc:sldLayoutMkLst>
            <pc:docMk/>
            <pc:sldMasterMk cId="3071127875" sldId="2147483648"/>
            <pc:sldLayoutMk cId="1902177510" sldId="2147483659"/>
          </pc:sldLayoutMkLst>
        </pc:sldLayoutChg>
      </pc:sldMasterChg>
      <pc:sldMasterChg chg="add addSldLayout">
        <pc:chgData name="Aya Rachidi" userId="S::aya.rachidi@usms.ac.ma::2f180c4f-1834-4144-a0d7-29e4806b7603" providerId="AD" clId="Web-{259DBA83-5E20-412E-B1EC-F06C7E0C2909}" dt="2022-11-29T20:03:28.686" v="0"/>
        <pc:sldMasterMkLst>
          <pc:docMk/>
          <pc:sldMasterMk cId="1888992049" sldId="2147483699"/>
        </pc:sldMasterMkLst>
        <pc:sldLayoutChg chg="add">
          <pc:chgData name="Aya Rachidi" userId="S::aya.rachidi@usms.ac.ma::2f180c4f-1834-4144-a0d7-29e4806b7603" providerId="AD" clId="Web-{259DBA83-5E20-412E-B1EC-F06C7E0C2909}" dt="2022-11-29T20:03:28.686" v="0"/>
          <pc:sldLayoutMkLst>
            <pc:docMk/>
            <pc:sldMasterMk cId="1888992049" sldId="2147483699"/>
            <pc:sldLayoutMk cId="1722241530" sldId="2147483688"/>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886750461" sldId="2147483689"/>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31622483" sldId="2147483690"/>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522690620" sldId="2147483691"/>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3380109483" sldId="2147483692"/>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3990882280" sldId="2147483693"/>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3497462848" sldId="2147483694"/>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654459957" sldId="2147483695"/>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4054023307" sldId="2147483696"/>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2294068313" sldId="2147483697"/>
          </pc:sldLayoutMkLst>
        </pc:sldLayoutChg>
        <pc:sldLayoutChg chg="add">
          <pc:chgData name="Aya Rachidi" userId="S::aya.rachidi@usms.ac.ma::2f180c4f-1834-4144-a0d7-29e4806b7603" providerId="AD" clId="Web-{259DBA83-5E20-412E-B1EC-F06C7E0C2909}" dt="2022-11-29T20:03:28.686" v="0"/>
          <pc:sldLayoutMkLst>
            <pc:docMk/>
            <pc:sldMasterMk cId="1888992049" sldId="2147483699"/>
            <pc:sldLayoutMk cId="811546518" sldId="2147483698"/>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0D09-1876-4425-A79D-E8172AB3D4BC}"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2642225F-6708-4ED3-BFC9-117CD3322B20}">
      <dgm:prSet custT="1"/>
      <dgm:spPr/>
      <dgm:t>
        <a:bodyPr/>
        <a:lstStyle/>
        <a:p>
          <a:pPr>
            <a:lnSpc>
              <a:spcPct val="100000"/>
            </a:lnSpc>
            <a:defRPr cap="all"/>
          </a:pPr>
          <a:r>
            <a:rPr lang="fr-FR" sz="2400" b="0" dirty="0">
              <a:effectLst>
                <a:outerShdw blurRad="38100" dist="38100" dir="2700000" algn="tl">
                  <a:srgbClr val="000000">
                    <a:alpha val="43137"/>
                  </a:srgbClr>
                </a:outerShdw>
              </a:effectLst>
            </a:rPr>
            <a:t>INTRODUCTION</a:t>
          </a:r>
          <a:r>
            <a:rPr lang="fr-FR" sz="2400" b="0" dirty="0"/>
            <a:t> </a:t>
          </a:r>
          <a:endParaRPr lang="en-US" sz="2400" b="0" dirty="0"/>
        </a:p>
      </dgm:t>
    </dgm:pt>
    <dgm:pt modelId="{EA98DB31-C0F4-4938-BC84-B19DAB1A16C9}" type="parTrans" cxnId="{F22E3392-C5DB-4286-9FB6-57F1511F7E38}">
      <dgm:prSet/>
      <dgm:spPr/>
      <dgm:t>
        <a:bodyPr/>
        <a:lstStyle/>
        <a:p>
          <a:endParaRPr lang="en-US"/>
        </a:p>
      </dgm:t>
    </dgm:pt>
    <dgm:pt modelId="{6428AAE5-2CF6-4068-9647-DBB0A751D6E3}" type="sibTrans" cxnId="{F22E3392-C5DB-4286-9FB6-57F1511F7E38}">
      <dgm:prSet/>
      <dgm:spPr/>
      <dgm:t>
        <a:bodyPr/>
        <a:lstStyle/>
        <a:p>
          <a:endParaRPr lang="en-US"/>
        </a:p>
      </dgm:t>
    </dgm:pt>
    <dgm:pt modelId="{3B7A8E53-431F-4210-A156-7DA51324DB1B}">
      <dgm:prSet/>
      <dgm:spPr/>
      <dgm:t>
        <a:bodyPr/>
        <a:lstStyle/>
        <a:p>
          <a:pPr>
            <a:lnSpc>
              <a:spcPct val="100000"/>
            </a:lnSpc>
            <a:defRPr cap="all"/>
          </a:pPr>
          <a:r>
            <a:rPr lang="fr-FR" b="0" dirty="0">
              <a:effectLst>
                <a:outerShdw blurRad="38100" dist="38100" dir="2700000" algn="tl">
                  <a:srgbClr val="000000">
                    <a:alpha val="43137"/>
                  </a:srgbClr>
                </a:outerShdw>
              </a:effectLst>
            </a:rPr>
            <a:t>Objectif</a:t>
          </a:r>
          <a:endParaRPr lang="en-US" b="0" dirty="0">
            <a:effectLst>
              <a:outerShdw blurRad="38100" dist="38100" dir="2700000" algn="tl">
                <a:srgbClr val="000000">
                  <a:alpha val="43137"/>
                </a:srgbClr>
              </a:outerShdw>
            </a:effectLst>
          </a:endParaRPr>
        </a:p>
      </dgm:t>
    </dgm:pt>
    <dgm:pt modelId="{21DB3EBE-5CA9-4C45-84B5-FF9E96D802AC}" type="parTrans" cxnId="{960D8EAE-6239-4EA4-B333-798A79E4788E}">
      <dgm:prSet/>
      <dgm:spPr/>
      <dgm:t>
        <a:bodyPr/>
        <a:lstStyle/>
        <a:p>
          <a:endParaRPr lang="en-US"/>
        </a:p>
      </dgm:t>
    </dgm:pt>
    <dgm:pt modelId="{040DAC50-E610-4950-B4E5-2A7AB285DA2D}" type="sibTrans" cxnId="{960D8EAE-6239-4EA4-B333-798A79E4788E}">
      <dgm:prSet/>
      <dgm:spPr/>
      <dgm:t>
        <a:bodyPr/>
        <a:lstStyle/>
        <a:p>
          <a:endParaRPr lang="en-US"/>
        </a:p>
      </dgm:t>
    </dgm:pt>
    <dgm:pt modelId="{E3CA1010-5D6E-4B0F-A7FF-B9FAE011DF14}">
      <dgm:prSet/>
      <dgm:spPr/>
      <dgm:t>
        <a:bodyPr/>
        <a:lstStyle/>
        <a:p>
          <a:pPr>
            <a:lnSpc>
              <a:spcPct val="100000"/>
            </a:lnSpc>
            <a:defRPr cap="all"/>
          </a:pPr>
          <a:r>
            <a:rPr lang="fr-FR" dirty="0">
              <a:effectLst>
                <a:outerShdw blurRad="38100" dist="38100" dir="2700000" algn="tl">
                  <a:srgbClr val="000000">
                    <a:alpha val="43137"/>
                  </a:srgbClr>
                </a:outerShdw>
              </a:effectLst>
            </a:rPr>
            <a:t>Méthode et analyse</a:t>
          </a:r>
          <a:endParaRPr lang="en-US" dirty="0">
            <a:effectLst>
              <a:outerShdw blurRad="38100" dist="38100" dir="2700000" algn="tl">
                <a:srgbClr val="000000">
                  <a:alpha val="43137"/>
                </a:srgbClr>
              </a:outerShdw>
            </a:effectLst>
          </a:endParaRPr>
        </a:p>
      </dgm:t>
    </dgm:pt>
    <dgm:pt modelId="{DBCE687E-D368-496A-86A8-D91D6181F5DB}" type="parTrans" cxnId="{0601DBEA-69DD-40C7-A469-140A76544962}">
      <dgm:prSet/>
      <dgm:spPr/>
      <dgm:t>
        <a:bodyPr/>
        <a:lstStyle/>
        <a:p>
          <a:endParaRPr lang="en-US"/>
        </a:p>
      </dgm:t>
    </dgm:pt>
    <dgm:pt modelId="{364F5799-851D-4879-9471-FA5EACDEE174}" type="sibTrans" cxnId="{0601DBEA-69DD-40C7-A469-140A76544962}">
      <dgm:prSet/>
      <dgm:spPr/>
      <dgm:t>
        <a:bodyPr/>
        <a:lstStyle/>
        <a:p>
          <a:endParaRPr lang="en-US"/>
        </a:p>
      </dgm:t>
    </dgm:pt>
    <dgm:pt modelId="{7561369B-CF9C-44B4-A79A-E2B6697AC552}">
      <dgm:prSet/>
      <dgm:spPr/>
      <dgm:t>
        <a:bodyPr/>
        <a:lstStyle/>
        <a:p>
          <a:pPr>
            <a:lnSpc>
              <a:spcPct val="100000"/>
            </a:lnSpc>
            <a:defRPr cap="all"/>
          </a:pPr>
          <a:r>
            <a:rPr lang="fr-FR" dirty="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dgm:t>
    </dgm:pt>
    <dgm:pt modelId="{5090E9CB-FA22-42DC-9D3C-4F3688C60553}" type="parTrans" cxnId="{4DE0F4CE-3B7A-40EA-8A75-5D71FDBB6958}">
      <dgm:prSet/>
      <dgm:spPr/>
      <dgm:t>
        <a:bodyPr/>
        <a:lstStyle/>
        <a:p>
          <a:endParaRPr lang="en-US"/>
        </a:p>
      </dgm:t>
    </dgm:pt>
    <dgm:pt modelId="{655FAE8F-25C3-437D-A736-5945A67382A2}" type="sibTrans" cxnId="{4DE0F4CE-3B7A-40EA-8A75-5D71FDBB6958}">
      <dgm:prSet/>
      <dgm:spPr/>
      <dgm:t>
        <a:bodyPr/>
        <a:lstStyle/>
        <a:p>
          <a:endParaRPr lang="en-US"/>
        </a:p>
      </dgm:t>
    </dgm:pt>
    <dgm:pt modelId="{81E2C17E-3B82-4F10-8E35-3177E7528D8B}" type="pres">
      <dgm:prSet presAssocID="{64DD0D09-1876-4425-A79D-E8172AB3D4BC}" presName="root" presStyleCnt="0">
        <dgm:presLayoutVars>
          <dgm:dir/>
          <dgm:resizeHandles val="exact"/>
        </dgm:presLayoutVars>
      </dgm:prSet>
      <dgm:spPr/>
    </dgm:pt>
    <dgm:pt modelId="{1A976298-9AFE-4D25-A238-5D06EFFD93D9}" type="pres">
      <dgm:prSet presAssocID="{2642225F-6708-4ED3-BFC9-117CD3322B20}" presName="compNode" presStyleCnt="0"/>
      <dgm:spPr/>
    </dgm:pt>
    <dgm:pt modelId="{385C5DFE-B272-4F73-9EA2-841A13DFE3B3}" type="pres">
      <dgm:prSet presAssocID="{2642225F-6708-4ED3-BFC9-117CD3322B20}" presName="iconBgRect" presStyleLbl="bgShp" presStyleIdx="0" presStyleCnt="4"/>
      <dgm:spPr>
        <a:effectLst>
          <a:outerShdw blurRad="50800" dist="38100" dir="5400000" algn="t" rotWithShape="0">
            <a:prstClr val="black">
              <a:alpha val="40000"/>
            </a:prstClr>
          </a:outerShdw>
        </a:effectLst>
      </dgm:spPr>
    </dgm:pt>
    <dgm:pt modelId="{BB14A28D-C88F-4E8A-BB05-D8E02D91570B}" type="pres">
      <dgm:prSet presAssocID="{2642225F-6708-4ED3-BFC9-117CD3322B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ntôme"/>
        </a:ext>
      </dgm:extLst>
    </dgm:pt>
    <dgm:pt modelId="{F1A50543-5348-451C-B6B9-8AC77D87E66B}" type="pres">
      <dgm:prSet presAssocID="{2642225F-6708-4ED3-BFC9-117CD3322B20}" presName="spaceRect" presStyleCnt="0"/>
      <dgm:spPr/>
    </dgm:pt>
    <dgm:pt modelId="{E86D38DD-4902-4A7E-B3FD-DEFF829053DA}" type="pres">
      <dgm:prSet presAssocID="{2642225F-6708-4ED3-BFC9-117CD3322B20}" presName="textRect" presStyleLbl="revTx" presStyleIdx="0" presStyleCnt="4">
        <dgm:presLayoutVars>
          <dgm:chMax val="1"/>
          <dgm:chPref val="1"/>
        </dgm:presLayoutVars>
      </dgm:prSet>
      <dgm:spPr/>
    </dgm:pt>
    <dgm:pt modelId="{8D802C75-5A65-410C-946E-E9568303C033}" type="pres">
      <dgm:prSet presAssocID="{6428AAE5-2CF6-4068-9647-DBB0A751D6E3}" presName="sibTrans" presStyleCnt="0"/>
      <dgm:spPr/>
    </dgm:pt>
    <dgm:pt modelId="{DAC808B7-B498-4750-A70E-EED5858AF720}" type="pres">
      <dgm:prSet presAssocID="{3B7A8E53-431F-4210-A156-7DA51324DB1B}" presName="compNode" presStyleCnt="0"/>
      <dgm:spPr/>
    </dgm:pt>
    <dgm:pt modelId="{89B5F174-E36B-4CA6-9AE5-70032B2B50E3}" type="pres">
      <dgm:prSet presAssocID="{3B7A8E53-431F-4210-A156-7DA51324DB1B}" presName="iconBgRect" presStyleLbl="bgShp" presStyleIdx="1" presStyleCnt="4"/>
      <dgm:spPr>
        <a:effectLst>
          <a:outerShdw blurRad="50800" dist="38100" dir="5400000" algn="t" rotWithShape="0">
            <a:prstClr val="black">
              <a:alpha val="40000"/>
            </a:prstClr>
          </a:outerShdw>
        </a:effectLst>
      </dgm:spPr>
    </dgm:pt>
    <dgm:pt modelId="{A9851F82-997F-47AF-AC73-0F5D3ABCEEDD}" type="pres">
      <dgm:prSet presAssocID="{3B7A8E53-431F-4210-A156-7DA51324DB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lle"/>
        </a:ext>
      </dgm:extLst>
    </dgm:pt>
    <dgm:pt modelId="{6321F691-9FDE-449C-902E-718AB7C915AB}" type="pres">
      <dgm:prSet presAssocID="{3B7A8E53-431F-4210-A156-7DA51324DB1B}" presName="spaceRect" presStyleCnt="0"/>
      <dgm:spPr/>
    </dgm:pt>
    <dgm:pt modelId="{FF823653-6A1E-40C2-AAC4-E8DD6532401E}" type="pres">
      <dgm:prSet presAssocID="{3B7A8E53-431F-4210-A156-7DA51324DB1B}" presName="textRect" presStyleLbl="revTx" presStyleIdx="1" presStyleCnt="4">
        <dgm:presLayoutVars>
          <dgm:chMax val="1"/>
          <dgm:chPref val="1"/>
        </dgm:presLayoutVars>
      </dgm:prSet>
      <dgm:spPr/>
    </dgm:pt>
    <dgm:pt modelId="{59B25767-811F-419A-9CCD-D883A17291FC}" type="pres">
      <dgm:prSet presAssocID="{040DAC50-E610-4950-B4E5-2A7AB285DA2D}" presName="sibTrans" presStyleCnt="0"/>
      <dgm:spPr/>
    </dgm:pt>
    <dgm:pt modelId="{B9F92288-EE69-4F3F-BAA8-69E6D21569DD}" type="pres">
      <dgm:prSet presAssocID="{E3CA1010-5D6E-4B0F-A7FF-B9FAE011DF14}" presName="compNode" presStyleCnt="0"/>
      <dgm:spPr/>
    </dgm:pt>
    <dgm:pt modelId="{A081525B-C42C-4DE2-8236-771337822D58}" type="pres">
      <dgm:prSet presAssocID="{E3CA1010-5D6E-4B0F-A7FF-B9FAE011DF14}" presName="iconBgRect" presStyleLbl="bgShp" presStyleIdx="2" presStyleCnt="4"/>
      <dgm:spPr>
        <a:effectLst>
          <a:outerShdw blurRad="50800" dist="38100" dir="5400000" algn="t" rotWithShape="0">
            <a:prstClr val="black">
              <a:alpha val="40000"/>
            </a:prstClr>
          </a:outerShdw>
        </a:effectLst>
      </dgm:spPr>
    </dgm:pt>
    <dgm:pt modelId="{736EE343-2049-44F0-85BD-73242A0013B4}" type="pres">
      <dgm:prSet presAssocID="{E3CA1010-5D6E-4B0F-A7FF-B9FAE011DF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9567F8F5-3BCA-46A7-93D6-D7C488CD90C7}" type="pres">
      <dgm:prSet presAssocID="{E3CA1010-5D6E-4B0F-A7FF-B9FAE011DF14}" presName="spaceRect" presStyleCnt="0"/>
      <dgm:spPr/>
    </dgm:pt>
    <dgm:pt modelId="{06FE6AD3-F754-42E9-9FA2-2BC084FF8B9F}" type="pres">
      <dgm:prSet presAssocID="{E3CA1010-5D6E-4B0F-A7FF-B9FAE011DF14}" presName="textRect" presStyleLbl="revTx" presStyleIdx="2" presStyleCnt="4">
        <dgm:presLayoutVars>
          <dgm:chMax val="1"/>
          <dgm:chPref val="1"/>
        </dgm:presLayoutVars>
      </dgm:prSet>
      <dgm:spPr/>
    </dgm:pt>
    <dgm:pt modelId="{5029B19E-2ED8-4A01-A513-4C0C3C0333FA}" type="pres">
      <dgm:prSet presAssocID="{364F5799-851D-4879-9471-FA5EACDEE174}" presName="sibTrans" presStyleCnt="0"/>
      <dgm:spPr/>
    </dgm:pt>
    <dgm:pt modelId="{44A2E4D1-F1A8-4D7A-88F8-D16A45C9A67F}" type="pres">
      <dgm:prSet presAssocID="{7561369B-CF9C-44B4-A79A-E2B6697AC552}" presName="compNode" presStyleCnt="0"/>
      <dgm:spPr/>
    </dgm:pt>
    <dgm:pt modelId="{0405F4A8-E263-4609-8A0B-66806629252B}" type="pres">
      <dgm:prSet presAssocID="{7561369B-CF9C-44B4-A79A-E2B6697AC552}" presName="iconBgRect" presStyleLbl="bgShp" presStyleIdx="3" presStyleCnt="4"/>
      <dgm:spPr>
        <a:effectLst>
          <a:outerShdw blurRad="50800" dist="38100" dir="5400000" algn="t" rotWithShape="0">
            <a:prstClr val="black">
              <a:alpha val="40000"/>
            </a:prstClr>
          </a:outerShdw>
        </a:effectLst>
      </dgm:spPr>
    </dgm:pt>
    <dgm:pt modelId="{AFF35393-2F87-4CA3-B50A-6B7F813BCE3F}" type="pres">
      <dgm:prSet presAssocID="{7561369B-CF9C-44B4-A79A-E2B6697AC5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che"/>
        </a:ext>
      </dgm:extLst>
    </dgm:pt>
    <dgm:pt modelId="{C5564651-89E8-4BA5-9841-981ADCBD627B}" type="pres">
      <dgm:prSet presAssocID="{7561369B-CF9C-44B4-A79A-E2B6697AC552}" presName="spaceRect" presStyleCnt="0"/>
      <dgm:spPr/>
    </dgm:pt>
    <dgm:pt modelId="{FFFB486C-8B88-4100-8EB6-47C79453170F}" type="pres">
      <dgm:prSet presAssocID="{7561369B-CF9C-44B4-A79A-E2B6697AC552}" presName="textRect" presStyleLbl="revTx" presStyleIdx="3" presStyleCnt="4">
        <dgm:presLayoutVars>
          <dgm:chMax val="1"/>
          <dgm:chPref val="1"/>
        </dgm:presLayoutVars>
      </dgm:prSet>
      <dgm:spPr/>
    </dgm:pt>
  </dgm:ptLst>
  <dgm:cxnLst>
    <dgm:cxn modelId="{D227B332-6820-4736-8008-12E27E0984AF}" type="presOf" srcId="{2642225F-6708-4ED3-BFC9-117CD3322B20}" destId="{E86D38DD-4902-4A7E-B3FD-DEFF829053DA}" srcOrd="0" destOrd="0" presId="urn:microsoft.com/office/officeart/2018/5/layout/IconCircleLabelList"/>
    <dgm:cxn modelId="{13AF3075-7359-49EB-B4D7-70A14BDDBC5B}" type="presOf" srcId="{64DD0D09-1876-4425-A79D-E8172AB3D4BC}" destId="{81E2C17E-3B82-4F10-8E35-3177E7528D8B}" srcOrd="0" destOrd="0" presId="urn:microsoft.com/office/officeart/2018/5/layout/IconCircleLabelList"/>
    <dgm:cxn modelId="{1C94BA55-73EF-4E20-B513-85C862850C29}" type="presOf" srcId="{3B7A8E53-431F-4210-A156-7DA51324DB1B}" destId="{FF823653-6A1E-40C2-AAC4-E8DD6532401E}" srcOrd="0" destOrd="0" presId="urn:microsoft.com/office/officeart/2018/5/layout/IconCircleLabelList"/>
    <dgm:cxn modelId="{F22E3392-C5DB-4286-9FB6-57F1511F7E38}" srcId="{64DD0D09-1876-4425-A79D-E8172AB3D4BC}" destId="{2642225F-6708-4ED3-BFC9-117CD3322B20}" srcOrd="0" destOrd="0" parTransId="{EA98DB31-C0F4-4938-BC84-B19DAB1A16C9}" sibTransId="{6428AAE5-2CF6-4068-9647-DBB0A751D6E3}"/>
    <dgm:cxn modelId="{5D0A099A-6555-4B98-B554-43BE4E0B3FD0}" type="presOf" srcId="{7561369B-CF9C-44B4-A79A-E2B6697AC552}" destId="{FFFB486C-8B88-4100-8EB6-47C79453170F}" srcOrd="0" destOrd="0" presId="urn:microsoft.com/office/officeart/2018/5/layout/IconCircleLabelList"/>
    <dgm:cxn modelId="{960D8EAE-6239-4EA4-B333-798A79E4788E}" srcId="{64DD0D09-1876-4425-A79D-E8172AB3D4BC}" destId="{3B7A8E53-431F-4210-A156-7DA51324DB1B}" srcOrd="1" destOrd="0" parTransId="{21DB3EBE-5CA9-4C45-84B5-FF9E96D802AC}" sibTransId="{040DAC50-E610-4950-B4E5-2A7AB285DA2D}"/>
    <dgm:cxn modelId="{8B9F16BC-6426-4752-B8A0-4F81662BA44A}" type="presOf" srcId="{E3CA1010-5D6E-4B0F-A7FF-B9FAE011DF14}" destId="{06FE6AD3-F754-42E9-9FA2-2BC084FF8B9F}" srcOrd="0" destOrd="0" presId="urn:microsoft.com/office/officeart/2018/5/layout/IconCircleLabelList"/>
    <dgm:cxn modelId="{4DE0F4CE-3B7A-40EA-8A75-5D71FDBB6958}" srcId="{64DD0D09-1876-4425-A79D-E8172AB3D4BC}" destId="{7561369B-CF9C-44B4-A79A-E2B6697AC552}" srcOrd="3" destOrd="0" parTransId="{5090E9CB-FA22-42DC-9D3C-4F3688C60553}" sibTransId="{655FAE8F-25C3-437D-A736-5945A67382A2}"/>
    <dgm:cxn modelId="{0601DBEA-69DD-40C7-A469-140A76544962}" srcId="{64DD0D09-1876-4425-A79D-E8172AB3D4BC}" destId="{E3CA1010-5D6E-4B0F-A7FF-B9FAE011DF14}" srcOrd="2" destOrd="0" parTransId="{DBCE687E-D368-496A-86A8-D91D6181F5DB}" sibTransId="{364F5799-851D-4879-9471-FA5EACDEE174}"/>
    <dgm:cxn modelId="{414D49C0-70FD-4ECF-AB2F-C4237CC9A92A}" type="presParOf" srcId="{81E2C17E-3B82-4F10-8E35-3177E7528D8B}" destId="{1A976298-9AFE-4D25-A238-5D06EFFD93D9}" srcOrd="0" destOrd="0" presId="urn:microsoft.com/office/officeart/2018/5/layout/IconCircleLabelList"/>
    <dgm:cxn modelId="{666E79DE-0839-4805-9A7D-B257D64E9690}" type="presParOf" srcId="{1A976298-9AFE-4D25-A238-5D06EFFD93D9}" destId="{385C5DFE-B272-4F73-9EA2-841A13DFE3B3}" srcOrd="0" destOrd="0" presId="urn:microsoft.com/office/officeart/2018/5/layout/IconCircleLabelList"/>
    <dgm:cxn modelId="{D787E489-6DCA-4D9C-BA71-B08286B2450C}" type="presParOf" srcId="{1A976298-9AFE-4D25-A238-5D06EFFD93D9}" destId="{BB14A28D-C88F-4E8A-BB05-D8E02D91570B}" srcOrd="1" destOrd="0" presId="urn:microsoft.com/office/officeart/2018/5/layout/IconCircleLabelList"/>
    <dgm:cxn modelId="{9C5CDBCE-6857-4380-B320-EDCB34B6532A}" type="presParOf" srcId="{1A976298-9AFE-4D25-A238-5D06EFFD93D9}" destId="{F1A50543-5348-451C-B6B9-8AC77D87E66B}" srcOrd="2" destOrd="0" presId="urn:microsoft.com/office/officeart/2018/5/layout/IconCircleLabelList"/>
    <dgm:cxn modelId="{18778130-0AE9-47F2-8CFA-4234DA2147CC}" type="presParOf" srcId="{1A976298-9AFE-4D25-A238-5D06EFFD93D9}" destId="{E86D38DD-4902-4A7E-B3FD-DEFF829053DA}" srcOrd="3" destOrd="0" presId="urn:microsoft.com/office/officeart/2018/5/layout/IconCircleLabelList"/>
    <dgm:cxn modelId="{3F7493E2-879C-4B3B-BA27-47A5216E7014}" type="presParOf" srcId="{81E2C17E-3B82-4F10-8E35-3177E7528D8B}" destId="{8D802C75-5A65-410C-946E-E9568303C033}" srcOrd="1" destOrd="0" presId="urn:microsoft.com/office/officeart/2018/5/layout/IconCircleLabelList"/>
    <dgm:cxn modelId="{F5FADA3E-5879-4F67-B7F6-6360EAF704D4}" type="presParOf" srcId="{81E2C17E-3B82-4F10-8E35-3177E7528D8B}" destId="{DAC808B7-B498-4750-A70E-EED5858AF720}" srcOrd="2" destOrd="0" presId="urn:microsoft.com/office/officeart/2018/5/layout/IconCircleLabelList"/>
    <dgm:cxn modelId="{9A13393B-F696-4CB4-88D0-B105201C73D9}" type="presParOf" srcId="{DAC808B7-B498-4750-A70E-EED5858AF720}" destId="{89B5F174-E36B-4CA6-9AE5-70032B2B50E3}" srcOrd="0" destOrd="0" presId="urn:microsoft.com/office/officeart/2018/5/layout/IconCircleLabelList"/>
    <dgm:cxn modelId="{9F893660-48D4-4BD4-84C7-BB1A6E15540A}" type="presParOf" srcId="{DAC808B7-B498-4750-A70E-EED5858AF720}" destId="{A9851F82-997F-47AF-AC73-0F5D3ABCEEDD}" srcOrd="1" destOrd="0" presId="urn:microsoft.com/office/officeart/2018/5/layout/IconCircleLabelList"/>
    <dgm:cxn modelId="{11BAA845-5B1B-4A33-A339-FC6F80BAF755}" type="presParOf" srcId="{DAC808B7-B498-4750-A70E-EED5858AF720}" destId="{6321F691-9FDE-449C-902E-718AB7C915AB}" srcOrd="2" destOrd="0" presId="urn:microsoft.com/office/officeart/2018/5/layout/IconCircleLabelList"/>
    <dgm:cxn modelId="{57F10B5D-6D61-449C-842A-2C57D6C4A476}" type="presParOf" srcId="{DAC808B7-B498-4750-A70E-EED5858AF720}" destId="{FF823653-6A1E-40C2-AAC4-E8DD6532401E}" srcOrd="3" destOrd="0" presId="urn:microsoft.com/office/officeart/2018/5/layout/IconCircleLabelList"/>
    <dgm:cxn modelId="{CA90A5B8-6C27-428E-99C7-8FE77D8ECEFE}" type="presParOf" srcId="{81E2C17E-3B82-4F10-8E35-3177E7528D8B}" destId="{59B25767-811F-419A-9CCD-D883A17291FC}" srcOrd="3" destOrd="0" presId="urn:microsoft.com/office/officeart/2018/5/layout/IconCircleLabelList"/>
    <dgm:cxn modelId="{1FB99741-642E-442C-B642-6E1F782DB407}" type="presParOf" srcId="{81E2C17E-3B82-4F10-8E35-3177E7528D8B}" destId="{B9F92288-EE69-4F3F-BAA8-69E6D21569DD}" srcOrd="4" destOrd="0" presId="urn:microsoft.com/office/officeart/2018/5/layout/IconCircleLabelList"/>
    <dgm:cxn modelId="{06501D88-DD94-4ED8-8238-465CDF4A599C}" type="presParOf" srcId="{B9F92288-EE69-4F3F-BAA8-69E6D21569DD}" destId="{A081525B-C42C-4DE2-8236-771337822D58}" srcOrd="0" destOrd="0" presId="urn:microsoft.com/office/officeart/2018/5/layout/IconCircleLabelList"/>
    <dgm:cxn modelId="{C635BBDA-9090-45F6-BBB2-6A1D62F09A2A}" type="presParOf" srcId="{B9F92288-EE69-4F3F-BAA8-69E6D21569DD}" destId="{736EE343-2049-44F0-85BD-73242A0013B4}" srcOrd="1" destOrd="0" presId="urn:microsoft.com/office/officeart/2018/5/layout/IconCircleLabelList"/>
    <dgm:cxn modelId="{FEC3855B-34B8-4773-AB0C-90926961EB0A}" type="presParOf" srcId="{B9F92288-EE69-4F3F-BAA8-69E6D21569DD}" destId="{9567F8F5-3BCA-46A7-93D6-D7C488CD90C7}" srcOrd="2" destOrd="0" presId="urn:microsoft.com/office/officeart/2018/5/layout/IconCircleLabelList"/>
    <dgm:cxn modelId="{EC75DABD-13DE-4B80-B6C6-5788B027D87F}" type="presParOf" srcId="{B9F92288-EE69-4F3F-BAA8-69E6D21569DD}" destId="{06FE6AD3-F754-42E9-9FA2-2BC084FF8B9F}" srcOrd="3" destOrd="0" presId="urn:microsoft.com/office/officeart/2018/5/layout/IconCircleLabelList"/>
    <dgm:cxn modelId="{601D37A3-7C27-4992-84CA-32C33BDC8954}" type="presParOf" srcId="{81E2C17E-3B82-4F10-8E35-3177E7528D8B}" destId="{5029B19E-2ED8-4A01-A513-4C0C3C0333FA}" srcOrd="5" destOrd="0" presId="urn:microsoft.com/office/officeart/2018/5/layout/IconCircleLabelList"/>
    <dgm:cxn modelId="{2826EDA9-77ED-4CA7-93F5-998B2B7BA92B}" type="presParOf" srcId="{81E2C17E-3B82-4F10-8E35-3177E7528D8B}" destId="{44A2E4D1-F1A8-4D7A-88F8-D16A45C9A67F}" srcOrd="6" destOrd="0" presId="urn:microsoft.com/office/officeart/2018/5/layout/IconCircleLabelList"/>
    <dgm:cxn modelId="{DBF32638-F83D-4FAC-87E8-BAA6D3AB4D7C}" type="presParOf" srcId="{44A2E4D1-F1A8-4D7A-88F8-D16A45C9A67F}" destId="{0405F4A8-E263-4609-8A0B-66806629252B}" srcOrd="0" destOrd="0" presId="urn:microsoft.com/office/officeart/2018/5/layout/IconCircleLabelList"/>
    <dgm:cxn modelId="{6B412D32-6C77-4689-A702-2FE9158A422A}" type="presParOf" srcId="{44A2E4D1-F1A8-4D7A-88F8-D16A45C9A67F}" destId="{AFF35393-2F87-4CA3-B50A-6B7F813BCE3F}" srcOrd="1" destOrd="0" presId="urn:microsoft.com/office/officeart/2018/5/layout/IconCircleLabelList"/>
    <dgm:cxn modelId="{78410B42-99BD-446C-9489-A8B389110E84}" type="presParOf" srcId="{44A2E4D1-F1A8-4D7A-88F8-D16A45C9A67F}" destId="{C5564651-89E8-4BA5-9841-981ADCBD627B}" srcOrd="2" destOrd="0" presId="urn:microsoft.com/office/officeart/2018/5/layout/IconCircleLabelList"/>
    <dgm:cxn modelId="{BB7195E5-29CB-4BE3-9885-92D39067FEAD}" type="presParOf" srcId="{44A2E4D1-F1A8-4D7A-88F8-D16A45C9A67F}" destId="{FFFB486C-8B88-4100-8EB6-47C79453170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41650-D727-4974-AE6C-C7ED212D222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fr-FR"/>
        </a:p>
      </dgm:t>
    </dgm:pt>
    <dgm:pt modelId="{5EC8E107-1CA7-4AC3-A1E0-A565ED58D493}">
      <dgm:prSet phldrT="[Text]" custT="1"/>
      <dgm:spPr/>
      <dgm:t>
        <a:bodyPr/>
        <a:lstStyle/>
        <a:p>
          <a:r>
            <a:rPr lang="fr-FR" sz="1600" dirty="0"/>
            <a:t>1.Classe utilisé</a:t>
          </a:r>
          <a:endParaRPr lang="fr-FR" sz="1400" dirty="0"/>
        </a:p>
      </dgm:t>
    </dgm:pt>
    <dgm:pt modelId="{5B2AEA7F-A61A-4541-A499-C6CC8D495507}" type="parTrans" cxnId="{DD57FA2B-EDFA-4A5A-AFCB-AE0BB3A57884}">
      <dgm:prSet/>
      <dgm:spPr/>
      <dgm:t>
        <a:bodyPr/>
        <a:lstStyle/>
        <a:p>
          <a:endParaRPr lang="fr-FR"/>
        </a:p>
      </dgm:t>
    </dgm:pt>
    <dgm:pt modelId="{369603CA-4C42-4E25-ABAF-1C4C2476EE2F}" type="sibTrans" cxnId="{DD57FA2B-EDFA-4A5A-AFCB-AE0BB3A57884}">
      <dgm:prSet/>
      <dgm:spPr/>
      <dgm:t>
        <a:bodyPr/>
        <a:lstStyle/>
        <a:p>
          <a:endParaRPr lang="fr-FR"/>
        </a:p>
      </dgm:t>
    </dgm:pt>
    <dgm:pt modelId="{FD2D7C0C-27DE-4B1A-B55A-44080A640311}">
      <dgm:prSet phldrT="[Text]" custT="1"/>
      <dgm:spPr/>
      <dgm:t>
        <a:bodyPr/>
        <a:lstStyle/>
        <a:p>
          <a:r>
            <a:rPr lang="fr-FR" sz="1600" dirty="0"/>
            <a:t>2.Ajouter un compte bancaire</a:t>
          </a:r>
        </a:p>
      </dgm:t>
    </dgm:pt>
    <dgm:pt modelId="{1CC1D977-8ADA-4E6B-9A90-00EA43710825}" type="parTrans" cxnId="{333BA7D3-5686-4CB6-A3FF-C5125BB2A105}">
      <dgm:prSet/>
      <dgm:spPr/>
      <dgm:t>
        <a:bodyPr/>
        <a:lstStyle/>
        <a:p>
          <a:endParaRPr lang="fr-FR"/>
        </a:p>
      </dgm:t>
    </dgm:pt>
    <dgm:pt modelId="{D4037D53-E8BC-4100-BBA9-7F1614694126}" type="sibTrans" cxnId="{333BA7D3-5686-4CB6-A3FF-C5125BB2A105}">
      <dgm:prSet/>
      <dgm:spPr/>
      <dgm:t>
        <a:bodyPr/>
        <a:lstStyle/>
        <a:p>
          <a:endParaRPr lang="fr-FR"/>
        </a:p>
      </dgm:t>
    </dgm:pt>
    <dgm:pt modelId="{62229BC4-0E36-48D1-BF95-2C6971932324}">
      <dgm:prSet phldrT="[Text]" custT="1"/>
      <dgm:spPr/>
      <dgm:t>
        <a:bodyPr/>
        <a:lstStyle/>
        <a:p>
          <a:r>
            <a:rPr lang="fr-FR" sz="1600" dirty="0"/>
            <a:t>4.Afficher tous les comptes </a:t>
          </a:r>
        </a:p>
      </dgm:t>
    </dgm:pt>
    <dgm:pt modelId="{94AB2DF5-7C7C-408B-9DDC-44C47097ACDB}" type="parTrans" cxnId="{413F22C8-D593-410B-9017-B25DC51A2096}">
      <dgm:prSet/>
      <dgm:spPr/>
      <dgm:t>
        <a:bodyPr/>
        <a:lstStyle/>
        <a:p>
          <a:endParaRPr lang="fr-FR"/>
        </a:p>
      </dgm:t>
    </dgm:pt>
    <dgm:pt modelId="{04C8FD2C-3A5C-4131-BEC0-F07C2AF5A0C6}" type="sibTrans" cxnId="{413F22C8-D593-410B-9017-B25DC51A2096}">
      <dgm:prSet/>
      <dgm:spPr/>
      <dgm:t>
        <a:bodyPr/>
        <a:lstStyle/>
        <a:p>
          <a:endParaRPr lang="fr-FR"/>
        </a:p>
      </dgm:t>
    </dgm:pt>
    <dgm:pt modelId="{41F513D1-4135-4CAE-91EF-F07D75A3B0C2}">
      <dgm:prSet custT="1"/>
      <dgm:spPr/>
      <dgm:t>
        <a:bodyPr/>
        <a:lstStyle/>
        <a:p>
          <a:r>
            <a:rPr lang="fr-FR" sz="1600" dirty="0"/>
            <a:t>5.Supprimer un compte</a:t>
          </a:r>
        </a:p>
      </dgm:t>
    </dgm:pt>
    <dgm:pt modelId="{E51538D7-085B-459D-AB28-12771FB98711}" type="parTrans" cxnId="{83F4F18F-3794-4D21-84FE-69297DB33287}">
      <dgm:prSet/>
      <dgm:spPr/>
      <dgm:t>
        <a:bodyPr/>
        <a:lstStyle/>
        <a:p>
          <a:endParaRPr lang="fr-FR"/>
        </a:p>
      </dgm:t>
    </dgm:pt>
    <dgm:pt modelId="{AC98FD38-7AAE-4649-A394-92AC316E6BF0}" type="sibTrans" cxnId="{83F4F18F-3794-4D21-84FE-69297DB33287}">
      <dgm:prSet/>
      <dgm:spPr/>
      <dgm:t>
        <a:bodyPr/>
        <a:lstStyle/>
        <a:p>
          <a:endParaRPr lang="fr-FR"/>
        </a:p>
      </dgm:t>
    </dgm:pt>
    <dgm:pt modelId="{8EB3CD02-EDAB-4BEA-8DFC-49FFE0E61E97}">
      <dgm:prSet custT="1"/>
      <dgm:spPr/>
      <dgm:t>
        <a:bodyPr/>
        <a:lstStyle/>
        <a:p>
          <a:r>
            <a:rPr lang="fr-FR" sz="1600" dirty="0"/>
            <a:t>7.Déposer un montant</a:t>
          </a:r>
        </a:p>
      </dgm:t>
    </dgm:pt>
    <dgm:pt modelId="{40CA8667-EF22-4578-8E3B-C7D3604CD9A4}" type="parTrans" cxnId="{5C98115D-C2A5-4C6C-98F3-B3CDD398129E}">
      <dgm:prSet/>
      <dgm:spPr/>
      <dgm:t>
        <a:bodyPr/>
        <a:lstStyle/>
        <a:p>
          <a:endParaRPr lang="fr-FR"/>
        </a:p>
      </dgm:t>
    </dgm:pt>
    <dgm:pt modelId="{CC3E2948-01E8-4C0E-B9D9-6F8DDED3CB2A}" type="sibTrans" cxnId="{5C98115D-C2A5-4C6C-98F3-B3CDD398129E}">
      <dgm:prSet/>
      <dgm:spPr/>
      <dgm:t>
        <a:bodyPr/>
        <a:lstStyle/>
        <a:p>
          <a:endParaRPr lang="fr-FR"/>
        </a:p>
      </dgm:t>
    </dgm:pt>
    <dgm:pt modelId="{EA9AD491-4B09-4E6F-A7BA-3AE9A5D04EBC}">
      <dgm:prSet custT="1"/>
      <dgm:spPr/>
      <dgm:t>
        <a:bodyPr/>
        <a:lstStyle/>
        <a:p>
          <a:r>
            <a:rPr lang="fr-FR" sz="1600" dirty="0"/>
            <a:t>8. Débiter un montant</a:t>
          </a:r>
        </a:p>
      </dgm:t>
    </dgm:pt>
    <dgm:pt modelId="{BED9533B-72BF-4439-9D4A-FE4E05FC2C7D}" type="parTrans" cxnId="{30AD101E-1618-414C-9F3A-C5D102A73566}">
      <dgm:prSet/>
      <dgm:spPr/>
      <dgm:t>
        <a:bodyPr/>
        <a:lstStyle/>
        <a:p>
          <a:endParaRPr lang="fr-FR"/>
        </a:p>
      </dgm:t>
    </dgm:pt>
    <dgm:pt modelId="{7C6E62F4-558B-4AB1-9F3F-8CEC03BDCF76}" type="sibTrans" cxnId="{30AD101E-1618-414C-9F3A-C5D102A73566}">
      <dgm:prSet/>
      <dgm:spPr/>
      <dgm:t>
        <a:bodyPr/>
        <a:lstStyle/>
        <a:p>
          <a:endParaRPr lang="fr-FR"/>
        </a:p>
      </dgm:t>
    </dgm:pt>
    <dgm:pt modelId="{86CD1183-4EC8-4252-8C62-09AE4BEA4F82}">
      <dgm:prSet custT="1"/>
      <dgm:spPr/>
      <dgm:t>
        <a:bodyPr/>
        <a:lstStyle/>
        <a:p>
          <a:r>
            <a:rPr lang="fr-FR" sz="1600" dirty="0"/>
            <a:t>9.Afficher</a:t>
          </a:r>
          <a:r>
            <a:rPr lang="fr-FR" sz="1600" baseline="0" dirty="0"/>
            <a:t> le solde</a:t>
          </a:r>
          <a:endParaRPr lang="fr-FR" sz="1600" dirty="0"/>
        </a:p>
      </dgm:t>
    </dgm:pt>
    <dgm:pt modelId="{85E89C11-4A8F-4537-BCE7-C72C0173BC74}" type="parTrans" cxnId="{87EC2526-4C78-4910-B90F-D4FBF4E279FB}">
      <dgm:prSet/>
      <dgm:spPr/>
      <dgm:t>
        <a:bodyPr/>
        <a:lstStyle/>
        <a:p>
          <a:endParaRPr lang="fr-FR"/>
        </a:p>
      </dgm:t>
    </dgm:pt>
    <dgm:pt modelId="{0D0DABA6-C327-40C7-9121-DC025F88B60A}" type="sibTrans" cxnId="{87EC2526-4C78-4910-B90F-D4FBF4E279FB}">
      <dgm:prSet/>
      <dgm:spPr/>
      <dgm:t>
        <a:bodyPr/>
        <a:lstStyle/>
        <a:p>
          <a:endParaRPr lang="fr-FR"/>
        </a:p>
      </dgm:t>
    </dgm:pt>
    <dgm:pt modelId="{2CA64AA2-C31F-41B1-8173-0FE902EBF549}">
      <dgm:prSet custT="1"/>
      <dgm:spPr/>
      <dgm:t>
        <a:bodyPr/>
        <a:lstStyle/>
        <a:p>
          <a:r>
            <a:rPr lang="fr-FR" sz="1600" dirty="0"/>
            <a:t>3.Afficher un compte bancaire</a:t>
          </a:r>
        </a:p>
      </dgm:t>
    </dgm:pt>
    <dgm:pt modelId="{47C75290-8930-4CFE-9C6F-B2D235B28E31}" type="parTrans" cxnId="{53D90105-4363-4362-9405-5F06A7B7C699}">
      <dgm:prSet/>
      <dgm:spPr/>
      <dgm:t>
        <a:bodyPr/>
        <a:lstStyle/>
        <a:p>
          <a:endParaRPr lang="fr-FR"/>
        </a:p>
      </dgm:t>
    </dgm:pt>
    <dgm:pt modelId="{E956FDB5-52CB-4A4A-8E0E-8DE12E386767}" type="sibTrans" cxnId="{53D90105-4363-4362-9405-5F06A7B7C699}">
      <dgm:prSet/>
      <dgm:spPr/>
      <dgm:t>
        <a:bodyPr/>
        <a:lstStyle/>
        <a:p>
          <a:endParaRPr lang="fr-FR"/>
        </a:p>
      </dgm:t>
    </dgm:pt>
    <dgm:pt modelId="{75CCD00D-4991-4389-B010-8A2DEFF2DB44}">
      <dgm:prSet custT="1"/>
      <dgm:spPr/>
      <dgm:t>
        <a:bodyPr/>
        <a:lstStyle/>
        <a:p>
          <a:r>
            <a:rPr lang="fr-FR" sz="1600" dirty="0"/>
            <a:t>6.Modifier un compte</a:t>
          </a:r>
        </a:p>
      </dgm:t>
    </dgm:pt>
    <dgm:pt modelId="{5DE3CE26-E3FC-4A5D-A129-2C6E684D2773}" type="sibTrans" cxnId="{A3602E64-5256-4AC1-9608-D03B4BBF0B7A}">
      <dgm:prSet/>
      <dgm:spPr/>
      <dgm:t>
        <a:bodyPr/>
        <a:lstStyle/>
        <a:p>
          <a:endParaRPr lang="fr-FR"/>
        </a:p>
      </dgm:t>
    </dgm:pt>
    <dgm:pt modelId="{D6AEF00B-60DF-4144-9B67-0C57B78429BE}" type="parTrans" cxnId="{A3602E64-5256-4AC1-9608-D03B4BBF0B7A}">
      <dgm:prSet/>
      <dgm:spPr/>
      <dgm:t>
        <a:bodyPr/>
        <a:lstStyle/>
        <a:p>
          <a:endParaRPr lang="fr-FR"/>
        </a:p>
      </dgm:t>
    </dgm:pt>
    <dgm:pt modelId="{CD2345CA-6FF8-4F7B-9C99-447F86FDDAF9}">
      <dgm:prSet custT="1"/>
      <dgm:spPr/>
      <dgm:t>
        <a:bodyPr/>
        <a:lstStyle/>
        <a:p>
          <a:r>
            <a:rPr lang="fr-FR" sz="1600" dirty="0"/>
            <a:t>10.Verser du Compte à un autre</a:t>
          </a:r>
        </a:p>
      </dgm:t>
    </dgm:pt>
    <dgm:pt modelId="{DC563BA5-ABE5-4479-B4F2-B0DD922A86F5}" type="parTrans" cxnId="{6D6B7F91-FD31-4651-926E-054FF41E8FB5}">
      <dgm:prSet/>
      <dgm:spPr/>
      <dgm:t>
        <a:bodyPr/>
        <a:lstStyle/>
        <a:p>
          <a:endParaRPr lang="fr-FR"/>
        </a:p>
      </dgm:t>
    </dgm:pt>
    <dgm:pt modelId="{9CF1BDB1-9BFA-4AC8-A0EC-887EDC4F4756}" type="sibTrans" cxnId="{6D6B7F91-FD31-4651-926E-054FF41E8FB5}">
      <dgm:prSet/>
      <dgm:spPr/>
      <dgm:t>
        <a:bodyPr/>
        <a:lstStyle/>
        <a:p>
          <a:endParaRPr lang="fr-FR"/>
        </a:p>
      </dgm:t>
    </dgm:pt>
    <dgm:pt modelId="{1FF1858D-6813-4AD1-8545-931692CED395}" type="pres">
      <dgm:prSet presAssocID="{00F41650-D727-4974-AE6C-C7ED212D2229}" presName="linear" presStyleCnt="0">
        <dgm:presLayoutVars>
          <dgm:dir/>
          <dgm:animLvl val="lvl"/>
          <dgm:resizeHandles val="exact"/>
        </dgm:presLayoutVars>
      </dgm:prSet>
      <dgm:spPr/>
    </dgm:pt>
    <dgm:pt modelId="{B4C85825-4533-44D7-8EC7-667A02B11398}" type="pres">
      <dgm:prSet presAssocID="{5EC8E107-1CA7-4AC3-A1E0-A565ED58D493}" presName="parentLin" presStyleCnt="0"/>
      <dgm:spPr/>
    </dgm:pt>
    <dgm:pt modelId="{F4AD1CA9-582E-4629-A321-4B55921A4EFF}" type="pres">
      <dgm:prSet presAssocID="{5EC8E107-1CA7-4AC3-A1E0-A565ED58D493}" presName="parentLeftMargin" presStyleLbl="node1" presStyleIdx="0" presStyleCnt="10"/>
      <dgm:spPr/>
    </dgm:pt>
    <dgm:pt modelId="{6850ED47-A7D4-4C33-B451-E451C94D0302}" type="pres">
      <dgm:prSet presAssocID="{5EC8E107-1CA7-4AC3-A1E0-A565ED58D493}" presName="parentText" presStyleLbl="node1" presStyleIdx="0" presStyleCnt="10">
        <dgm:presLayoutVars>
          <dgm:chMax val="0"/>
          <dgm:bulletEnabled val="1"/>
        </dgm:presLayoutVars>
      </dgm:prSet>
      <dgm:spPr/>
    </dgm:pt>
    <dgm:pt modelId="{85D2D7E8-DC5F-40F3-BAE5-D20BFFA2DD14}" type="pres">
      <dgm:prSet presAssocID="{5EC8E107-1CA7-4AC3-A1E0-A565ED58D493}" presName="negativeSpace" presStyleCnt="0"/>
      <dgm:spPr/>
    </dgm:pt>
    <dgm:pt modelId="{BD199F5D-64FD-4427-BDCD-4E16BEB4C196}" type="pres">
      <dgm:prSet presAssocID="{5EC8E107-1CA7-4AC3-A1E0-A565ED58D493}" presName="childText" presStyleLbl="conFgAcc1" presStyleIdx="0" presStyleCnt="10">
        <dgm:presLayoutVars>
          <dgm:bulletEnabled val="1"/>
        </dgm:presLayoutVars>
      </dgm:prSet>
      <dgm:spPr/>
    </dgm:pt>
    <dgm:pt modelId="{A01A4839-41E2-402E-BDDE-F68574079E42}" type="pres">
      <dgm:prSet presAssocID="{369603CA-4C42-4E25-ABAF-1C4C2476EE2F}" presName="spaceBetweenRectangles" presStyleCnt="0"/>
      <dgm:spPr/>
    </dgm:pt>
    <dgm:pt modelId="{90ACB930-39C0-4730-8880-638F9C099D42}" type="pres">
      <dgm:prSet presAssocID="{FD2D7C0C-27DE-4B1A-B55A-44080A640311}" presName="parentLin" presStyleCnt="0"/>
      <dgm:spPr/>
    </dgm:pt>
    <dgm:pt modelId="{080695A9-4845-4BB9-8860-0A96AC7664A3}" type="pres">
      <dgm:prSet presAssocID="{FD2D7C0C-27DE-4B1A-B55A-44080A640311}" presName="parentLeftMargin" presStyleLbl="node1" presStyleIdx="0" presStyleCnt="10"/>
      <dgm:spPr/>
    </dgm:pt>
    <dgm:pt modelId="{59106C32-1FB1-43D4-AF08-E2FDF32A4C0A}" type="pres">
      <dgm:prSet presAssocID="{FD2D7C0C-27DE-4B1A-B55A-44080A640311}" presName="parentText" presStyleLbl="node1" presStyleIdx="1" presStyleCnt="10">
        <dgm:presLayoutVars>
          <dgm:chMax val="0"/>
          <dgm:bulletEnabled val="1"/>
        </dgm:presLayoutVars>
      </dgm:prSet>
      <dgm:spPr/>
    </dgm:pt>
    <dgm:pt modelId="{C57D943B-5631-4F39-BA84-8D2D9A52FC1F}" type="pres">
      <dgm:prSet presAssocID="{FD2D7C0C-27DE-4B1A-B55A-44080A640311}" presName="negativeSpace" presStyleCnt="0"/>
      <dgm:spPr/>
    </dgm:pt>
    <dgm:pt modelId="{9CD3A538-E255-4927-84C8-82A0DA2543F7}" type="pres">
      <dgm:prSet presAssocID="{FD2D7C0C-27DE-4B1A-B55A-44080A640311}" presName="childText" presStyleLbl="conFgAcc1" presStyleIdx="1" presStyleCnt="10">
        <dgm:presLayoutVars>
          <dgm:bulletEnabled val="1"/>
        </dgm:presLayoutVars>
      </dgm:prSet>
      <dgm:spPr/>
    </dgm:pt>
    <dgm:pt modelId="{07344B2D-E7F8-454A-A234-AA8D344BD9D5}" type="pres">
      <dgm:prSet presAssocID="{D4037D53-E8BC-4100-BBA9-7F1614694126}" presName="spaceBetweenRectangles" presStyleCnt="0"/>
      <dgm:spPr/>
    </dgm:pt>
    <dgm:pt modelId="{20EC2506-29F3-42C4-98B2-AE16E6FDB052}" type="pres">
      <dgm:prSet presAssocID="{2CA64AA2-C31F-41B1-8173-0FE902EBF549}" presName="parentLin" presStyleCnt="0"/>
      <dgm:spPr/>
    </dgm:pt>
    <dgm:pt modelId="{E93A378D-91AC-43C6-AFFB-2B803DF5C5FE}" type="pres">
      <dgm:prSet presAssocID="{2CA64AA2-C31F-41B1-8173-0FE902EBF549}" presName="parentLeftMargin" presStyleLbl="node1" presStyleIdx="1" presStyleCnt="10"/>
      <dgm:spPr/>
    </dgm:pt>
    <dgm:pt modelId="{07FDAA89-46C1-470A-98B2-1B089BAFC902}" type="pres">
      <dgm:prSet presAssocID="{2CA64AA2-C31F-41B1-8173-0FE902EBF549}" presName="parentText" presStyleLbl="node1" presStyleIdx="2" presStyleCnt="10">
        <dgm:presLayoutVars>
          <dgm:chMax val="0"/>
          <dgm:bulletEnabled val="1"/>
        </dgm:presLayoutVars>
      </dgm:prSet>
      <dgm:spPr/>
    </dgm:pt>
    <dgm:pt modelId="{94885E4B-0C29-482E-8B5A-1836F7C5F11A}" type="pres">
      <dgm:prSet presAssocID="{2CA64AA2-C31F-41B1-8173-0FE902EBF549}" presName="negativeSpace" presStyleCnt="0"/>
      <dgm:spPr/>
    </dgm:pt>
    <dgm:pt modelId="{30DE5C3D-7B87-4E33-A1A2-92979FC08E3D}" type="pres">
      <dgm:prSet presAssocID="{2CA64AA2-C31F-41B1-8173-0FE902EBF549}" presName="childText" presStyleLbl="conFgAcc1" presStyleIdx="2" presStyleCnt="10">
        <dgm:presLayoutVars>
          <dgm:bulletEnabled val="1"/>
        </dgm:presLayoutVars>
      </dgm:prSet>
      <dgm:spPr/>
    </dgm:pt>
    <dgm:pt modelId="{3909E672-0B56-47CD-94C5-F9FF74C56BB3}" type="pres">
      <dgm:prSet presAssocID="{E956FDB5-52CB-4A4A-8E0E-8DE12E386767}" presName="spaceBetweenRectangles" presStyleCnt="0"/>
      <dgm:spPr/>
    </dgm:pt>
    <dgm:pt modelId="{7A4A3371-A9A1-40BC-AD60-E5489A39F843}" type="pres">
      <dgm:prSet presAssocID="{62229BC4-0E36-48D1-BF95-2C6971932324}" presName="parentLin" presStyleCnt="0"/>
      <dgm:spPr/>
    </dgm:pt>
    <dgm:pt modelId="{47220B78-1129-4379-8FC4-EA2FB94CEA1F}" type="pres">
      <dgm:prSet presAssocID="{62229BC4-0E36-48D1-BF95-2C6971932324}" presName="parentLeftMargin" presStyleLbl="node1" presStyleIdx="2" presStyleCnt="10"/>
      <dgm:spPr/>
    </dgm:pt>
    <dgm:pt modelId="{C3A13658-5A77-4D8E-8E14-F0702AC5909E}" type="pres">
      <dgm:prSet presAssocID="{62229BC4-0E36-48D1-BF95-2C6971932324}" presName="parentText" presStyleLbl="node1" presStyleIdx="3" presStyleCnt="10">
        <dgm:presLayoutVars>
          <dgm:chMax val="0"/>
          <dgm:bulletEnabled val="1"/>
        </dgm:presLayoutVars>
      </dgm:prSet>
      <dgm:spPr/>
    </dgm:pt>
    <dgm:pt modelId="{5CF4144A-C1DA-45FA-87DF-B930A55999C7}" type="pres">
      <dgm:prSet presAssocID="{62229BC4-0E36-48D1-BF95-2C6971932324}" presName="negativeSpace" presStyleCnt="0"/>
      <dgm:spPr/>
    </dgm:pt>
    <dgm:pt modelId="{DBA2F222-FB3C-4E52-835E-22AE4A81E410}" type="pres">
      <dgm:prSet presAssocID="{62229BC4-0E36-48D1-BF95-2C6971932324}" presName="childText" presStyleLbl="conFgAcc1" presStyleIdx="3" presStyleCnt="10">
        <dgm:presLayoutVars>
          <dgm:bulletEnabled val="1"/>
        </dgm:presLayoutVars>
      </dgm:prSet>
      <dgm:spPr/>
    </dgm:pt>
    <dgm:pt modelId="{F033D406-538B-425F-8896-A9555B45CE7A}" type="pres">
      <dgm:prSet presAssocID="{04C8FD2C-3A5C-4131-BEC0-F07C2AF5A0C6}" presName="spaceBetweenRectangles" presStyleCnt="0"/>
      <dgm:spPr/>
    </dgm:pt>
    <dgm:pt modelId="{2465888D-4F2A-4104-B4FF-EF51915E0D75}" type="pres">
      <dgm:prSet presAssocID="{41F513D1-4135-4CAE-91EF-F07D75A3B0C2}" presName="parentLin" presStyleCnt="0"/>
      <dgm:spPr/>
    </dgm:pt>
    <dgm:pt modelId="{21D08C99-B1CE-44A1-98F6-BAC3904AA41C}" type="pres">
      <dgm:prSet presAssocID="{41F513D1-4135-4CAE-91EF-F07D75A3B0C2}" presName="parentLeftMargin" presStyleLbl="node1" presStyleIdx="3" presStyleCnt="10"/>
      <dgm:spPr/>
    </dgm:pt>
    <dgm:pt modelId="{4578F3CC-03D8-4F5D-B80F-C45DA91516A5}" type="pres">
      <dgm:prSet presAssocID="{41F513D1-4135-4CAE-91EF-F07D75A3B0C2}" presName="parentText" presStyleLbl="node1" presStyleIdx="4" presStyleCnt="10">
        <dgm:presLayoutVars>
          <dgm:chMax val="0"/>
          <dgm:bulletEnabled val="1"/>
        </dgm:presLayoutVars>
      </dgm:prSet>
      <dgm:spPr/>
    </dgm:pt>
    <dgm:pt modelId="{7533C3D7-A95B-4999-B9F3-541C6CA4BAD7}" type="pres">
      <dgm:prSet presAssocID="{41F513D1-4135-4CAE-91EF-F07D75A3B0C2}" presName="negativeSpace" presStyleCnt="0"/>
      <dgm:spPr/>
    </dgm:pt>
    <dgm:pt modelId="{02022FD9-B12D-4042-82C8-C5B94B4D738F}" type="pres">
      <dgm:prSet presAssocID="{41F513D1-4135-4CAE-91EF-F07D75A3B0C2}" presName="childText" presStyleLbl="conFgAcc1" presStyleIdx="4" presStyleCnt="10">
        <dgm:presLayoutVars>
          <dgm:bulletEnabled val="1"/>
        </dgm:presLayoutVars>
      </dgm:prSet>
      <dgm:spPr/>
    </dgm:pt>
    <dgm:pt modelId="{CA364424-0619-46C0-B903-EBA8B9C30D51}" type="pres">
      <dgm:prSet presAssocID="{AC98FD38-7AAE-4649-A394-92AC316E6BF0}" presName="spaceBetweenRectangles" presStyleCnt="0"/>
      <dgm:spPr/>
    </dgm:pt>
    <dgm:pt modelId="{F6DD978A-E43B-44B0-86AD-3EAB76329654}" type="pres">
      <dgm:prSet presAssocID="{75CCD00D-4991-4389-B010-8A2DEFF2DB44}" presName="parentLin" presStyleCnt="0"/>
      <dgm:spPr/>
    </dgm:pt>
    <dgm:pt modelId="{CBF16B38-73D4-4509-A3A8-6F911417CD0B}" type="pres">
      <dgm:prSet presAssocID="{75CCD00D-4991-4389-B010-8A2DEFF2DB44}" presName="parentLeftMargin" presStyleLbl="node1" presStyleIdx="4" presStyleCnt="10"/>
      <dgm:spPr/>
    </dgm:pt>
    <dgm:pt modelId="{C79E12B6-4AF6-430C-94A6-FF41E62CB99B}" type="pres">
      <dgm:prSet presAssocID="{75CCD00D-4991-4389-B010-8A2DEFF2DB44}" presName="parentText" presStyleLbl="node1" presStyleIdx="5" presStyleCnt="10">
        <dgm:presLayoutVars>
          <dgm:chMax val="0"/>
          <dgm:bulletEnabled val="1"/>
        </dgm:presLayoutVars>
      </dgm:prSet>
      <dgm:spPr/>
    </dgm:pt>
    <dgm:pt modelId="{9DA5005B-344F-43E8-8F1D-7C728A91A81B}" type="pres">
      <dgm:prSet presAssocID="{75CCD00D-4991-4389-B010-8A2DEFF2DB44}" presName="negativeSpace" presStyleCnt="0"/>
      <dgm:spPr/>
    </dgm:pt>
    <dgm:pt modelId="{43835263-442A-47E6-B65A-3BDFD75220E7}" type="pres">
      <dgm:prSet presAssocID="{75CCD00D-4991-4389-B010-8A2DEFF2DB44}" presName="childText" presStyleLbl="conFgAcc1" presStyleIdx="5" presStyleCnt="10">
        <dgm:presLayoutVars>
          <dgm:bulletEnabled val="1"/>
        </dgm:presLayoutVars>
      </dgm:prSet>
      <dgm:spPr/>
    </dgm:pt>
    <dgm:pt modelId="{5094C948-A2DA-462D-A668-F2A634579935}" type="pres">
      <dgm:prSet presAssocID="{5DE3CE26-E3FC-4A5D-A129-2C6E684D2773}" presName="spaceBetweenRectangles" presStyleCnt="0"/>
      <dgm:spPr/>
    </dgm:pt>
    <dgm:pt modelId="{EE7FDF0E-5FBF-4144-9CB2-84B50C1FB041}" type="pres">
      <dgm:prSet presAssocID="{8EB3CD02-EDAB-4BEA-8DFC-49FFE0E61E97}" presName="parentLin" presStyleCnt="0"/>
      <dgm:spPr/>
    </dgm:pt>
    <dgm:pt modelId="{E4A0F57F-3A4C-46ED-BB1B-27795E5BF002}" type="pres">
      <dgm:prSet presAssocID="{8EB3CD02-EDAB-4BEA-8DFC-49FFE0E61E97}" presName="parentLeftMargin" presStyleLbl="node1" presStyleIdx="5" presStyleCnt="10"/>
      <dgm:spPr/>
    </dgm:pt>
    <dgm:pt modelId="{95C87950-B6EC-46AA-B763-EA0628EDD453}" type="pres">
      <dgm:prSet presAssocID="{8EB3CD02-EDAB-4BEA-8DFC-49FFE0E61E97}" presName="parentText" presStyleLbl="node1" presStyleIdx="6" presStyleCnt="10">
        <dgm:presLayoutVars>
          <dgm:chMax val="0"/>
          <dgm:bulletEnabled val="1"/>
        </dgm:presLayoutVars>
      </dgm:prSet>
      <dgm:spPr/>
    </dgm:pt>
    <dgm:pt modelId="{DD5F0117-88B1-4F34-9783-1E0A696788C2}" type="pres">
      <dgm:prSet presAssocID="{8EB3CD02-EDAB-4BEA-8DFC-49FFE0E61E97}" presName="negativeSpace" presStyleCnt="0"/>
      <dgm:spPr/>
    </dgm:pt>
    <dgm:pt modelId="{3C1C64B5-E226-47CF-AC7B-191911F7975F}" type="pres">
      <dgm:prSet presAssocID="{8EB3CD02-EDAB-4BEA-8DFC-49FFE0E61E97}" presName="childText" presStyleLbl="conFgAcc1" presStyleIdx="6" presStyleCnt="10">
        <dgm:presLayoutVars>
          <dgm:bulletEnabled val="1"/>
        </dgm:presLayoutVars>
      </dgm:prSet>
      <dgm:spPr/>
    </dgm:pt>
    <dgm:pt modelId="{7E3364AC-EF36-4A3F-9CEF-FD3A9C3D9ABB}" type="pres">
      <dgm:prSet presAssocID="{CC3E2948-01E8-4C0E-B9D9-6F8DDED3CB2A}" presName="spaceBetweenRectangles" presStyleCnt="0"/>
      <dgm:spPr/>
    </dgm:pt>
    <dgm:pt modelId="{CA18ED13-83C7-4828-8924-9051CF49F9FC}" type="pres">
      <dgm:prSet presAssocID="{EA9AD491-4B09-4E6F-A7BA-3AE9A5D04EBC}" presName="parentLin" presStyleCnt="0"/>
      <dgm:spPr/>
    </dgm:pt>
    <dgm:pt modelId="{6DB27041-5990-400C-AB89-5DB996066936}" type="pres">
      <dgm:prSet presAssocID="{EA9AD491-4B09-4E6F-A7BA-3AE9A5D04EBC}" presName="parentLeftMargin" presStyleLbl="node1" presStyleIdx="6" presStyleCnt="10"/>
      <dgm:spPr/>
    </dgm:pt>
    <dgm:pt modelId="{C27BBDA1-B792-4D60-B121-3815A289DBDF}" type="pres">
      <dgm:prSet presAssocID="{EA9AD491-4B09-4E6F-A7BA-3AE9A5D04EBC}" presName="parentText" presStyleLbl="node1" presStyleIdx="7" presStyleCnt="10">
        <dgm:presLayoutVars>
          <dgm:chMax val="0"/>
          <dgm:bulletEnabled val="1"/>
        </dgm:presLayoutVars>
      </dgm:prSet>
      <dgm:spPr/>
    </dgm:pt>
    <dgm:pt modelId="{0660841F-E6ED-42A1-9ADF-C4293F4CF5FA}" type="pres">
      <dgm:prSet presAssocID="{EA9AD491-4B09-4E6F-A7BA-3AE9A5D04EBC}" presName="negativeSpace" presStyleCnt="0"/>
      <dgm:spPr/>
    </dgm:pt>
    <dgm:pt modelId="{159B5C53-F5EA-4761-B6CC-1E39817C104C}" type="pres">
      <dgm:prSet presAssocID="{EA9AD491-4B09-4E6F-A7BA-3AE9A5D04EBC}" presName="childText" presStyleLbl="conFgAcc1" presStyleIdx="7" presStyleCnt="10">
        <dgm:presLayoutVars>
          <dgm:bulletEnabled val="1"/>
        </dgm:presLayoutVars>
      </dgm:prSet>
      <dgm:spPr/>
    </dgm:pt>
    <dgm:pt modelId="{CB9D6AC9-9BA7-44DA-8E3E-CF493B79060C}" type="pres">
      <dgm:prSet presAssocID="{7C6E62F4-558B-4AB1-9F3F-8CEC03BDCF76}" presName="spaceBetweenRectangles" presStyleCnt="0"/>
      <dgm:spPr/>
    </dgm:pt>
    <dgm:pt modelId="{F29E40F8-4475-46AD-BF59-B8FEDE39F859}" type="pres">
      <dgm:prSet presAssocID="{86CD1183-4EC8-4252-8C62-09AE4BEA4F82}" presName="parentLin" presStyleCnt="0"/>
      <dgm:spPr/>
    </dgm:pt>
    <dgm:pt modelId="{ACF70D15-E497-46A6-9C58-5BA57E77CD50}" type="pres">
      <dgm:prSet presAssocID="{86CD1183-4EC8-4252-8C62-09AE4BEA4F82}" presName="parentLeftMargin" presStyleLbl="node1" presStyleIdx="7" presStyleCnt="10"/>
      <dgm:spPr/>
    </dgm:pt>
    <dgm:pt modelId="{1DF5A4AC-6F87-426E-991C-B8A417449566}" type="pres">
      <dgm:prSet presAssocID="{86CD1183-4EC8-4252-8C62-09AE4BEA4F82}" presName="parentText" presStyleLbl="node1" presStyleIdx="8" presStyleCnt="10">
        <dgm:presLayoutVars>
          <dgm:chMax val="0"/>
          <dgm:bulletEnabled val="1"/>
        </dgm:presLayoutVars>
      </dgm:prSet>
      <dgm:spPr/>
    </dgm:pt>
    <dgm:pt modelId="{9FA4F7DE-71CC-4078-9552-8352FD702A5C}" type="pres">
      <dgm:prSet presAssocID="{86CD1183-4EC8-4252-8C62-09AE4BEA4F82}" presName="negativeSpace" presStyleCnt="0"/>
      <dgm:spPr/>
    </dgm:pt>
    <dgm:pt modelId="{3E6562A2-906A-4E86-AE67-BA10E3622252}" type="pres">
      <dgm:prSet presAssocID="{86CD1183-4EC8-4252-8C62-09AE4BEA4F82}" presName="childText" presStyleLbl="conFgAcc1" presStyleIdx="8" presStyleCnt="10">
        <dgm:presLayoutVars>
          <dgm:bulletEnabled val="1"/>
        </dgm:presLayoutVars>
      </dgm:prSet>
      <dgm:spPr/>
    </dgm:pt>
    <dgm:pt modelId="{35A990A9-1B3A-4943-9875-236915D3D73D}" type="pres">
      <dgm:prSet presAssocID="{0D0DABA6-C327-40C7-9121-DC025F88B60A}" presName="spaceBetweenRectangles" presStyleCnt="0"/>
      <dgm:spPr/>
    </dgm:pt>
    <dgm:pt modelId="{1D87A863-4AD7-4C48-B6CB-C70014BE5F3D}" type="pres">
      <dgm:prSet presAssocID="{CD2345CA-6FF8-4F7B-9C99-447F86FDDAF9}" presName="parentLin" presStyleCnt="0"/>
      <dgm:spPr/>
    </dgm:pt>
    <dgm:pt modelId="{CE5AE2CE-E718-4329-B3D2-70834B961004}" type="pres">
      <dgm:prSet presAssocID="{CD2345CA-6FF8-4F7B-9C99-447F86FDDAF9}" presName="parentLeftMargin" presStyleLbl="node1" presStyleIdx="8" presStyleCnt="10"/>
      <dgm:spPr/>
    </dgm:pt>
    <dgm:pt modelId="{AFCCF477-78C8-4DFF-8073-ACF82FFF8F75}" type="pres">
      <dgm:prSet presAssocID="{CD2345CA-6FF8-4F7B-9C99-447F86FDDAF9}" presName="parentText" presStyleLbl="node1" presStyleIdx="9" presStyleCnt="10">
        <dgm:presLayoutVars>
          <dgm:chMax val="0"/>
          <dgm:bulletEnabled val="1"/>
        </dgm:presLayoutVars>
      </dgm:prSet>
      <dgm:spPr/>
    </dgm:pt>
    <dgm:pt modelId="{04D6FFAB-456F-4474-80A2-432D5232FDF5}" type="pres">
      <dgm:prSet presAssocID="{CD2345CA-6FF8-4F7B-9C99-447F86FDDAF9}" presName="negativeSpace" presStyleCnt="0"/>
      <dgm:spPr/>
    </dgm:pt>
    <dgm:pt modelId="{36E04D14-F454-47F1-BBEB-183B93E70BA4}" type="pres">
      <dgm:prSet presAssocID="{CD2345CA-6FF8-4F7B-9C99-447F86FDDAF9}" presName="childText" presStyleLbl="conFgAcc1" presStyleIdx="9" presStyleCnt="10">
        <dgm:presLayoutVars>
          <dgm:bulletEnabled val="1"/>
        </dgm:presLayoutVars>
      </dgm:prSet>
      <dgm:spPr/>
    </dgm:pt>
  </dgm:ptLst>
  <dgm:cxnLst>
    <dgm:cxn modelId="{C7B9DB04-B5FC-47F4-AE0D-87B8CB3B4AF9}" type="presOf" srcId="{75CCD00D-4991-4389-B010-8A2DEFF2DB44}" destId="{C79E12B6-4AF6-430C-94A6-FF41E62CB99B}" srcOrd="1" destOrd="0" presId="urn:microsoft.com/office/officeart/2005/8/layout/list1"/>
    <dgm:cxn modelId="{53D90105-4363-4362-9405-5F06A7B7C699}" srcId="{00F41650-D727-4974-AE6C-C7ED212D2229}" destId="{2CA64AA2-C31F-41B1-8173-0FE902EBF549}" srcOrd="2" destOrd="0" parTransId="{47C75290-8930-4CFE-9C6F-B2D235B28E31}" sibTransId="{E956FDB5-52CB-4A4A-8E0E-8DE12E386767}"/>
    <dgm:cxn modelId="{40A0CC05-64C5-4F41-B4A2-9C12A94A4E6D}" type="presOf" srcId="{CD2345CA-6FF8-4F7B-9C99-447F86FDDAF9}" destId="{CE5AE2CE-E718-4329-B3D2-70834B961004}" srcOrd="0" destOrd="0" presId="urn:microsoft.com/office/officeart/2005/8/layout/list1"/>
    <dgm:cxn modelId="{0FBE4618-6832-4B71-AE11-CA594F155FAE}" type="presOf" srcId="{8EB3CD02-EDAB-4BEA-8DFC-49FFE0E61E97}" destId="{E4A0F57F-3A4C-46ED-BB1B-27795E5BF002}" srcOrd="0" destOrd="0" presId="urn:microsoft.com/office/officeart/2005/8/layout/list1"/>
    <dgm:cxn modelId="{12B75B1B-E2BE-4999-8A8F-7DBD8A110146}" type="presOf" srcId="{5EC8E107-1CA7-4AC3-A1E0-A565ED58D493}" destId="{F4AD1CA9-582E-4629-A321-4B55921A4EFF}" srcOrd="0" destOrd="0" presId="urn:microsoft.com/office/officeart/2005/8/layout/list1"/>
    <dgm:cxn modelId="{30AD101E-1618-414C-9F3A-C5D102A73566}" srcId="{00F41650-D727-4974-AE6C-C7ED212D2229}" destId="{EA9AD491-4B09-4E6F-A7BA-3AE9A5D04EBC}" srcOrd="7" destOrd="0" parTransId="{BED9533B-72BF-4439-9D4A-FE4E05FC2C7D}" sibTransId="{7C6E62F4-558B-4AB1-9F3F-8CEC03BDCF76}"/>
    <dgm:cxn modelId="{9A6C5221-A4E6-4508-A34A-6C48F3B21151}" type="presOf" srcId="{2CA64AA2-C31F-41B1-8173-0FE902EBF549}" destId="{07FDAA89-46C1-470A-98B2-1B089BAFC902}" srcOrd="1" destOrd="0" presId="urn:microsoft.com/office/officeart/2005/8/layout/list1"/>
    <dgm:cxn modelId="{87EC2526-4C78-4910-B90F-D4FBF4E279FB}" srcId="{00F41650-D727-4974-AE6C-C7ED212D2229}" destId="{86CD1183-4EC8-4252-8C62-09AE4BEA4F82}" srcOrd="8" destOrd="0" parTransId="{85E89C11-4A8F-4537-BCE7-C72C0173BC74}" sibTransId="{0D0DABA6-C327-40C7-9121-DC025F88B60A}"/>
    <dgm:cxn modelId="{DD57FA2B-EDFA-4A5A-AFCB-AE0BB3A57884}" srcId="{00F41650-D727-4974-AE6C-C7ED212D2229}" destId="{5EC8E107-1CA7-4AC3-A1E0-A565ED58D493}" srcOrd="0" destOrd="0" parTransId="{5B2AEA7F-A61A-4541-A499-C6CC8D495507}" sibTransId="{369603CA-4C42-4E25-ABAF-1C4C2476EE2F}"/>
    <dgm:cxn modelId="{A6E20930-789D-4901-8801-7B6F19707840}" type="presOf" srcId="{2CA64AA2-C31F-41B1-8173-0FE902EBF549}" destId="{E93A378D-91AC-43C6-AFFB-2B803DF5C5FE}" srcOrd="0" destOrd="0" presId="urn:microsoft.com/office/officeart/2005/8/layout/list1"/>
    <dgm:cxn modelId="{5C98115D-C2A5-4C6C-98F3-B3CDD398129E}" srcId="{00F41650-D727-4974-AE6C-C7ED212D2229}" destId="{8EB3CD02-EDAB-4BEA-8DFC-49FFE0E61E97}" srcOrd="6" destOrd="0" parTransId="{40CA8667-EF22-4578-8E3B-C7D3604CD9A4}" sibTransId="{CC3E2948-01E8-4C0E-B9D9-6F8DDED3CB2A}"/>
    <dgm:cxn modelId="{7C30255D-C3D1-4B77-99DC-1D00A391F483}" type="presOf" srcId="{EA9AD491-4B09-4E6F-A7BA-3AE9A5D04EBC}" destId="{C27BBDA1-B792-4D60-B121-3815A289DBDF}" srcOrd="1" destOrd="0" presId="urn:microsoft.com/office/officeart/2005/8/layout/list1"/>
    <dgm:cxn modelId="{0C3D4041-91EE-4F96-965D-B79C7845B227}" type="presOf" srcId="{62229BC4-0E36-48D1-BF95-2C6971932324}" destId="{47220B78-1129-4379-8FC4-EA2FB94CEA1F}" srcOrd="0" destOrd="0" presId="urn:microsoft.com/office/officeart/2005/8/layout/list1"/>
    <dgm:cxn modelId="{A3602E64-5256-4AC1-9608-D03B4BBF0B7A}" srcId="{00F41650-D727-4974-AE6C-C7ED212D2229}" destId="{75CCD00D-4991-4389-B010-8A2DEFF2DB44}" srcOrd="5" destOrd="0" parTransId="{D6AEF00B-60DF-4144-9B67-0C57B78429BE}" sibTransId="{5DE3CE26-E3FC-4A5D-A129-2C6E684D2773}"/>
    <dgm:cxn modelId="{FBF33A67-895B-4AEB-9ED7-5854A940FB6B}" type="presOf" srcId="{41F513D1-4135-4CAE-91EF-F07D75A3B0C2}" destId="{4578F3CC-03D8-4F5D-B80F-C45DA91516A5}" srcOrd="1" destOrd="0" presId="urn:microsoft.com/office/officeart/2005/8/layout/list1"/>
    <dgm:cxn modelId="{6EEF9F68-6925-4F5F-B590-AD166994F495}" type="presOf" srcId="{EA9AD491-4B09-4E6F-A7BA-3AE9A5D04EBC}" destId="{6DB27041-5990-400C-AB89-5DB996066936}" srcOrd="0" destOrd="0" presId="urn:microsoft.com/office/officeart/2005/8/layout/list1"/>
    <dgm:cxn modelId="{4F53664B-1E54-413E-B744-4E6B33E4E193}" type="presOf" srcId="{86CD1183-4EC8-4252-8C62-09AE4BEA4F82}" destId="{ACF70D15-E497-46A6-9C58-5BA57E77CD50}" srcOrd="0" destOrd="0" presId="urn:microsoft.com/office/officeart/2005/8/layout/list1"/>
    <dgm:cxn modelId="{A2BADE4F-4E22-49A4-AB7B-7F031B2B7FCF}" type="presOf" srcId="{75CCD00D-4991-4389-B010-8A2DEFF2DB44}" destId="{CBF16B38-73D4-4509-A3A8-6F911417CD0B}" srcOrd="0" destOrd="0" presId="urn:microsoft.com/office/officeart/2005/8/layout/list1"/>
    <dgm:cxn modelId="{AEDC1D56-82FD-48FB-84F7-A3A62ABBCCD9}" type="presOf" srcId="{CD2345CA-6FF8-4F7B-9C99-447F86FDDAF9}" destId="{AFCCF477-78C8-4DFF-8073-ACF82FFF8F75}" srcOrd="1" destOrd="0" presId="urn:microsoft.com/office/officeart/2005/8/layout/list1"/>
    <dgm:cxn modelId="{53E58A86-04A4-4C57-AAE3-6C92756C3921}" type="presOf" srcId="{41F513D1-4135-4CAE-91EF-F07D75A3B0C2}" destId="{21D08C99-B1CE-44A1-98F6-BAC3904AA41C}" srcOrd="0" destOrd="0" presId="urn:microsoft.com/office/officeart/2005/8/layout/list1"/>
    <dgm:cxn modelId="{83F4F18F-3794-4D21-84FE-69297DB33287}" srcId="{00F41650-D727-4974-AE6C-C7ED212D2229}" destId="{41F513D1-4135-4CAE-91EF-F07D75A3B0C2}" srcOrd="4" destOrd="0" parTransId="{E51538D7-085B-459D-AB28-12771FB98711}" sibTransId="{AC98FD38-7AAE-4649-A394-92AC316E6BF0}"/>
    <dgm:cxn modelId="{6D6B7F91-FD31-4651-926E-054FF41E8FB5}" srcId="{00F41650-D727-4974-AE6C-C7ED212D2229}" destId="{CD2345CA-6FF8-4F7B-9C99-447F86FDDAF9}" srcOrd="9" destOrd="0" parTransId="{DC563BA5-ABE5-4479-B4F2-B0DD922A86F5}" sibTransId="{9CF1BDB1-9BFA-4AC8-A0EC-887EDC4F4756}"/>
    <dgm:cxn modelId="{490857AD-3E09-49ED-AFFF-F553BE87E175}" type="presOf" srcId="{00F41650-D727-4974-AE6C-C7ED212D2229}" destId="{1FF1858D-6813-4AD1-8545-931692CED395}" srcOrd="0" destOrd="0" presId="urn:microsoft.com/office/officeart/2005/8/layout/list1"/>
    <dgm:cxn modelId="{C9B6DDB1-1DF8-45CD-AEA3-EF561AEE134F}" type="presOf" srcId="{5EC8E107-1CA7-4AC3-A1E0-A565ED58D493}" destId="{6850ED47-A7D4-4C33-B451-E451C94D0302}" srcOrd="1" destOrd="0" presId="urn:microsoft.com/office/officeart/2005/8/layout/list1"/>
    <dgm:cxn modelId="{413F22C8-D593-410B-9017-B25DC51A2096}" srcId="{00F41650-D727-4974-AE6C-C7ED212D2229}" destId="{62229BC4-0E36-48D1-BF95-2C6971932324}" srcOrd="3" destOrd="0" parTransId="{94AB2DF5-7C7C-408B-9DDC-44C47097ACDB}" sibTransId="{04C8FD2C-3A5C-4131-BEC0-F07C2AF5A0C6}"/>
    <dgm:cxn modelId="{921441CB-8344-415A-A209-B6C7CC40CE67}" type="presOf" srcId="{FD2D7C0C-27DE-4B1A-B55A-44080A640311}" destId="{59106C32-1FB1-43D4-AF08-E2FDF32A4C0A}" srcOrd="1" destOrd="0" presId="urn:microsoft.com/office/officeart/2005/8/layout/list1"/>
    <dgm:cxn modelId="{2B1E57D2-5725-4DD8-A296-3B390317992E}" type="presOf" srcId="{62229BC4-0E36-48D1-BF95-2C6971932324}" destId="{C3A13658-5A77-4D8E-8E14-F0702AC5909E}" srcOrd="1" destOrd="0" presId="urn:microsoft.com/office/officeart/2005/8/layout/list1"/>
    <dgm:cxn modelId="{333BA7D3-5686-4CB6-A3FF-C5125BB2A105}" srcId="{00F41650-D727-4974-AE6C-C7ED212D2229}" destId="{FD2D7C0C-27DE-4B1A-B55A-44080A640311}" srcOrd="1" destOrd="0" parTransId="{1CC1D977-8ADA-4E6B-9A90-00EA43710825}" sibTransId="{D4037D53-E8BC-4100-BBA9-7F1614694126}"/>
    <dgm:cxn modelId="{2C6DACD4-6B94-42E4-BF33-0632E4736E72}" type="presOf" srcId="{8EB3CD02-EDAB-4BEA-8DFC-49FFE0E61E97}" destId="{95C87950-B6EC-46AA-B763-EA0628EDD453}" srcOrd="1" destOrd="0" presId="urn:microsoft.com/office/officeart/2005/8/layout/list1"/>
    <dgm:cxn modelId="{52CC22EF-A244-442F-A41E-7C3757D26421}" type="presOf" srcId="{86CD1183-4EC8-4252-8C62-09AE4BEA4F82}" destId="{1DF5A4AC-6F87-426E-991C-B8A417449566}" srcOrd="1" destOrd="0" presId="urn:microsoft.com/office/officeart/2005/8/layout/list1"/>
    <dgm:cxn modelId="{E9C607F1-2F34-4B66-8B2D-4B0C0C9C67D4}" type="presOf" srcId="{FD2D7C0C-27DE-4B1A-B55A-44080A640311}" destId="{080695A9-4845-4BB9-8860-0A96AC7664A3}" srcOrd="0" destOrd="0" presId="urn:microsoft.com/office/officeart/2005/8/layout/list1"/>
    <dgm:cxn modelId="{43080028-B9B6-4FF0-8725-246F29E5A540}" type="presParOf" srcId="{1FF1858D-6813-4AD1-8545-931692CED395}" destId="{B4C85825-4533-44D7-8EC7-667A02B11398}" srcOrd="0" destOrd="0" presId="urn:microsoft.com/office/officeart/2005/8/layout/list1"/>
    <dgm:cxn modelId="{9F6B0339-7E96-4594-979E-9CC045DDFBC3}" type="presParOf" srcId="{B4C85825-4533-44D7-8EC7-667A02B11398}" destId="{F4AD1CA9-582E-4629-A321-4B55921A4EFF}" srcOrd="0" destOrd="0" presId="urn:microsoft.com/office/officeart/2005/8/layout/list1"/>
    <dgm:cxn modelId="{0CAAAEC5-B594-4CEB-B9EE-602DD84ECFD2}" type="presParOf" srcId="{B4C85825-4533-44D7-8EC7-667A02B11398}" destId="{6850ED47-A7D4-4C33-B451-E451C94D0302}" srcOrd="1" destOrd="0" presId="urn:microsoft.com/office/officeart/2005/8/layout/list1"/>
    <dgm:cxn modelId="{196A8278-7E7D-4715-B586-A3E00BF9C715}" type="presParOf" srcId="{1FF1858D-6813-4AD1-8545-931692CED395}" destId="{85D2D7E8-DC5F-40F3-BAE5-D20BFFA2DD14}" srcOrd="1" destOrd="0" presId="urn:microsoft.com/office/officeart/2005/8/layout/list1"/>
    <dgm:cxn modelId="{C5B888F4-11BF-4FEA-8D9F-BAE591F513B3}" type="presParOf" srcId="{1FF1858D-6813-4AD1-8545-931692CED395}" destId="{BD199F5D-64FD-4427-BDCD-4E16BEB4C196}" srcOrd="2" destOrd="0" presId="urn:microsoft.com/office/officeart/2005/8/layout/list1"/>
    <dgm:cxn modelId="{541DB93D-536D-4B74-AE18-DB232C38FA5D}" type="presParOf" srcId="{1FF1858D-6813-4AD1-8545-931692CED395}" destId="{A01A4839-41E2-402E-BDDE-F68574079E42}" srcOrd="3" destOrd="0" presId="urn:microsoft.com/office/officeart/2005/8/layout/list1"/>
    <dgm:cxn modelId="{99B99D9A-7556-4889-92EA-05A14ABDF0C1}" type="presParOf" srcId="{1FF1858D-6813-4AD1-8545-931692CED395}" destId="{90ACB930-39C0-4730-8880-638F9C099D42}" srcOrd="4" destOrd="0" presId="urn:microsoft.com/office/officeart/2005/8/layout/list1"/>
    <dgm:cxn modelId="{38C6B71E-03A7-4331-8B27-A0B6D1D4D95B}" type="presParOf" srcId="{90ACB930-39C0-4730-8880-638F9C099D42}" destId="{080695A9-4845-4BB9-8860-0A96AC7664A3}" srcOrd="0" destOrd="0" presId="urn:microsoft.com/office/officeart/2005/8/layout/list1"/>
    <dgm:cxn modelId="{F43D438F-D6A2-40EB-9001-72DE390F5AD0}" type="presParOf" srcId="{90ACB930-39C0-4730-8880-638F9C099D42}" destId="{59106C32-1FB1-43D4-AF08-E2FDF32A4C0A}" srcOrd="1" destOrd="0" presId="urn:microsoft.com/office/officeart/2005/8/layout/list1"/>
    <dgm:cxn modelId="{6E4852FC-C546-4FDE-ADCC-F59098678CC2}" type="presParOf" srcId="{1FF1858D-6813-4AD1-8545-931692CED395}" destId="{C57D943B-5631-4F39-BA84-8D2D9A52FC1F}" srcOrd="5" destOrd="0" presId="urn:microsoft.com/office/officeart/2005/8/layout/list1"/>
    <dgm:cxn modelId="{27FB9F42-1A77-4C4E-8B01-7C3E6B500DC2}" type="presParOf" srcId="{1FF1858D-6813-4AD1-8545-931692CED395}" destId="{9CD3A538-E255-4927-84C8-82A0DA2543F7}" srcOrd="6" destOrd="0" presId="urn:microsoft.com/office/officeart/2005/8/layout/list1"/>
    <dgm:cxn modelId="{DF6F5223-E7B5-48B0-AE3C-08063F5A4FCE}" type="presParOf" srcId="{1FF1858D-6813-4AD1-8545-931692CED395}" destId="{07344B2D-E7F8-454A-A234-AA8D344BD9D5}" srcOrd="7" destOrd="0" presId="urn:microsoft.com/office/officeart/2005/8/layout/list1"/>
    <dgm:cxn modelId="{F8264F4B-BA83-4AA8-9AC9-58E041A70B0A}" type="presParOf" srcId="{1FF1858D-6813-4AD1-8545-931692CED395}" destId="{20EC2506-29F3-42C4-98B2-AE16E6FDB052}" srcOrd="8" destOrd="0" presId="urn:microsoft.com/office/officeart/2005/8/layout/list1"/>
    <dgm:cxn modelId="{F0D7143F-0B7E-4412-AB85-97ED1E952BB9}" type="presParOf" srcId="{20EC2506-29F3-42C4-98B2-AE16E6FDB052}" destId="{E93A378D-91AC-43C6-AFFB-2B803DF5C5FE}" srcOrd="0" destOrd="0" presId="urn:microsoft.com/office/officeart/2005/8/layout/list1"/>
    <dgm:cxn modelId="{35487DCD-D3CE-4889-B73A-55CBBA598E86}" type="presParOf" srcId="{20EC2506-29F3-42C4-98B2-AE16E6FDB052}" destId="{07FDAA89-46C1-470A-98B2-1B089BAFC902}" srcOrd="1" destOrd="0" presId="urn:microsoft.com/office/officeart/2005/8/layout/list1"/>
    <dgm:cxn modelId="{9BD3BDCE-CA3B-47C0-84A4-F3C2DB52B395}" type="presParOf" srcId="{1FF1858D-6813-4AD1-8545-931692CED395}" destId="{94885E4B-0C29-482E-8B5A-1836F7C5F11A}" srcOrd="9" destOrd="0" presId="urn:microsoft.com/office/officeart/2005/8/layout/list1"/>
    <dgm:cxn modelId="{2B900A74-6A59-4000-AB27-B5BE77A580D1}" type="presParOf" srcId="{1FF1858D-6813-4AD1-8545-931692CED395}" destId="{30DE5C3D-7B87-4E33-A1A2-92979FC08E3D}" srcOrd="10" destOrd="0" presId="urn:microsoft.com/office/officeart/2005/8/layout/list1"/>
    <dgm:cxn modelId="{A8EE64E2-D61F-42C7-88D0-9438A2739302}" type="presParOf" srcId="{1FF1858D-6813-4AD1-8545-931692CED395}" destId="{3909E672-0B56-47CD-94C5-F9FF74C56BB3}" srcOrd="11" destOrd="0" presId="urn:microsoft.com/office/officeart/2005/8/layout/list1"/>
    <dgm:cxn modelId="{5A812449-FCDC-4366-92FF-56DB83310A3E}" type="presParOf" srcId="{1FF1858D-6813-4AD1-8545-931692CED395}" destId="{7A4A3371-A9A1-40BC-AD60-E5489A39F843}" srcOrd="12" destOrd="0" presId="urn:microsoft.com/office/officeart/2005/8/layout/list1"/>
    <dgm:cxn modelId="{0138C9E0-8A22-45E9-8F08-830C78CFC022}" type="presParOf" srcId="{7A4A3371-A9A1-40BC-AD60-E5489A39F843}" destId="{47220B78-1129-4379-8FC4-EA2FB94CEA1F}" srcOrd="0" destOrd="0" presId="urn:microsoft.com/office/officeart/2005/8/layout/list1"/>
    <dgm:cxn modelId="{3B4EC1F4-135B-4D4F-8683-6DEEC3CE4426}" type="presParOf" srcId="{7A4A3371-A9A1-40BC-AD60-E5489A39F843}" destId="{C3A13658-5A77-4D8E-8E14-F0702AC5909E}" srcOrd="1" destOrd="0" presId="urn:microsoft.com/office/officeart/2005/8/layout/list1"/>
    <dgm:cxn modelId="{B61E1C1D-E1AC-443B-AC2D-B945D64F871E}" type="presParOf" srcId="{1FF1858D-6813-4AD1-8545-931692CED395}" destId="{5CF4144A-C1DA-45FA-87DF-B930A55999C7}" srcOrd="13" destOrd="0" presId="urn:microsoft.com/office/officeart/2005/8/layout/list1"/>
    <dgm:cxn modelId="{54D130AD-0F9C-4E16-8184-4097C1DCEFDD}" type="presParOf" srcId="{1FF1858D-6813-4AD1-8545-931692CED395}" destId="{DBA2F222-FB3C-4E52-835E-22AE4A81E410}" srcOrd="14" destOrd="0" presId="urn:microsoft.com/office/officeart/2005/8/layout/list1"/>
    <dgm:cxn modelId="{872D67BF-6C02-493B-BAC3-DD6C2E4A5DAC}" type="presParOf" srcId="{1FF1858D-6813-4AD1-8545-931692CED395}" destId="{F033D406-538B-425F-8896-A9555B45CE7A}" srcOrd="15" destOrd="0" presId="urn:microsoft.com/office/officeart/2005/8/layout/list1"/>
    <dgm:cxn modelId="{751C7D48-DE19-40B1-ABC7-BBDFF70A768B}" type="presParOf" srcId="{1FF1858D-6813-4AD1-8545-931692CED395}" destId="{2465888D-4F2A-4104-B4FF-EF51915E0D75}" srcOrd="16" destOrd="0" presId="urn:microsoft.com/office/officeart/2005/8/layout/list1"/>
    <dgm:cxn modelId="{FF03E66D-1048-465D-9BD6-4D2627DD30E6}" type="presParOf" srcId="{2465888D-4F2A-4104-B4FF-EF51915E0D75}" destId="{21D08C99-B1CE-44A1-98F6-BAC3904AA41C}" srcOrd="0" destOrd="0" presId="urn:microsoft.com/office/officeart/2005/8/layout/list1"/>
    <dgm:cxn modelId="{92A8492F-5417-4974-B38B-954C78425A14}" type="presParOf" srcId="{2465888D-4F2A-4104-B4FF-EF51915E0D75}" destId="{4578F3CC-03D8-4F5D-B80F-C45DA91516A5}" srcOrd="1" destOrd="0" presId="urn:microsoft.com/office/officeart/2005/8/layout/list1"/>
    <dgm:cxn modelId="{0766A140-BAA6-45C0-980E-56ECED2387BF}" type="presParOf" srcId="{1FF1858D-6813-4AD1-8545-931692CED395}" destId="{7533C3D7-A95B-4999-B9F3-541C6CA4BAD7}" srcOrd="17" destOrd="0" presId="urn:microsoft.com/office/officeart/2005/8/layout/list1"/>
    <dgm:cxn modelId="{3AB66394-50DA-4DA3-BA4E-66ACC50C8E84}" type="presParOf" srcId="{1FF1858D-6813-4AD1-8545-931692CED395}" destId="{02022FD9-B12D-4042-82C8-C5B94B4D738F}" srcOrd="18" destOrd="0" presId="urn:microsoft.com/office/officeart/2005/8/layout/list1"/>
    <dgm:cxn modelId="{CC87B6C7-47CE-4FF3-A42C-254DF60398C7}" type="presParOf" srcId="{1FF1858D-6813-4AD1-8545-931692CED395}" destId="{CA364424-0619-46C0-B903-EBA8B9C30D51}" srcOrd="19" destOrd="0" presId="urn:microsoft.com/office/officeart/2005/8/layout/list1"/>
    <dgm:cxn modelId="{EB5C3F50-38DE-40CE-8104-5A30FDCB84A8}" type="presParOf" srcId="{1FF1858D-6813-4AD1-8545-931692CED395}" destId="{F6DD978A-E43B-44B0-86AD-3EAB76329654}" srcOrd="20" destOrd="0" presId="urn:microsoft.com/office/officeart/2005/8/layout/list1"/>
    <dgm:cxn modelId="{F4329456-6929-4564-9539-94B8E239E5BB}" type="presParOf" srcId="{F6DD978A-E43B-44B0-86AD-3EAB76329654}" destId="{CBF16B38-73D4-4509-A3A8-6F911417CD0B}" srcOrd="0" destOrd="0" presId="urn:microsoft.com/office/officeart/2005/8/layout/list1"/>
    <dgm:cxn modelId="{15965B65-1F0C-4F14-A5C5-28F9005D42C2}" type="presParOf" srcId="{F6DD978A-E43B-44B0-86AD-3EAB76329654}" destId="{C79E12B6-4AF6-430C-94A6-FF41E62CB99B}" srcOrd="1" destOrd="0" presId="urn:microsoft.com/office/officeart/2005/8/layout/list1"/>
    <dgm:cxn modelId="{A781FE57-44D4-4180-91C7-4B4D8205642C}" type="presParOf" srcId="{1FF1858D-6813-4AD1-8545-931692CED395}" destId="{9DA5005B-344F-43E8-8F1D-7C728A91A81B}" srcOrd="21" destOrd="0" presId="urn:microsoft.com/office/officeart/2005/8/layout/list1"/>
    <dgm:cxn modelId="{908DEC5F-89D1-46C4-A846-F736408521A3}" type="presParOf" srcId="{1FF1858D-6813-4AD1-8545-931692CED395}" destId="{43835263-442A-47E6-B65A-3BDFD75220E7}" srcOrd="22" destOrd="0" presId="urn:microsoft.com/office/officeart/2005/8/layout/list1"/>
    <dgm:cxn modelId="{32FFD368-7D65-401C-8EE6-EE6B51D642EC}" type="presParOf" srcId="{1FF1858D-6813-4AD1-8545-931692CED395}" destId="{5094C948-A2DA-462D-A668-F2A634579935}" srcOrd="23" destOrd="0" presId="urn:microsoft.com/office/officeart/2005/8/layout/list1"/>
    <dgm:cxn modelId="{E18D228A-4FDB-4A10-AA49-C816E73E9ADE}" type="presParOf" srcId="{1FF1858D-6813-4AD1-8545-931692CED395}" destId="{EE7FDF0E-5FBF-4144-9CB2-84B50C1FB041}" srcOrd="24" destOrd="0" presId="urn:microsoft.com/office/officeart/2005/8/layout/list1"/>
    <dgm:cxn modelId="{55A9D6C8-CB98-4CB3-8841-1B9BC017D480}" type="presParOf" srcId="{EE7FDF0E-5FBF-4144-9CB2-84B50C1FB041}" destId="{E4A0F57F-3A4C-46ED-BB1B-27795E5BF002}" srcOrd="0" destOrd="0" presId="urn:microsoft.com/office/officeart/2005/8/layout/list1"/>
    <dgm:cxn modelId="{4431E92A-174D-47C3-B355-76CB0310EB96}" type="presParOf" srcId="{EE7FDF0E-5FBF-4144-9CB2-84B50C1FB041}" destId="{95C87950-B6EC-46AA-B763-EA0628EDD453}" srcOrd="1" destOrd="0" presId="urn:microsoft.com/office/officeart/2005/8/layout/list1"/>
    <dgm:cxn modelId="{3D6C30E9-32BB-4ADE-8C49-75C9154A5243}" type="presParOf" srcId="{1FF1858D-6813-4AD1-8545-931692CED395}" destId="{DD5F0117-88B1-4F34-9783-1E0A696788C2}" srcOrd="25" destOrd="0" presId="urn:microsoft.com/office/officeart/2005/8/layout/list1"/>
    <dgm:cxn modelId="{6B6B1A6C-8889-48EF-884E-48BD476A3BB7}" type="presParOf" srcId="{1FF1858D-6813-4AD1-8545-931692CED395}" destId="{3C1C64B5-E226-47CF-AC7B-191911F7975F}" srcOrd="26" destOrd="0" presId="urn:microsoft.com/office/officeart/2005/8/layout/list1"/>
    <dgm:cxn modelId="{55CC9694-8343-48FB-9FF1-211705F8DD2A}" type="presParOf" srcId="{1FF1858D-6813-4AD1-8545-931692CED395}" destId="{7E3364AC-EF36-4A3F-9CEF-FD3A9C3D9ABB}" srcOrd="27" destOrd="0" presId="urn:microsoft.com/office/officeart/2005/8/layout/list1"/>
    <dgm:cxn modelId="{C5BB4110-C209-4253-82CB-904BA3886689}" type="presParOf" srcId="{1FF1858D-6813-4AD1-8545-931692CED395}" destId="{CA18ED13-83C7-4828-8924-9051CF49F9FC}" srcOrd="28" destOrd="0" presId="urn:microsoft.com/office/officeart/2005/8/layout/list1"/>
    <dgm:cxn modelId="{0FF0645C-949D-481E-9C4E-1DCFC12C649C}" type="presParOf" srcId="{CA18ED13-83C7-4828-8924-9051CF49F9FC}" destId="{6DB27041-5990-400C-AB89-5DB996066936}" srcOrd="0" destOrd="0" presId="urn:microsoft.com/office/officeart/2005/8/layout/list1"/>
    <dgm:cxn modelId="{E4736914-AAC1-408A-8F39-7A38B0D29C97}" type="presParOf" srcId="{CA18ED13-83C7-4828-8924-9051CF49F9FC}" destId="{C27BBDA1-B792-4D60-B121-3815A289DBDF}" srcOrd="1" destOrd="0" presId="urn:microsoft.com/office/officeart/2005/8/layout/list1"/>
    <dgm:cxn modelId="{97AE783F-E09F-4067-9053-F65EF15AA20D}" type="presParOf" srcId="{1FF1858D-6813-4AD1-8545-931692CED395}" destId="{0660841F-E6ED-42A1-9ADF-C4293F4CF5FA}" srcOrd="29" destOrd="0" presId="urn:microsoft.com/office/officeart/2005/8/layout/list1"/>
    <dgm:cxn modelId="{F64458DD-1D46-4D53-9635-6B9FE01B138A}" type="presParOf" srcId="{1FF1858D-6813-4AD1-8545-931692CED395}" destId="{159B5C53-F5EA-4761-B6CC-1E39817C104C}" srcOrd="30" destOrd="0" presId="urn:microsoft.com/office/officeart/2005/8/layout/list1"/>
    <dgm:cxn modelId="{9572A95E-F18B-4BED-9303-964EA95761F9}" type="presParOf" srcId="{1FF1858D-6813-4AD1-8545-931692CED395}" destId="{CB9D6AC9-9BA7-44DA-8E3E-CF493B79060C}" srcOrd="31" destOrd="0" presId="urn:microsoft.com/office/officeart/2005/8/layout/list1"/>
    <dgm:cxn modelId="{C5FDFE22-49DB-40B9-9C94-565749976318}" type="presParOf" srcId="{1FF1858D-6813-4AD1-8545-931692CED395}" destId="{F29E40F8-4475-46AD-BF59-B8FEDE39F859}" srcOrd="32" destOrd="0" presId="urn:microsoft.com/office/officeart/2005/8/layout/list1"/>
    <dgm:cxn modelId="{F1A8E361-4CC0-48A1-81DA-9DB431678CE3}" type="presParOf" srcId="{F29E40F8-4475-46AD-BF59-B8FEDE39F859}" destId="{ACF70D15-E497-46A6-9C58-5BA57E77CD50}" srcOrd="0" destOrd="0" presId="urn:microsoft.com/office/officeart/2005/8/layout/list1"/>
    <dgm:cxn modelId="{2921871F-0204-4080-9432-4C29F20E148A}" type="presParOf" srcId="{F29E40F8-4475-46AD-BF59-B8FEDE39F859}" destId="{1DF5A4AC-6F87-426E-991C-B8A417449566}" srcOrd="1" destOrd="0" presId="urn:microsoft.com/office/officeart/2005/8/layout/list1"/>
    <dgm:cxn modelId="{61071B41-7A3A-4DAE-AF8C-270DE8DB0530}" type="presParOf" srcId="{1FF1858D-6813-4AD1-8545-931692CED395}" destId="{9FA4F7DE-71CC-4078-9552-8352FD702A5C}" srcOrd="33" destOrd="0" presId="urn:microsoft.com/office/officeart/2005/8/layout/list1"/>
    <dgm:cxn modelId="{D0095CD2-B221-4FDE-BC6F-96A1727D837D}" type="presParOf" srcId="{1FF1858D-6813-4AD1-8545-931692CED395}" destId="{3E6562A2-906A-4E86-AE67-BA10E3622252}" srcOrd="34" destOrd="0" presId="urn:microsoft.com/office/officeart/2005/8/layout/list1"/>
    <dgm:cxn modelId="{BACF29C3-A0C0-4A1D-911D-53406E9F8817}" type="presParOf" srcId="{1FF1858D-6813-4AD1-8545-931692CED395}" destId="{35A990A9-1B3A-4943-9875-236915D3D73D}" srcOrd="35" destOrd="0" presId="urn:microsoft.com/office/officeart/2005/8/layout/list1"/>
    <dgm:cxn modelId="{86B96804-44D4-429E-BC3E-C755F5191027}" type="presParOf" srcId="{1FF1858D-6813-4AD1-8545-931692CED395}" destId="{1D87A863-4AD7-4C48-B6CB-C70014BE5F3D}" srcOrd="36" destOrd="0" presId="urn:microsoft.com/office/officeart/2005/8/layout/list1"/>
    <dgm:cxn modelId="{8B0D5C7F-175D-4028-9AD7-04C51DB202D4}" type="presParOf" srcId="{1D87A863-4AD7-4C48-B6CB-C70014BE5F3D}" destId="{CE5AE2CE-E718-4329-B3D2-70834B961004}" srcOrd="0" destOrd="0" presId="urn:microsoft.com/office/officeart/2005/8/layout/list1"/>
    <dgm:cxn modelId="{A53DCA47-DFFB-47F8-83FB-DBAC65F05ED3}" type="presParOf" srcId="{1D87A863-4AD7-4C48-B6CB-C70014BE5F3D}" destId="{AFCCF477-78C8-4DFF-8073-ACF82FFF8F75}" srcOrd="1" destOrd="0" presId="urn:microsoft.com/office/officeart/2005/8/layout/list1"/>
    <dgm:cxn modelId="{F1A5721E-AB6B-4026-AE10-E6D31D48F1F8}" type="presParOf" srcId="{1FF1858D-6813-4AD1-8545-931692CED395}" destId="{04D6FFAB-456F-4474-80A2-432D5232FDF5}" srcOrd="37" destOrd="0" presId="urn:microsoft.com/office/officeart/2005/8/layout/list1"/>
    <dgm:cxn modelId="{CA15BDA3-4769-4D34-B7EF-DF064FC2589B}" type="presParOf" srcId="{1FF1858D-6813-4AD1-8545-931692CED395}" destId="{36E04D14-F454-47F1-BBEB-183B93E70BA4}"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C5DFE-B272-4F73-9EA2-841A13DFE3B3}">
      <dsp:nvSpPr>
        <dsp:cNvPr id="0" name=""/>
        <dsp:cNvSpPr/>
      </dsp:nvSpPr>
      <dsp:spPr>
        <a:xfrm>
          <a:off x="483522" y="325802"/>
          <a:ext cx="1437833" cy="1437833"/>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B14A28D-C88F-4E8A-BB05-D8E02D91570B}">
      <dsp:nvSpPr>
        <dsp:cNvPr id="0" name=""/>
        <dsp:cNvSpPr/>
      </dsp:nvSpPr>
      <dsp:spPr>
        <a:xfrm>
          <a:off x="789946" y="632225"/>
          <a:ext cx="824986" cy="824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86D38DD-4902-4A7E-B3FD-DEFF829053DA}">
      <dsp:nvSpPr>
        <dsp:cNvPr id="0" name=""/>
        <dsp:cNvSpPr/>
      </dsp:nvSpPr>
      <dsp:spPr>
        <a:xfrm>
          <a:off x="23887" y="2211485"/>
          <a:ext cx="23571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0" kern="1200" dirty="0">
              <a:effectLst>
                <a:outerShdw blurRad="38100" dist="38100" dir="2700000" algn="tl">
                  <a:srgbClr val="000000">
                    <a:alpha val="43137"/>
                  </a:srgbClr>
                </a:outerShdw>
              </a:effectLst>
            </a:rPr>
            <a:t>INTRODUCTION</a:t>
          </a:r>
          <a:r>
            <a:rPr lang="fr-FR" sz="2400" b="0" kern="1200" dirty="0"/>
            <a:t> </a:t>
          </a:r>
          <a:endParaRPr lang="en-US" sz="2400" b="0" kern="1200" dirty="0"/>
        </a:p>
      </dsp:txBody>
      <dsp:txXfrm>
        <a:off x="23887" y="2211485"/>
        <a:ext cx="2357104" cy="720000"/>
      </dsp:txXfrm>
    </dsp:sp>
    <dsp:sp modelId="{89B5F174-E36B-4CA6-9AE5-70032B2B50E3}">
      <dsp:nvSpPr>
        <dsp:cNvPr id="0" name=""/>
        <dsp:cNvSpPr/>
      </dsp:nvSpPr>
      <dsp:spPr>
        <a:xfrm>
          <a:off x="3253120" y="325802"/>
          <a:ext cx="1437833" cy="14378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9851F82-997F-47AF-AC73-0F5D3ABCEEDD}">
      <dsp:nvSpPr>
        <dsp:cNvPr id="0" name=""/>
        <dsp:cNvSpPr/>
      </dsp:nvSpPr>
      <dsp:spPr>
        <a:xfrm>
          <a:off x="3559544" y="632225"/>
          <a:ext cx="824986" cy="824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823653-6A1E-40C2-AAC4-E8DD6532401E}">
      <dsp:nvSpPr>
        <dsp:cNvPr id="0" name=""/>
        <dsp:cNvSpPr/>
      </dsp:nvSpPr>
      <dsp:spPr>
        <a:xfrm>
          <a:off x="2793485" y="2211485"/>
          <a:ext cx="23571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b="0" kern="1200" dirty="0">
              <a:effectLst>
                <a:outerShdw blurRad="38100" dist="38100" dir="2700000" algn="tl">
                  <a:srgbClr val="000000">
                    <a:alpha val="43137"/>
                  </a:srgbClr>
                </a:outerShdw>
              </a:effectLst>
            </a:rPr>
            <a:t>Objectif</a:t>
          </a:r>
          <a:endParaRPr lang="en-US" sz="2300" b="0" kern="1200" dirty="0">
            <a:effectLst>
              <a:outerShdw blurRad="38100" dist="38100" dir="2700000" algn="tl">
                <a:srgbClr val="000000">
                  <a:alpha val="43137"/>
                </a:srgbClr>
              </a:outerShdw>
            </a:effectLst>
          </a:endParaRPr>
        </a:p>
      </dsp:txBody>
      <dsp:txXfrm>
        <a:off x="2793485" y="2211485"/>
        <a:ext cx="2357104" cy="720000"/>
      </dsp:txXfrm>
    </dsp:sp>
    <dsp:sp modelId="{A081525B-C42C-4DE2-8236-771337822D58}">
      <dsp:nvSpPr>
        <dsp:cNvPr id="0" name=""/>
        <dsp:cNvSpPr/>
      </dsp:nvSpPr>
      <dsp:spPr>
        <a:xfrm>
          <a:off x="6022718" y="325802"/>
          <a:ext cx="1437833" cy="143783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36EE343-2049-44F0-85BD-73242A0013B4}">
      <dsp:nvSpPr>
        <dsp:cNvPr id="0" name=""/>
        <dsp:cNvSpPr/>
      </dsp:nvSpPr>
      <dsp:spPr>
        <a:xfrm>
          <a:off x="6329142" y="632225"/>
          <a:ext cx="824986" cy="824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FE6AD3-F754-42E9-9FA2-2BC084FF8B9F}">
      <dsp:nvSpPr>
        <dsp:cNvPr id="0" name=""/>
        <dsp:cNvSpPr/>
      </dsp:nvSpPr>
      <dsp:spPr>
        <a:xfrm>
          <a:off x="5563083" y="2211485"/>
          <a:ext cx="23571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kern="1200" dirty="0">
              <a:effectLst>
                <a:outerShdw blurRad="38100" dist="38100" dir="2700000" algn="tl">
                  <a:srgbClr val="000000">
                    <a:alpha val="43137"/>
                  </a:srgbClr>
                </a:outerShdw>
              </a:effectLst>
            </a:rPr>
            <a:t>Méthode et analyse</a:t>
          </a:r>
          <a:endParaRPr lang="en-US" sz="2300" kern="1200" dirty="0">
            <a:effectLst>
              <a:outerShdw blurRad="38100" dist="38100" dir="2700000" algn="tl">
                <a:srgbClr val="000000">
                  <a:alpha val="43137"/>
                </a:srgbClr>
              </a:outerShdw>
            </a:effectLst>
          </a:endParaRPr>
        </a:p>
      </dsp:txBody>
      <dsp:txXfrm>
        <a:off x="5563083" y="2211485"/>
        <a:ext cx="2357104" cy="720000"/>
      </dsp:txXfrm>
    </dsp:sp>
    <dsp:sp modelId="{0405F4A8-E263-4609-8A0B-66806629252B}">
      <dsp:nvSpPr>
        <dsp:cNvPr id="0" name=""/>
        <dsp:cNvSpPr/>
      </dsp:nvSpPr>
      <dsp:spPr>
        <a:xfrm>
          <a:off x="8792316" y="325802"/>
          <a:ext cx="1437833" cy="1437833"/>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FF35393-2F87-4CA3-B50A-6B7F813BCE3F}">
      <dsp:nvSpPr>
        <dsp:cNvPr id="0" name=""/>
        <dsp:cNvSpPr/>
      </dsp:nvSpPr>
      <dsp:spPr>
        <a:xfrm>
          <a:off x="9098739" y="632225"/>
          <a:ext cx="824986" cy="824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FB486C-8B88-4100-8EB6-47C79453170F}">
      <dsp:nvSpPr>
        <dsp:cNvPr id="0" name=""/>
        <dsp:cNvSpPr/>
      </dsp:nvSpPr>
      <dsp:spPr>
        <a:xfrm>
          <a:off x="8332681" y="2211485"/>
          <a:ext cx="23571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FR" sz="2300" kern="1200" dirty="0">
              <a:effectLst>
                <a:outerShdw blurRad="38100" dist="38100" dir="2700000" algn="tl">
                  <a:srgbClr val="000000">
                    <a:alpha val="43137"/>
                  </a:srgbClr>
                </a:outerShdw>
              </a:effectLst>
            </a:rPr>
            <a:t>conclusion</a:t>
          </a:r>
          <a:endParaRPr lang="en-US" sz="2300" kern="1200" dirty="0">
            <a:effectLst>
              <a:outerShdw blurRad="38100" dist="38100" dir="2700000" algn="tl">
                <a:srgbClr val="000000">
                  <a:alpha val="43137"/>
                </a:srgbClr>
              </a:outerShdw>
            </a:effectLst>
          </a:endParaRPr>
        </a:p>
      </dsp:txBody>
      <dsp:txXfrm>
        <a:off x="8332681" y="2211485"/>
        <a:ext cx="235710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99F5D-64FD-4427-BDCD-4E16BEB4C196}">
      <dsp:nvSpPr>
        <dsp:cNvPr id="0" name=""/>
        <dsp:cNvSpPr/>
      </dsp:nvSpPr>
      <dsp:spPr>
        <a:xfrm>
          <a:off x="0" y="19725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850ED47-A7D4-4C33-B451-E451C94D0302}">
      <dsp:nvSpPr>
        <dsp:cNvPr id="0" name=""/>
        <dsp:cNvSpPr/>
      </dsp:nvSpPr>
      <dsp:spPr>
        <a:xfrm>
          <a:off x="406400" y="2013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1.Classe utilisé</a:t>
          </a:r>
          <a:endParaRPr lang="fr-FR" sz="1400" kern="1200" dirty="0"/>
        </a:p>
      </dsp:txBody>
      <dsp:txXfrm>
        <a:off x="423693" y="37426"/>
        <a:ext cx="5655014" cy="319654"/>
      </dsp:txXfrm>
    </dsp:sp>
    <dsp:sp modelId="{9CD3A538-E255-4927-84C8-82A0DA2543F7}">
      <dsp:nvSpPr>
        <dsp:cNvPr id="0" name=""/>
        <dsp:cNvSpPr/>
      </dsp:nvSpPr>
      <dsp:spPr>
        <a:xfrm>
          <a:off x="0" y="74157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9106C32-1FB1-43D4-AF08-E2FDF32A4C0A}">
      <dsp:nvSpPr>
        <dsp:cNvPr id="0" name=""/>
        <dsp:cNvSpPr/>
      </dsp:nvSpPr>
      <dsp:spPr>
        <a:xfrm>
          <a:off x="406400" y="56445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2.Ajouter un compte bancaire</a:t>
          </a:r>
        </a:p>
      </dsp:txBody>
      <dsp:txXfrm>
        <a:off x="423693" y="581746"/>
        <a:ext cx="5655014" cy="319654"/>
      </dsp:txXfrm>
    </dsp:sp>
    <dsp:sp modelId="{30DE5C3D-7B87-4E33-A1A2-92979FC08E3D}">
      <dsp:nvSpPr>
        <dsp:cNvPr id="0" name=""/>
        <dsp:cNvSpPr/>
      </dsp:nvSpPr>
      <dsp:spPr>
        <a:xfrm>
          <a:off x="0" y="128589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7FDAA89-46C1-470A-98B2-1B089BAFC902}">
      <dsp:nvSpPr>
        <dsp:cNvPr id="0" name=""/>
        <dsp:cNvSpPr/>
      </dsp:nvSpPr>
      <dsp:spPr>
        <a:xfrm>
          <a:off x="406400" y="110877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3.Afficher un compte bancaire</a:t>
          </a:r>
        </a:p>
      </dsp:txBody>
      <dsp:txXfrm>
        <a:off x="423693" y="1126066"/>
        <a:ext cx="5655014" cy="319654"/>
      </dsp:txXfrm>
    </dsp:sp>
    <dsp:sp modelId="{DBA2F222-FB3C-4E52-835E-22AE4A81E410}">
      <dsp:nvSpPr>
        <dsp:cNvPr id="0" name=""/>
        <dsp:cNvSpPr/>
      </dsp:nvSpPr>
      <dsp:spPr>
        <a:xfrm>
          <a:off x="0" y="183021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3A13658-5A77-4D8E-8E14-F0702AC5909E}">
      <dsp:nvSpPr>
        <dsp:cNvPr id="0" name=""/>
        <dsp:cNvSpPr/>
      </dsp:nvSpPr>
      <dsp:spPr>
        <a:xfrm>
          <a:off x="406400" y="165309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4.Afficher tous les comptes </a:t>
          </a:r>
        </a:p>
      </dsp:txBody>
      <dsp:txXfrm>
        <a:off x="423693" y="1670386"/>
        <a:ext cx="5655014" cy="319654"/>
      </dsp:txXfrm>
    </dsp:sp>
    <dsp:sp modelId="{02022FD9-B12D-4042-82C8-C5B94B4D738F}">
      <dsp:nvSpPr>
        <dsp:cNvPr id="0" name=""/>
        <dsp:cNvSpPr/>
      </dsp:nvSpPr>
      <dsp:spPr>
        <a:xfrm>
          <a:off x="0" y="237453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578F3CC-03D8-4F5D-B80F-C45DA91516A5}">
      <dsp:nvSpPr>
        <dsp:cNvPr id="0" name=""/>
        <dsp:cNvSpPr/>
      </dsp:nvSpPr>
      <dsp:spPr>
        <a:xfrm>
          <a:off x="406400" y="219741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5.Supprimer un compte</a:t>
          </a:r>
        </a:p>
      </dsp:txBody>
      <dsp:txXfrm>
        <a:off x="423693" y="2214706"/>
        <a:ext cx="5655014" cy="319654"/>
      </dsp:txXfrm>
    </dsp:sp>
    <dsp:sp modelId="{43835263-442A-47E6-B65A-3BDFD75220E7}">
      <dsp:nvSpPr>
        <dsp:cNvPr id="0" name=""/>
        <dsp:cNvSpPr/>
      </dsp:nvSpPr>
      <dsp:spPr>
        <a:xfrm>
          <a:off x="0" y="291885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9E12B6-4AF6-430C-94A6-FF41E62CB99B}">
      <dsp:nvSpPr>
        <dsp:cNvPr id="0" name=""/>
        <dsp:cNvSpPr/>
      </dsp:nvSpPr>
      <dsp:spPr>
        <a:xfrm>
          <a:off x="406400" y="274173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6.Modifier un compte</a:t>
          </a:r>
        </a:p>
      </dsp:txBody>
      <dsp:txXfrm>
        <a:off x="423693" y="2759026"/>
        <a:ext cx="5655014" cy="319654"/>
      </dsp:txXfrm>
    </dsp:sp>
    <dsp:sp modelId="{3C1C64B5-E226-47CF-AC7B-191911F7975F}">
      <dsp:nvSpPr>
        <dsp:cNvPr id="0" name=""/>
        <dsp:cNvSpPr/>
      </dsp:nvSpPr>
      <dsp:spPr>
        <a:xfrm>
          <a:off x="0" y="346317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C87950-B6EC-46AA-B763-EA0628EDD453}">
      <dsp:nvSpPr>
        <dsp:cNvPr id="0" name=""/>
        <dsp:cNvSpPr/>
      </dsp:nvSpPr>
      <dsp:spPr>
        <a:xfrm>
          <a:off x="406400" y="328605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7.Déposer un montant</a:t>
          </a:r>
        </a:p>
      </dsp:txBody>
      <dsp:txXfrm>
        <a:off x="423693" y="3303346"/>
        <a:ext cx="5655014" cy="319654"/>
      </dsp:txXfrm>
    </dsp:sp>
    <dsp:sp modelId="{159B5C53-F5EA-4761-B6CC-1E39817C104C}">
      <dsp:nvSpPr>
        <dsp:cNvPr id="0" name=""/>
        <dsp:cNvSpPr/>
      </dsp:nvSpPr>
      <dsp:spPr>
        <a:xfrm>
          <a:off x="0" y="400749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27BBDA1-B792-4D60-B121-3815A289DBDF}">
      <dsp:nvSpPr>
        <dsp:cNvPr id="0" name=""/>
        <dsp:cNvSpPr/>
      </dsp:nvSpPr>
      <dsp:spPr>
        <a:xfrm>
          <a:off x="406400" y="383037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8. Débiter un montant</a:t>
          </a:r>
        </a:p>
      </dsp:txBody>
      <dsp:txXfrm>
        <a:off x="423693" y="3847666"/>
        <a:ext cx="5655014" cy="319654"/>
      </dsp:txXfrm>
    </dsp:sp>
    <dsp:sp modelId="{3E6562A2-906A-4E86-AE67-BA10E3622252}">
      <dsp:nvSpPr>
        <dsp:cNvPr id="0" name=""/>
        <dsp:cNvSpPr/>
      </dsp:nvSpPr>
      <dsp:spPr>
        <a:xfrm>
          <a:off x="0" y="455181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DF5A4AC-6F87-426E-991C-B8A417449566}">
      <dsp:nvSpPr>
        <dsp:cNvPr id="0" name=""/>
        <dsp:cNvSpPr/>
      </dsp:nvSpPr>
      <dsp:spPr>
        <a:xfrm>
          <a:off x="406400" y="437469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9.Afficher</a:t>
          </a:r>
          <a:r>
            <a:rPr lang="fr-FR" sz="1600" kern="1200" baseline="0" dirty="0"/>
            <a:t> le solde</a:t>
          </a:r>
          <a:endParaRPr lang="fr-FR" sz="1600" kern="1200" dirty="0"/>
        </a:p>
      </dsp:txBody>
      <dsp:txXfrm>
        <a:off x="423693" y="4391986"/>
        <a:ext cx="5655014" cy="319654"/>
      </dsp:txXfrm>
    </dsp:sp>
    <dsp:sp modelId="{36E04D14-F454-47F1-BBEB-183B93E70BA4}">
      <dsp:nvSpPr>
        <dsp:cNvPr id="0" name=""/>
        <dsp:cNvSpPr/>
      </dsp:nvSpPr>
      <dsp:spPr>
        <a:xfrm>
          <a:off x="0" y="5096133"/>
          <a:ext cx="8128000"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FCCF477-78C8-4DFF-8073-ACF82FFF8F75}">
      <dsp:nvSpPr>
        <dsp:cNvPr id="0" name=""/>
        <dsp:cNvSpPr/>
      </dsp:nvSpPr>
      <dsp:spPr>
        <a:xfrm>
          <a:off x="406400" y="4919013"/>
          <a:ext cx="5689600"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fr-FR" sz="1600" kern="1200" dirty="0"/>
            <a:t>10.Verser du Compte à un autre</a:t>
          </a:r>
        </a:p>
      </dsp:txBody>
      <dsp:txXfrm>
        <a:off x="423693" y="4936306"/>
        <a:ext cx="5655014" cy="31965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9746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269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9088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544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5402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9406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12/24/2022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1154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8010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224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8675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12/24/2022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62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12/24/2022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899204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5848426" y="722903"/>
            <a:ext cx="5961621" cy="2706098"/>
          </a:xfrm>
        </p:spPr>
        <p:txBody>
          <a:bodyPr>
            <a:normAutofit/>
          </a:bodyPr>
          <a:lstStyle/>
          <a:p>
            <a:pPr algn="ctr"/>
            <a:r>
              <a:rPr lang="fr-FR" sz="4800" b="1" i="1" cap="all"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rPr>
              <a:t>PROJET C++</a:t>
            </a:r>
            <a:br>
              <a:rPr lang="fr-FR" sz="4800" b="1" i="1" cap="all"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rPr>
            </a:br>
            <a:r>
              <a:rPr lang="fr-FR" sz="4800" b="1" i="1" cap="all"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rPr>
              <a:t>Gestion DU BANQUE</a:t>
            </a:r>
            <a:endParaRPr lang="fr-FR" sz="4800" b="1" i="1"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endParaRPr>
          </a:p>
        </p:txBody>
      </p:sp>
      <p:sp>
        <p:nvSpPr>
          <p:cNvPr id="3" name="Sous-titre 2"/>
          <p:cNvSpPr>
            <a:spLocks noGrp="1"/>
          </p:cNvSpPr>
          <p:nvPr>
            <p:ph type="subTitle" idx="1"/>
          </p:nvPr>
        </p:nvSpPr>
        <p:spPr>
          <a:xfrm>
            <a:off x="6089726" y="4080727"/>
            <a:ext cx="5415521" cy="2422670"/>
          </a:xfrm>
        </p:spPr>
        <p:txBody>
          <a:bodyPr vert="horz" lIns="91440" tIns="45720" rIns="91440" bIns="45720" rtlCol="0" anchor="t">
            <a:normAutofit/>
          </a:bodyPr>
          <a:lstStyle/>
          <a:p>
            <a:pPr>
              <a:lnSpc>
                <a:spcPct val="125000"/>
              </a:lnSpc>
            </a:pPr>
            <a:r>
              <a:rPr lang="fr-FR" sz="2800" b="1" dirty="0">
                <a:solidFill>
                  <a:srgbClr val="002060"/>
                </a:solidFill>
                <a:effectLst>
                  <a:outerShdw blurRad="38100" dist="38100" dir="2700000" algn="tl">
                    <a:srgbClr val="000000">
                      <a:alpha val="43137"/>
                    </a:srgbClr>
                  </a:outerShdw>
                </a:effectLst>
                <a:latin typeface="Consolas"/>
                <a:ea typeface="+mn-lt"/>
                <a:cs typeface="+mn-lt"/>
              </a:rPr>
              <a:t>Réalisé par :</a:t>
            </a:r>
            <a:endParaRPr lang="fr-FR" sz="2800" dirty="0">
              <a:effectLst>
                <a:outerShdw blurRad="38100" dist="38100" dir="2700000" algn="tl">
                  <a:srgbClr val="000000">
                    <a:alpha val="43137"/>
                  </a:srgbClr>
                </a:outerShdw>
              </a:effectLst>
            </a:endParaRPr>
          </a:p>
          <a:p>
            <a:pPr algn="ctr">
              <a:lnSpc>
                <a:spcPct val="125000"/>
              </a:lnSpc>
            </a:pPr>
            <a:r>
              <a:rPr lang="fr-FR" b="1" dirty="0">
                <a:solidFill>
                  <a:srgbClr val="002060"/>
                </a:solidFill>
                <a:latin typeface="Consolas"/>
                <a:ea typeface="+mn-lt"/>
                <a:cs typeface="+mn-lt"/>
              </a:rPr>
              <a:t>    Kaoutar sabbahi.</a:t>
            </a:r>
            <a:endParaRPr lang="en-US" b="1" dirty="0">
              <a:solidFill>
                <a:srgbClr val="002060"/>
              </a:solidFill>
              <a:latin typeface="Consolas"/>
              <a:ea typeface="+mn-lt"/>
              <a:cs typeface="+mn-lt"/>
            </a:endParaRPr>
          </a:p>
          <a:p>
            <a:pPr algn="ctr">
              <a:lnSpc>
                <a:spcPct val="125000"/>
              </a:lnSpc>
            </a:pPr>
            <a:r>
              <a:rPr lang="fr-FR" b="1" dirty="0">
                <a:solidFill>
                  <a:srgbClr val="002060"/>
                </a:solidFill>
                <a:latin typeface="Consolas"/>
                <a:ea typeface="+mn-lt"/>
                <a:cs typeface="+mn-lt"/>
              </a:rPr>
              <a:t>   Zaynab zougarh.</a:t>
            </a:r>
            <a:endParaRPr lang="en-US" b="1" dirty="0">
              <a:solidFill>
                <a:srgbClr val="002060"/>
              </a:solidFill>
              <a:latin typeface="Consolas"/>
              <a:ea typeface="+mn-lt"/>
              <a:cs typeface="+mn-lt"/>
            </a:endParaRPr>
          </a:p>
          <a:p>
            <a:pPr algn="ctr">
              <a:lnSpc>
                <a:spcPct val="125000"/>
              </a:lnSpc>
            </a:pPr>
            <a:r>
              <a:rPr lang="fr-FR" b="1" dirty="0">
                <a:solidFill>
                  <a:srgbClr val="002060"/>
                </a:solidFill>
                <a:latin typeface="Consolas"/>
                <a:ea typeface="+mn-lt"/>
                <a:cs typeface="+mn-lt"/>
              </a:rPr>
              <a:t> Aya rachidi.</a:t>
            </a:r>
            <a:r>
              <a:rPr lang="fr-FR" b="1" dirty="0">
                <a:solidFill>
                  <a:srgbClr val="0070C0"/>
                </a:solidFill>
                <a:latin typeface="Consolas"/>
                <a:ea typeface="+mn-lt"/>
                <a:cs typeface="+mn-lt"/>
              </a:rPr>
              <a:t> </a:t>
            </a:r>
            <a:endParaRPr lang="fr-FR" b="1" dirty="0">
              <a:solidFill>
                <a:srgbClr val="0070C0"/>
              </a:solidFill>
              <a:latin typeface="Consolas"/>
            </a:endParaRPr>
          </a:p>
        </p:txBody>
      </p:sp>
      <p:pic>
        <p:nvPicPr>
          <p:cNvPr id="4" name="Picture 3" descr="Motifs de feuilles de couleur">
            <a:extLst>
              <a:ext uri="{FF2B5EF4-FFF2-40B4-BE49-F238E27FC236}">
                <a16:creationId xmlns:a16="http://schemas.microsoft.com/office/drawing/2014/main" id="{6609A22C-6F45-18F7-6D68-B228EF0BB37B}"/>
              </a:ext>
            </a:extLst>
          </p:cNvPr>
          <p:cNvPicPr>
            <a:picLocks noChangeAspect="1"/>
          </p:cNvPicPr>
          <p:nvPr/>
        </p:nvPicPr>
        <p:blipFill rotWithShape="1">
          <a:blip r:embed="rId2"/>
          <a:srcRect l="18345" r="21872" b="-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5FBBA8DB-EB69-85A4-3725-207F15286E26}"/>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89D97283-A203-3023-3049-12E2DF369740}"/>
              </a:ext>
            </a:extLst>
          </p:cNvPr>
          <p:cNvSpPr txBox="1"/>
          <p:nvPr/>
        </p:nvSpPr>
        <p:spPr>
          <a:xfrm>
            <a:off x="571500" y="114300"/>
            <a:ext cx="10106025" cy="677108"/>
          </a:xfrm>
          <a:prstGeom prst="rect">
            <a:avLst/>
          </a:prstGeom>
          <a:noFill/>
        </p:spPr>
        <p:txBody>
          <a:bodyPr wrap="square" rtlCol="0">
            <a:spAutoFit/>
          </a:bodyPr>
          <a:lstStyle/>
          <a:p>
            <a:r>
              <a:rPr lang="fr-FR" sz="2000" b="1" dirty="0">
                <a:solidFill>
                  <a:schemeClr val="accent1">
                    <a:lumMod val="60000"/>
                    <a:lumOff val="40000"/>
                  </a:schemeClr>
                </a:solidFill>
                <a:effectLst>
                  <a:outerShdw blurRad="38100" dist="38100" dir="2700000" algn="tl">
                    <a:srgbClr val="000000">
                      <a:alpha val="43137"/>
                    </a:srgbClr>
                  </a:outerShdw>
                </a:effectLst>
              </a:rPr>
              <a:t>Fonction afficher tous les comptes: </a:t>
            </a:r>
            <a:r>
              <a:rPr lang="fr-FR" b="1" dirty="0">
                <a:solidFill>
                  <a:srgbClr val="002060"/>
                </a:solidFill>
                <a:effectLst>
                  <a:outerShdw blurRad="38100" dist="38100" dir="2700000" algn="tl">
                    <a:srgbClr val="000000">
                      <a:alpha val="43137"/>
                    </a:srgbClr>
                  </a:outerShdw>
                </a:effectLst>
              </a:rPr>
              <a:t>permet d’afficher</a:t>
            </a:r>
            <a:r>
              <a:rPr lang="fr-FR" sz="2000" b="1" dirty="0">
                <a:solidFill>
                  <a:srgbClr val="002060"/>
                </a:solidFill>
                <a:effectLst>
                  <a:outerShdw blurRad="38100" dist="38100" dir="2700000" algn="tl">
                    <a:srgbClr val="000000">
                      <a:alpha val="43137"/>
                    </a:srgbClr>
                  </a:outerShdw>
                </a:effectLst>
              </a:rPr>
              <a:t> la </a:t>
            </a:r>
            <a:r>
              <a:rPr lang="fr-FR" b="1" dirty="0">
                <a:solidFill>
                  <a:srgbClr val="002060"/>
                </a:solidFill>
                <a:effectLst>
                  <a:outerShdw blurRad="38100" dist="38100" dir="2700000" algn="tl">
                    <a:srgbClr val="000000">
                      <a:alpha val="43137"/>
                    </a:srgbClr>
                  </a:outerShdw>
                </a:effectLst>
              </a:rPr>
              <a:t>liste des comptes qui se trouve dans le fichier , si le fichier est vide la fonction affiche un message d’erreur .</a:t>
            </a:r>
          </a:p>
        </p:txBody>
      </p:sp>
      <p:sp>
        <p:nvSpPr>
          <p:cNvPr id="6" name="TextBox 5">
            <a:extLst>
              <a:ext uri="{FF2B5EF4-FFF2-40B4-BE49-F238E27FC236}">
                <a16:creationId xmlns:a16="http://schemas.microsoft.com/office/drawing/2014/main" id="{1138F075-E9CD-5581-C7DB-A72021650D15}"/>
              </a:ext>
            </a:extLst>
          </p:cNvPr>
          <p:cNvSpPr txBox="1"/>
          <p:nvPr/>
        </p:nvSpPr>
        <p:spPr>
          <a:xfrm>
            <a:off x="790575" y="1117372"/>
            <a:ext cx="295275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9" name="TextBox 8">
            <a:extLst>
              <a:ext uri="{FF2B5EF4-FFF2-40B4-BE49-F238E27FC236}">
                <a16:creationId xmlns:a16="http://schemas.microsoft.com/office/drawing/2014/main" id="{6290EDB5-0647-1ECA-D918-7FB2E1FBE627}"/>
              </a:ext>
            </a:extLst>
          </p:cNvPr>
          <p:cNvSpPr txBox="1"/>
          <p:nvPr/>
        </p:nvSpPr>
        <p:spPr>
          <a:xfrm>
            <a:off x="6534152" y="1109454"/>
            <a:ext cx="25050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5" name="Picture 4">
            <a:extLst>
              <a:ext uri="{FF2B5EF4-FFF2-40B4-BE49-F238E27FC236}">
                <a16:creationId xmlns:a16="http://schemas.microsoft.com/office/drawing/2014/main" id="{DB3018B1-F085-9B25-572F-DF8B46F7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1701693"/>
            <a:ext cx="5679517" cy="440383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6EDFB6C-5965-A5EB-5253-F7785651C4A3}"/>
              </a:ext>
            </a:extLst>
          </p:cNvPr>
          <p:cNvPicPr>
            <a:picLocks noChangeAspect="1"/>
          </p:cNvPicPr>
          <p:nvPr/>
        </p:nvPicPr>
        <p:blipFill>
          <a:blip r:embed="rId3"/>
          <a:stretch>
            <a:fillRect/>
          </a:stretch>
        </p:blipFill>
        <p:spPr>
          <a:xfrm>
            <a:off x="6893420" y="1701693"/>
            <a:ext cx="4564962" cy="4046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866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19104550-8EFE-2680-61D6-39291BE1855E}"/>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7" name="TextBox 6">
            <a:extLst>
              <a:ext uri="{FF2B5EF4-FFF2-40B4-BE49-F238E27FC236}">
                <a16:creationId xmlns:a16="http://schemas.microsoft.com/office/drawing/2014/main" id="{55B25980-003C-357A-AE2B-33194CAAAD0C}"/>
              </a:ext>
            </a:extLst>
          </p:cNvPr>
          <p:cNvSpPr txBox="1"/>
          <p:nvPr/>
        </p:nvSpPr>
        <p:spPr>
          <a:xfrm>
            <a:off x="542925" y="930926"/>
            <a:ext cx="1514475" cy="366808"/>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3" name="TextBox 2">
            <a:extLst>
              <a:ext uri="{FF2B5EF4-FFF2-40B4-BE49-F238E27FC236}">
                <a16:creationId xmlns:a16="http://schemas.microsoft.com/office/drawing/2014/main" id="{14C599A5-0811-D35D-D98C-31A330F31D44}"/>
              </a:ext>
            </a:extLst>
          </p:cNvPr>
          <p:cNvSpPr txBox="1"/>
          <p:nvPr/>
        </p:nvSpPr>
        <p:spPr>
          <a:xfrm>
            <a:off x="542925" y="152400"/>
            <a:ext cx="11582400" cy="646331"/>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Fonction supprimer :</a:t>
            </a:r>
            <a:r>
              <a:rPr lang="fr-FR" b="1" dirty="0">
                <a:solidFill>
                  <a:srgbClr val="002060"/>
                </a:solidFill>
              </a:rPr>
              <a:t> cette fonction consiste à supprimer un compte tout en vérifiant si le numéro de compte existe, si oui on effectue la suppression sinon la fonction affiche une message ’le compte n’existe pas’.</a:t>
            </a:r>
          </a:p>
        </p:txBody>
      </p:sp>
      <p:pic>
        <p:nvPicPr>
          <p:cNvPr id="6" name="Picture 5">
            <a:extLst>
              <a:ext uri="{FF2B5EF4-FFF2-40B4-BE49-F238E27FC236}">
                <a16:creationId xmlns:a16="http://schemas.microsoft.com/office/drawing/2014/main" id="{58CBBB61-2E3D-324A-A90A-FE4EDAF22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0" y="1297734"/>
            <a:ext cx="6377554" cy="376249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5271D8F-3C24-C014-3D46-08989CCF2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80" y="5060224"/>
            <a:ext cx="6377554" cy="1725183"/>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32C1837A-7222-400A-6C83-FA88E936885A}"/>
              </a:ext>
            </a:extLst>
          </p:cNvPr>
          <p:cNvPicPr>
            <a:picLocks noChangeAspect="1"/>
          </p:cNvPicPr>
          <p:nvPr/>
        </p:nvPicPr>
        <p:blipFill>
          <a:blip r:embed="rId4"/>
          <a:stretch>
            <a:fillRect/>
          </a:stretch>
        </p:blipFill>
        <p:spPr>
          <a:xfrm>
            <a:off x="6899466" y="1881333"/>
            <a:ext cx="5010154" cy="1459774"/>
          </a:xfrm>
          <a:prstGeom prst="rect">
            <a:avLst/>
          </a:prstGeom>
        </p:spPr>
      </p:pic>
      <p:pic>
        <p:nvPicPr>
          <p:cNvPr id="16" name="Picture 15">
            <a:extLst>
              <a:ext uri="{FF2B5EF4-FFF2-40B4-BE49-F238E27FC236}">
                <a16:creationId xmlns:a16="http://schemas.microsoft.com/office/drawing/2014/main" id="{68484AE7-5E63-92D7-18A5-A0634604C7A5}"/>
              </a:ext>
            </a:extLst>
          </p:cNvPr>
          <p:cNvPicPr>
            <a:picLocks noChangeAspect="1"/>
          </p:cNvPicPr>
          <p:nvPr/>
        </p:nvPicPr>
        <p:blipFill>
          <a:blip r:embed="rId5"/>
          <a:stretch>
            <a:fillRect/>
          </a:stretch>
        </p:blipFill>
        <p:spPr>
          <a:xfrm>
            <a:off x="7348467" y="3881790"/>
            <a:ext cx="4052957" cy="1515211"/>
          </a:xfrm>
          <a:prstGeom prst="rect">
            <a:avLst/>
          </a:prstGeom>
        </p:spPr>
      </p:pic>
      <p:sp>
        <p:nvSpPr>
          <p:cNvPr id="17" name="TextBox 16">
            <a:extLst>
              <a:ext uri="{FF2B5EF4-FFF2-40B4-BE49-F238E27FC236}">
                <a16:creationId xmlns:a16="http://schemas.microsoft.com/office/drawing/2014/main" id="{D617BF32-778C-DE7B-ADC4-2AC1B0F56405}"/>
              </a:ext>
            </a:extLst>
          </p:cNvPr>
          <p:cNvSpPr txBox="1"/>
          <p:nvPr/>
        </p:nvSpPr>
        <p:spPr>
          <a:xfrm>
            <a:off x="7115174" y="1011736"/>
            <a:ext cx="180022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r>
              <a:rPr lang="fr-FR"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8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4A974DE2-CDBF-055F-3CF4-F2E798A6D60A}"/>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BD85B8FA-4A9D-E8BB-5B21-98A1A274AE25}"/>
              </a:ext>
            </a:extLst>
          </p:cNvPr>
          <p:cNvSpPr txBox="1"/>
          <p:nvPr/>
        </p:nvSpPr>
        <p:spPr>
          <a:xfrm>
            <a:off x="523875" y="156786"/>
            <a:ext cx="11572875" cy="646331"/>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Fonction Modifier : </a:t>
            </a:r>
            <a:r>
              <a:rPr lang="fr-FR" b="1" dirty="0">
                <a:solidFill>
                  <a:srgbClr val="002060"/>
                </a:solidFill>
              </a:rPr>
              <a:t>cette fonction consiste à modifier les infos du compte tout en vérifiant si le numéro de compte existe, si oui on effectue la modification sinon la fonction affiche une message ’le compte n’existe pas’.</a:t>
            </a:r>
          </a:p>
        </p:txBody>
      </p:sp>
      <p:pic>
        <p:nvPicPr>
          <p:cNvPr id="9" name="Picture 8">
            <a:extLst>
              <a:ext uri="{FF2B5EF4-FFF2-40B4-BE49-F238E27FC236}">
                <a16:creationId xmlns:a16="http://schemas.microsoft.com/office/drawing/2014/main" id="{172FA3F9-6108-0870-E045-CE37798DCED3}"/>
              </a:ext>
            </a:extLst>
          </p:cNvPr>
          <p:cNvPicPr>
            <a:picLocks noChangeAspect="1"/>
          </p:cNvPicPr>
          <p:nvPr/>
        </p:nvPicPr>
        <p:blipFill>
          <a:blip r:embed="rId2"/>
          <a:stretch>
            <a:fillRect/>
          </a:stretch>
        </p:blipFill>
        <p:spPr>
          <a:xfrm>
            <a:off x="200024" y="1138353"/>
            <a:ext cx="5992246" cy="383369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5BF0652-C123-3575-E4B4-D18E888114E7}"/>
              </a:ext>
            </a:extLst>
          </p:cNvPr>
          <p:cNvPicPr>
            <a:picLocks noChangeAspect="1"/>
          </p:cNvPicPr>
          <p:nvPr/>
        </p:nvPicPr>
        <p:blipFill>
          <a:blip r:embed="rId3"/>
          <a:stretch>
            <a:fillRect/>
          </a:stretch>
        </p:blipFill>
        <p:spPr>
          <a:xfrm>
            <a:off x="200024" y="4972050"/>
            <a:ext cx="5992246" cy="140977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634546F0-1D03-09E6-9800-FC88CF7137C8}"/>
              </a:ext>
            </a:extLst>
          </p:cNvPr>
          <p:cNvPicPr>
            <a:picLocks noChangeAspect="1"/>
          </p:cNvPicPr>
          <p:nvPr/>
        </p:nvPicPr>
        <p:blipFill>
          <a:blip r:embed="rId4"/>
          <a:stretch>
            <a:fillRect/>
          </a:stretch>
        </p:blipFill>
        <p:spPr>
          <a:xfrm>
            <a:off x="6297904" y="1262178"/>
            <a:ext cx="5694072" cy="2976447"/>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E02E54B7-ABF0-94B9-A40C-F38A66247472}"/>
              </a:ext>
            </a:extLst>
          </p:cNvPr>
          <p:cNvSpPr txBox="1"/>
          <p:nvPr/>
        </p:nvSpPr>
        <p:spPr>
          <a:xfrm>
            <a:off x="523875" y="771545"/>
            <a:ext cx="1514475" cy="366808"/>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15" name="TextBox 14">
            <a:extLst>
              <a:ext uri="{FF2B5EF4-FFF2-40B4-BE49-F238E27FC236}">
                <a16:creationId xmlns:a16="http://schemas.microsoft.com/office/drawing/2014/main" id="{48A2016E-AA36-0BA0-33A6-C87D202A4522}"/>
              </a:ext>
            </a:extLst>
          </p:cNvPr>
          <p:cNvSpPr txBox="1"/>
          <p:nvPr/>
        </p:nvSpPr>
        <p:spPr>
          <a:xfrm>
            <a:off x="6516121" y="892846"/>
            <a:ext cx="180022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r>
              <a:rPr lang="fr-FR" b="1" dirty="0">
                <a:effectLst>
                  <a:outerShdw blurRad="38100" dist="38100" dir="2700000" algn="tl">
                    <a:srgbClr val="000000">
                      <a:alpha val="43137"/>
                    </a:srgbClr>
                  </a:outerShdw>
                </a:effectLst>
              </a:rPr>
              <a:t>:</a:t>
            </a:r>
          </a:p>
        </p:txBody>
      </p:sp>
      <p:pic>
        <p:nvPicPr>
          <p:cNvPr id="17" name="Picture 16">
            <a:extLst>
              <a:ext uri="{FF2B5EF4-FFF2-40B4-BE49-F238E27FC236}">
                <a16:creationId xmlns:a16="http://schemas.microsoft.com/office/drawing/2014/main" id="{30152D76-49DB-5D76-D556-3D0BC11B2818}"/>
              </a:ext>
            </a:extLst>
          </p:cNvPr>
          <p:cNvPicPr>
            <a:picLocks noChangeAspect="1"/>
          </p:cNvPicPr>
          <p:nvPr/>
        </p:nvPicPr>
        <p:blipFill>
          <a:blip r:embed="rId5"/>
          <a:stretch>
            <a:fillRect/>
          </a:stretch>
        </p:blipFill>
        <p:spPr>
          <a:xfrm>
            <a:off x="6855770" y="4596066"/>
            <a:ext cx="4088455" cy="1457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923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DE9EE372-7D28-5A21-90A8-BC9B7DE5DD23}"/>
              </a:ext>
            </a:extLst>
          </p:cNvPr>
          <p:cNvSpPr/>
          <p:nvPr/>
        </p:nvSpPr>
        <p:spPr>
          <a:xfrm rot="5400000">
            <a:off x="-201535" y="2741690"/>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F34E7BD1-BB3D-5EF6-6F95-CB554DF1715F}"/>
              </a:ext>
            </a:extLst>
          </p:cNvPr>
          <p:cNvSpPr txBox="1"/>
          <p:nvPr/>
        </p:nvSpPr>
        <p:spPr>
          <a:xfrm>
            <a:off x="400050" y="2767280"/>
            <a:ext cx="4838701" cy="1323439"/>
          </a:xfrm>
          <a:prstGeom prst="rect">
            <a:avLst/>
          </a:prstGeom>
          <a:noFill/>
        </p:spPr>
        <p:txBody>
          <a:bodyPr wrap="square" rtlCol="0">
            <a:spAutoFit/>
          </a:bodyPr>
          <a:lstStyle/>
          <a:p>
            <a:r>
              <a:rPr lang="fr-FR" sz="2000" b="1" dirty="0">
                <a:solidFill>
                  <a:schemeClr val="accent1">
                    <a:lumMod val="60000"/>
                    <a:lumOff val="40000"/>
                  </a:schemeClr>
                </a:solidFill>
                <a:effectLst>
                  <a:outerShdw blurRad="38100" dist="38100" dir="2700000" algn="tl">
                    <a:srgbClr val="000000">
                      <a:alpha val="43137"/>
                    </a:srgbClr>
                  </a:outerShdw>
                </a:effectLst>
              </a:rPr>
              <a:t>Fonction login : </a:t>
            </a:r>
            <a:r>
              <a:rPr lang="fr-FR" sz="2000" b="1" dirty="0">
                <a:solidFill>
                  <a:srgbClr val="002060"/>
                </a:solidFill>
              </a:rPr>
              <a:t>permet d’accéder au compte d’après le numéro du compte et le code si ce dernier existe elle retourne </a:t>
            </a:r>
            <a:r>
              <a:rPr lang="fr-FR" sz="2000" b="1" dirty="0" err="1">
                <a:solidFill>
                  <a:srgbClr val="002060"/>
                </a:solidFill>
              </a:rPr>
              <a:t>True</a:t>
            </a:r>
            <a:r>
              <a:rPr lang="fr-FR" sz="2000" b="1" dirty="0">
                <a:solidFill>
                  <a:srgbClr val="002060"/>
                </a:solidFill>
              </a:rPr>
              <a:t> sinon False.</a:t>
            </a:r>
          </a:p>
        </p:txBody>
      </p:sp>
      <p:pic>
        <p:nvPicPr>
          <p:cNvPr id="5" name="Picture 4">
            <a:extLst>
              <a:ext uri="{FF2B5EF4-FFF2-40B4-BE49-F238E27FC236}">
                <a16:creationId xmlns:a16="http://schemas.microsoft.com/office/drawing/2014/main" id="{D3B589D6-2C64-3706-829A-788792005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611" y="2039279"/>
            <a:ext cx="6415121" cy="2456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539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257E66B7-DA35-71CE-D2E0-B499932E3608}"/>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TextBox 3">
            <a:extLst>
              <a:ext uri="{FF2B5EF4-FFF2-40B4-BE49-F238E27FC236}">
                <a16:creationId xmlns:a16="http://schemas.microsoft.com/office/drawing/2014/main" id="{728F9782-CDBE-897B-6BC8-D2F264B9B37C}"/>
              </a:ext>
            </a:extLst>
          </p:cNvPr>
          <p:cNvSpPr txBox="1"/>
          <p:nvPr/>
        </p:nvSpPr>
        <p:spPr>
          <a:xfrm>
            <a:off x="537526" y="144244"/>
            <a:ext cx="10831196" cy="646331"/>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Menu Guichet : </a:t>
            </a:r>
            <a:r>
              <a:rPr lang="fr-FR" b="1" dirty="0">
                <a:solidFill>
                  <a:srgbClr val="002060"/>
                </a:solidFill>
              </a:rPr>
              <a:t>cette fonction affiche les fonctions disponible dans le guichet et demande à l’utilisateur d’entrer un choix si le choix est incorrecte la fonction demande de rentrer le choix au nouveau .</a:t>
            </a:r>
          </a:p>
        </p:txBody>
      </p:sp>
      <p:pic>
        <p:nvPicPr>
          <p:cNvPr id="6" name="Picture 5">
            <a:extLst>
              <a:ext uri="{FF2B5EF4-FFF2-40B4-BE49-F238E27FC236}">
                <a16:creationId xmlns:a16="http://schemas.microsoft.com/office/drawing/2014/main" id="{03C2E9A1-438F-A4CE-581E-9A3275D39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4" y="895350"/>
            <a:ext cx="7429501" cy="276874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185BFFA-1C8F-253B-AB9C-044CE3A32A6A}"/>
              </a:ext>
            </a:extLst>
          </p:cNvPr>
          <p:cNvSpPr txBox="1"/>
          <p:nvPr/>
        </p:nvSpPr>
        <p:spPr>
          <a:xfrm>
            <a:off x="314325" y="971550"/>
            <a:ext cx="14478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8" name="TextBox 7">
            <a:extLst>
              <a:ext uri="{FF2B5EF4-FFF2-40B4-BE49-F238E27FC236}">
                <a16:creationId xmlns:a16="http://schemas.microsoft.com/office/drawing/2014/main" id="{31B37D40-8A54-9218-F6CE-8E70A69F7DDD}"/>
              </a:ext>
            </a:extLst>
          </p:cNvPr>
          <p:cNvSpPr txBox="1"/>
          <p:nvPr/>
        </p:nvSpPr>
        <p:spPr>
          <a:xfrm>
            <a:off x="400050" y="4006334"/>
            <a:ext cx="120015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10" name="Picture 9">
            <a:extLst>
              <a:ext uri="{FF2B5EF4-FFF2-40B4-BE49-F238E27FC236}">
                <a16:creationId xmlns:a16="http://schemas.microsoft.com/office/drawing/2014/main" id="{B86A55B7-B396-4404-14D6-3F2DCDC67A3D}"/>
              </a:ext>
            </a:extLst>
          </p:cNvPr>
          <p:cNvPicPr>
            <a:picLocks noChangeAspect="1"/>
          </p:cNvPicPr>
          <p:nvPr/>
        </p:nvPicPr>
        <p:blipFill rotWithShape="1">
          <a:blip r:embed="rId3"/>
          <a:srcRect l="4843"/>
          <a:stretch/>
        </p:blipFill>
        <p:spPr>
          <a:xfrm>
            <a:off x="3267074" y="3768867"/>
            <a:ext cx="5800725" cy="2963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840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6F45BB55-B383-5DB8-3D29-AE07D8D05CCB}"/>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682A292E-9A1B-8F2F-1F04-5D8A960CBE8E}"/>
              </a:ext>
            </a:extLst>
          </p:cNvPr>
          <p:cNvSpPr txBox="1"/>
          <p:nvPr/>
        </p:nvSpPr>
        <p:spPr>
          <a:xfrm>
            <a:off x="571499" y="200025"/>
            <a:ext cx="10029825" cy="369332"/>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Fonction Déposer </a:t>
            </a:r>
            <a:r>
              <a:rPr lang="fr-FR" b="1" dirty="0">
                <a:solidFill>
                  <a:srgbClr val="002060"/>
                </a:solidFill>
              </a:rPr>
              <a:t>: permet de déposer un montant dans le compte qu’on a entrer dans le login .</a:t>
            </a:r>
          </a:p>
        </p:txBody>
      </p:sp>
      <p:pic>
        <p:nvPicPr>
          <p:cNvPr id="5" name="Picture 4">
            <a:extLst>
              <a:ext uri="{FF2B5EF4-FFF2-40B4-BE49-F238E27FC236}">
                <a16:creationId xmlns:a16="http://schemas.microsoft.com/office/drawing/2014/main" id="{A9214CD4-878C-1623-6620-CEE0BCCC9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4" y="1479185"/>
            <a:ext cx="6750187" cy="463739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3BD72DF-CBC7-6406-15FC-23E02B0BA737}"/>
              </a:ext>
            </a:extLst>
          </p:cNvPr>
          <p:cNvSpPr txBox="1"/>
          <p:nvPr/>
        </p:nvSpPr>
        <p:spPr>
          <a:xfrm>
            <a:off x="400050" y="839605"/>
            <a:ext cx="14478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7" name="TextBox 6">
            <a:extLst>
              <a:ext uri="{FF2B5EF4-FFF2-40B4-BE49-F238E27FC236}">
                <a16:creationId xmlns:a16="http://schemas.microsoft.com/office/drawing/2014/main" id="{A98142CB-24C0-BE37-D879-4D7C52FCF9E8}"/>
              </a:ext>
            </a:extLst>
          </p:cNvPr>
          <p:cNvSpPr txBox="1"/>
          <p:nvPr/>
        </p:nvSpPr>
        <p:spPr>
          <a:xfrm>
            <a:off x="7467600" y="839605"/>
            <a:ext cx="120015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9" name="Picture 8">
            <a:extLst>
              <a:ext uri="{FF2B5EF4-FFF2-40B4-BE49-F238E27FC236}">
                <a16:creationId xmlns:a16="http://schemas.microsoft.com/office/drawing/2014/main" id="{2FA43BA8-C806-6352-71A1-3AF751E005B9}"/>
              </a:ext>
            </a:extLst>
          </p:cNvPr>
          <p:cNvPicPr>
            <a:picLocks noChangeAspect="1"/>
          </p:cNvPicPr>
          <p:nvPr/>
        </p:nvPicPr>
        <p:blipFill>
          <a:blip r:embed="rId3"/>
          <a:stretch>
            <a:fillRect/>
          </a:stretch>
        </p:blipFill>
        <p:spPr>
          <a:xfrm>
            <a:off x="7264283" y="1479185"/>
            <a:ext cx="4559534" cy="147327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75AB7B7-BFAB-4533-891C-25DD938CD19E}"/>
              </a:ext>
            </a:extLst>
          </p:cNvPr>
          <p:cNvPicPr>
            <a:picLocks noChangeAspect="1"/>
          </p:cNvPicPr>
          <p:nvPr/>
        </p:nvPicPr>
        <p:blipFill>
          <a:blip r:embed="rId4"/>
          <a:stretch>
            <a:fillRect/>
          </a:stretch>
        </p:blipFill>
        <p:spPr>
          <a:xfrm>
            <a:off x="7362825" y="3792653"/>
            <a:ext cx="4305300" cy="15861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138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3A363484-046E-A62E-F423-AAA4F2D4F978}"/>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D788CC82-FE9A-305E-11D8-8BD0C6A4215D}"/>
              </a:ext>
            </a:extLst>
          </p:cNvPr>
          <p:cNvSpPr txBox="1"/>
          <p:nvPr/>
        </p:nvSpPr>
        <p:spPr>
          <a:xfrm>
            <a:off x="542925" y="238125"/>
            <a:ext cx="9839325" cy="369332"/>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Fonction débiter </a:t>
            </a:r>
            <a:r>
              <a:rPr lang="fr-FR" b="1" dirty="0">
                <a:solidFill>
                  <a:srgbClr val="002060"/>
                </a:solidFill>
                <a:effectLst>
                  <a:outerShdw blurRad="38100" dist="38100" dir="2700000" algn="tl">
                    <a:srgbClr val="000000">
                      <a:alpha val="43137"/>
                    </a:srgbClr>
                  </a:outerShdw>
                </a:effectLst>
              </a:rPr>
              <a:t>:</a:t>
            </a:r>
            <a:r>
              <a:rPr lang="fr-FR" b="1" dirty="0">
                <a:solidFill>
                  <a:srgbClr val="002060"/>
                </a:solidFill>
              </a:rPr>
              <a:t> permet de retirer un montant dans le compte qu’on a enter dans le login .  </a:t>
            </a:r>
          </a:p>
        </p:txBody>
      </p:sp>
      <p:sp>
        <p:nvSpPr>
          <p:cNvPr id="4" name="TextBox 3">
            <a:extLst>
              <a:ext uri="{FF2B5EF4-FFF2-40B4-BE49-F238E27FC236}">
                <a16:creationId xmlns:a16="http://schemas.microsoft.com/office/drawing/2014/main" id="{68826BBE-3D0A-EE6B-5C0E-5A1BD105F82C}"/>
              </a:ext>
            </a:extLst>
          </p:cNvPr>
          <p:cNvSpPr txBox="1"/>
          <p:nvPr/>
        </p:nvSpPr>
        <p:spPr>
          <a:xfrm>
            <a:off x="400050" y="839605"/>
            <a:ext cx="14478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7" name="TextBox 6">
            <a:extLst>
              <a:ext uri="{FF2B5EF4-FFF2-40B4-BE49-F238E27FC236}">
                <a16:creationId xmlns:a16="http://schemas.microsoft.com/office/drawing/2014/main" id="{E318126E-AFEC-DBD1-A560-16A94F2708CB}"/>
              </a:ext>
            </a:extLst>
          </p:cNvPr>
          <p:cNvSpPr txBox="1"/>
          <p:nvPr/>
        </p:nvSpPr>
        <p:spPr>
          <a:xfrm>
            <a:off x="7905750" y="839605"/>
            <a:ext cx="120015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11" name="Picture 10">
            <a:extLst>
              <a:ext uri="{FF2B5EF4-FFF2-40B4-BE49-F238E27FC236}">
                <a16:creationId xmlns:a16="http://schemas.microsoft.com/office/drawing/2014/main" id="{F1F3E68C-E3B9-916B-B244-6E6654597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25" y="1441085"/>
            <a:ext cx="4521432" cy="156853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3C3FF103-43CA-671A-74E5-85E4F25584A1}"/>
              </a:ext>
            </a:extLst>
          </p:cNvPr>
          <p:cNvPicPr>
            <a:picLocks noChangeAspect="1"/>
          </p:cNvPicPr>
          <p:nvPr/>
        </p:nvPicPr>
        <p:blipFill>
          <a:blip r:embed="rId3"/>
          <a:stretch>
            <a:fillRect/>
          </a:stretch>
        </p:blipFill>
        <p:spPr>
          <a:xfrm>
            <a:off x="7534275" y="3843244"/>
            <a:ext cx="4324350" cy="151394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36468F1-09E2-A8C7-98A9-70E406C34EE3}"/>
              </a:ext>
            </a:extLst>
          </p:cNvPr>
          <p:cNvPicPr>
            <a:picLocks noChangeAspect="1"/>
          </p:cNvPicPr>
          <p:nvPr/>
        </p:nvPicPr>
        <p:blipFill>
          <a:blip r:embed="rId4"/>
          <a:stretch>
            <a:fillRect/>
          </a:stretch>
        </p:blipFill>
        <p:spPr>
          <a:xfrm>
            <a:off x="400050" y="1296763"/>
            <a:ext cx="6788499" cy="5092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555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95F2298C-027E-1471-0EBC-681A2EF947D0}"/>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9132B6E2-92EA-3F34-CDF9-9EAA83AD5A0A}"/>
              </a:ext>
            </a:extLst>
          </p:cNvPr>
          <p:cNvSpPr txBox="1"/>
          <p:nvPr/>
        </p:nvSpPr>
        <p:spPr>
          <a:xfrm>
            <a:off x="561975" y="219075"/>
            <a:ext cx="9944100" cy="369332"/>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Afficher solde : </a:t>
            </a:r>
            <a:r>
              <a:rPr lang="fr-FR" b="1" dirty="0">
                <a:solidFill>
                  <a:srgbClr val="002060"/>
                </a:solidFill>
              </a:rPr>
              <a:t>permet d’afficher le solde du compte qu’on a entrer dans la fonction login .</a:t>
            </a:r>
          </a:p>
        </p:txBody>
      </p:sp>
      <p:sp>
        <p:nvSpPr>
          <p:cNvPr id="4" name="TextBox 3">
            <a:extLst>
              <a:ext uri="{FF2B5EF4-FFF2-40B4-BE49-F238E27FC236}">
                <a16:creationId xmlns:a16="http://schemas.microsoft.com/office/drawing/2014/main" id="{66DDF190-A879-FF3F-5A34-4C209B371341}"/>
              </a:ext>
            </a:extLst>
          </p:cNvPr>
          <p:cNvSpPr txBox="1"/>
          <p:nvPr/>
        </p:nvSpPr>
        <p:spPr>
          <a:xfrm>
            <a:off x="400050" y="1024271"/>
            <a:ext cx="14478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pic>
        <p:nvPicPr>
          <p:cNvPr id="7" name="Picture 6">
            <a:extLst>
              <a:ext uri="{FF2B5EF4-FFF2-40B4-BE49-F238E27FC236}">
                <a16:creationId xmlns:a16="http://schemas.microsoft.com/office/drawing/2014/main" id="{CBB2B206-9119-AB57-CC08-10EC7146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4" y="1866792"/>
            <a:ext cx="6776362" cy="349578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F335310-0274-A2D1-B84D-5B2E07B27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368" y="2589195"/>
            <a:ext cx="4670682" cy="167961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A0F89DD7-4C8C-7E78-53E3-6EF17EF0576C}"/>
              </a:ext>
            </a:extLst>
          </p:cNvPr>
          <p:cNvSpPr txBox="1"/>
          <p:nvPr/>
        </p:nvSpPr>
        <p:spPr>
          <a:xfrm>
            <a:off x="7362825" y="1024271"/>
            <a:ext cx="13716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spTree>
    <p:extLst>
      <p:ext uri="{BB962C8B-B14F-4D97-AF65-F5344CB8AC3E}">
        <p14:creationId xmlns:p14="http://schemas.microsoft.com/office/powerpoint/2010/main" val="300504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C37905-51EC-7F38-8536-B91656B9B5A5}"/>
              </a:ext>
            </a:extLst>
          </p:cNvPr>
          <p:cNvPicPr>
            <a:picLocks noChangeAspect="1"/>
          </p:cNvPicPr>
          <p:nvPr/>
        </p:nvPicPr>
        <p:blipFill>
          <a:blip r:embed="rId2"/>
          <a:stretch>
            <a:fillRect/>
          </a:stretch>
        </p:blipFill>
        <p:spPr>
          <a:xfrm>
            <a:off x="120525" y="1546161"/>
            <a:ext cx="6255435" cy="451173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0E570D5-668E-0697-E9F1-911AF9886146}"/>
              </a:ext>
            </a:extLst>
          </p:cNvPr>
          <p:cNvPicPr>
            <a:picLocks noChangeAspect="1"/>
          </p:cNvPicPr>
          <p:nvPr/>
        </p:nvPicPr>
        <p:blipFill>
          <a:blip r:embed="rId3"/>
          <a:stretch>
            <a:fillRect/>
          </a:stretch>
        </p:blipFill>
        <p:spPr>
          <a:xfrm>
            <a:off x="6475135" y="1850960"/>
            <a:ext cx="5510615" cy="3768789"/>
          </a:xfrm>
          <a:prstGeom prst="rect">
            <a:avLst/>
          </a:prstGeom>
          <a:ln>
            <a:noFill/>
          </a:ln>
          <a:effectLst>
            <a:outerShdw blurRad="292100" dist="139700" dir="2700000" algn="tl" rotWithShape="0">
              <a:srgbClr val="333333">
                <a:alpha val="65000"/>
              </a:srgbClr>
            </a:outerShdw>
          </a:effectLst>
        </p:spPr>
      </p:pic>
      <p:sp>
        <p:nvSpPr>
          <p:cNvPr id="10" name="Isosceles Triangle 9">
            <a:extLst>
              <a:ext uri="{FF2B5EF4-FFF2-40B4-BE49-F238E27FC236}">
                <a16:creationId xmlns:a16="http://schemas.microsoft.com/office/drawing/2014/main" id="{AEFDB693-E5B1-2653-83F1-FDFC596693CE}"/>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1" name="TextBox 10">
            <a:extLst>
              <a:ext uri="{FF2B5EF4-FFF2-40B4-BE49-F238E27FC236}">
                <a16:creationId xmlns:a16="http://schemas.microsoft.com/office/drawing/2014/main" id="{B822F7E3-A67E-A239-736A-CDAD86DAD76C}"/>
              </a:ext>
            </a:extLst>
          </p:cNvPr>
          <p:cNvSpPr txBox="1"/>
          <p:nvPr/>
        </p:nvSpPr>
        <p:spPr>
          <a:xfrm>
            <a:off x="400050" y="989973"/>
            <a:ext cx="1447800"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sp>
        <p:nvSpPr>
          <p:cNvPr id="12" name="TextBox 11">
            <a:extLst>
              <a:ext uri="{FF2B5EF4-FFF2-40B4-BE49-F238E27FC236}">
                <a16:creationId xmlns:a16="http://schemas.microsoft.com/office/drawing/2014/main" id="{1357692A-8362-0ECB-F560-5D7E597F2FF8}"/>
              </a:ext>
            </a:extLst>
          </p:cNvPr>
          <p:cNvSpPr txBox="1"/>
          <p:nvPr/>
        </p:nvSpPr>
        <p:spPr>
          <a:xfrm>
            <a:off x="609599" y="186853"/>
            <a:ext cx="9225281" cy="369332"/>
          </a:xfrm>
          <a:prstGeom prst="rect">
            <a:avLst/>
          </a:prstGeom>
          <a:noFill/>
        </p:spPr>
        <p:txBody>
          <a:bodyPr wrap="square" rtlCol="0">
            <a:spAutoFit/>
          </a:bodyPr>
          <a:lstStyle/>
          <a:p>
            <a:r>
              <a:rPr lang="fr-FR" b="1" dirty="0">
                <a:solidFill>
                  <a:schemeClr val="accent1">
                    <a:lumMod val="60000"/>
                    <a:lumOff val="40000"/>
                  </a:schemeClr>
                </a:solidFill>
                <a:effectLst>
                  <a:outerShdw blurRad="38100" dist="38100" dir="2700000" algn="tl">
                    <a:srgbClr val="000000">
                      <a:alpha val="43137"/>
                    </a:srgbClr>
                  </a:outerShdw>
                </a:effectLst>
              </a:rPr>
              <a:t>Fonction virverser : </a:t>
            </a:r>
            <a:r>
              <a:rPr lang="fr-FR" b="1" dirty="0">
                <a:solidFill>
                  <a:srgbClr val="002060"/>
                </a:solidFill>
              </a:rPr>
              <a:t>permet de transférer un montant du compte  a une autre compte .</a:t>
            </a:r>
          </a:p>
        </p:txBody>
      </p:sp>
    </p:spTree>
    <p:extLst>
      <p:ext uri="{BB962C8B-B14F-4D97-AF65-F5344CB8AC3E}">
        <p14:creationId xmlns:p14="http://schemas.microsoft.com/office/powerpoint/2010/main" val="291684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A20FD6-6D5E-604E-AF22-3E81BA25E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225" y="1371600"/>
            <a:ext cx="4864350" cy="2597283"/>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CDCFF2A-219A-153C-702F-68E47BAC3F31}"/>
              </a:ext>
            </a:extLst>
          </p:cNvPr>
          <p:cNvPicPr>
            <a:picLocks noChangeAspect="1"/>
          </p:cNvPicPr>
          <p:nvPr/>
        </p:nvPicPr>
        <p:blipFill>
          <a:blip r:embed="rId3"/>
          <a:stretch>
            <a:fillRect/>
          </a:stretch>
        </p:blipFill>
        <p:spPr>
          <a:xfrm>
            <a:off x="3899776" y="4571955"/>
            <a:ext cx="4209252" cy="1593880"/>
          </a:xfrm>
          <a:prstGeom prst="rect">
            <a:avLst/>
          </a:prstGeom>
          <a:ln>
            <a:noFill/>
          </a:ln>
          <a:effectLst>
            <a:outerShdw blurRad="292100" dist="139700" dir="2700000" algn="tl" rotWithShape="0">
              <a:srgbClr val="333333">
                <a:alpha val="65000"/>
              </a:srgbClr>
            </a:outerShdw>
          </a:effectLst>
        </p:spPr>
      </p:pic>
      <p:sp>
        <p:nvSpPr>
          <p:cNvPr id="4" name="Isosceles Triangle 3">
            <a:extLst>
              <a:ext uri="{FF2B5EF4-FFF2-40B4-BE49-F238E27FC236}">
                <a16:creationId xmlns:a16="http://schemas.microsoft.com/office/drawing/2014/main" id="{CD193C2F-2A32-B710-49BC-26AD71DCE355}"/>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 name="TextBox 4">
            <a:extLst>
              <a:ext uri="{FF2B5EF4-FFF2-40B4-BE49-F238E27FC236}">
                <a16:creationId xmlns:a16="http://schemas.microsoft.com/office/drawing/2014/main" id="{DA7D797C-D216-76AC-6B71-3997DF36AA70}"/>
              </a:ext>
            </a:extLst>
          </p:cNvPr>
          <p:cNvSpPr txBox="1"/>
          <p:nvPr/>
        </p:nvSpPr>
        <p:spPr>
          <a:xfrm>
            <a:off x="1971675" y="581025"/>
            <a:ext cx="1928101"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spTree>
    <p:extLst>
      <p:ext uri="{BB962C8B-B14F-4D97-AF65-F5344CB8AC3E}">
        <p14:creationId xmlns:p14="http://schemas.microsoft.com/office/powerpoint/2010/main" val="182379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B2DF1B-B038-D469-D087-3291ED20A7DF}"/>
              </a:ext>
            </a:extLst>
          </p:cNvPr>
          <p:cNvPicPr>
            <a:picLocks noChangeAspect="1"/>
          </p:cNvPicPr>
          <p:nvPr/>
        </p:nvPicPr>
        <p:blipFill>
          <a:blip r:embed="rId2"/>
          <a:stretch>
            <a:fillRect/>
          </a:stretch>
        </p:blipFill>
        <p:spPr>
          <a:xfrm>
            <a:off x="0" y="626329"/>
            <a:ext cx="402371" cy="804742"/>
          </a:xfrm>
          <a:prstGeom prst="rect">
            <a:avLst/>
          </a:prstGeom>
        </p:spPr>
      </p:pic>
      <p:sp>
        <p:nvSpPr>
          <p:cNvPr id="3" name="TextBox 2">
            <a:extLst>
              <a:ext uri="{FF2B5EF4-FFF2-40B4-BE49-F238E27FC236}">
                <a16:creationId xmlns:a16="http://schemas.microsoft.com/office/drawing/2014/main" id="{F630714A-D0B7-C286-5151-BE175AEA94B2}"/>
              </a:ext>
            </a:extLst>
          </p:cNvPr>
          <p:cNvSpPr txBox="1"/>
          <p:nvPr/>
        </p:nvSpPr>
        <p:spPr>
          <a:xfrm>
            <a:off x="828675" y="478060"/>
            <a:ext cx="5486400" cy="923330"/>
          </a:xfrm>
          <a:prstGeom prst="rect">
            <a:avLst/>
          </a:prstGeom>
          <a:noFill/>
        </p:spPr>
        <p:txBody>
          <a:bodyPr wrap="square" rtlCol="0">
            <a:spAutoFit/>
          </a:bodyPr>
          <a:lstStyle/>
          <a:p>
            <a:r>
              <a:rPr lang="fr-FR" sz="4400" b="1" dirty="0">
                <a:solidFill>
                  <a:schemeClr val="accent1">
                    <a:lumMod val="60000"/>
                    <a:lumOff val="40000"/>
                  </a:schemeClr>
                </a:solidFill>
                <a:effectLst>
                  <a:outerShdw blurRad="38100" dist="38100" dir="2700000" algn="tl">
                    <a:srgbClr val="000000">
                      <a:alpha val="43137"/>
                    </a:srgbClr>
                  </a:outerShdw>
                </a:effectLst>
              </a:rPr>
              <a:t>SOMMAIRE </a:t>
            </a:r>
            <a:r>
              <a:rPr lang="fr-FR" sz="5400" b="1" dirty="0">
                <a:solidFill>
                  <a:schemeClr val="accent1">
                    <a:lumMod val="60000"/>
                    <a:lumOff val="40000"/>
                  </a:schemeClr>
                </a:solidFill>
                <a:effectLst>
                  <a:outerShdw blurRad="38100" dist="38100" dir="2700000" algn="tl">
                    <a:srgbClr val="000000">
                      <a:alpha val="43137"/>
                    </a:srgbClr>
                  </a:outerShdw>
                </a:effectLst>
              </a:rPr>
              <a:t>:</a:t>
            </a:r>
            <a:endParaRPr lang="fr-FR" sz="5400" dirty="0"/>
          </a:p>
        </p:txBody>
      </p:sp>
      <p:graphicFrame>
        <p:nvGraphicFramePr>
          <p:cNvPr id="4" name="Espace réservé du contenu 2">
            <a:extLst>
              <a:ext uri="{FF2B5EF4-FFF2-40B4-BE49-F238E27FC236}">
                <a16:creationId xmlns:a16="http://schemas.microsoft.com/office/drawing/2014/main" id="{35C6C6C8-9C57-F0D8-E001-FC27758F26ED}"/>
              </a:ext>
            </a:extLst>
          </p:cNvPr>
          <p:cNvGraphicFramePr>
            <a:graphicFrameLocks/>
          </p:cNvGraphicFramePr>
          <p:nvPr>
            <p:extLst>
              <p:ext uri="{D42A27DB-BD31-4B8C-83A1-F6EECF244321}">
                <p14:modId xmlns:p14="http://schemas.microsoft.com/office/powerpoint/2010/main" val="2002869891"/>
              </p:ext>
            </p:extLst>
          </p:nvPr>
        </p:nvGraphicFramePr>
        <p:xfrm>
          <a:off x="828675" y="2199322"/>
          <a:ext cx="10713673" cy="32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8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B88245F8-B6BC-E782-A1A1-C6ADACBE5237}"/>
              </a:ext>
            </a:extLst>
          </p:cNvPr>
          <p:cNvSpPr/>
          <p:nvPr/>
        </p:nvSpPr>
        <p:spPr>
          <a:xfrm rot="5400000">
            <a:off x="-201535" y="1544595"/>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8DB3B3B4-825C-8473-0E94-C9593BE010D4}"/>
              </a:ext>
            </a:extLst>
          </p:cNvPr>
          <p:cNvSpPr txBox="1"/>
          <p:nvPr/>
        </p:nvSpPr>
        <p:spPr>
          <a:xfrm>
            <a:off x="4375785" y="1343060"/>
            <a:ext cx="7581900" cy="646331"/>
          </a:xfrm>
          <a:prstGeom prst="rect">
            <a:avLst/>
          </a:prstGeom>
          <a:noFill/>
        </p:spPr>
        <p:txBody>
          <a:bodyPr wrap="square" rtlCol="0">
            <a:spAutoFit/>
          </a:bodyPr>
          <a:lstStyle/>
          <a:p>
            <a:r>
              <a:rPr lang="fr-FR" sz="3600" b="1" dirty="0">
                <a:solidFill>
                  <a:schemeClr val="accent1">
                    <a:lumMod val="60000"/>
                    <a:lumOff val="40000"/>
                  </a:schemeClr>
                </a:solidFill>
                <a:effectLst>
                  <a:outerShdw blurRad="38100" dist="38100" dir="2700000" algn="tl">
                    <a:srgbClr val="000000">
                      <a:alpha val="43137"/>
                    </a:srgbClr>
                  </a:outerShdw>
                </a:effectLst>
              </a:rPr>
              <a:t>Conclusion :</a:t>
            </a:r>
          </a:p>
        </p:txBody>
      </p:sp>
      <p:sp>
        <p:nvSpPr>
          <p:cNvPr id="4" name="TextBox 3">
            <a:extLst>
              <a:ext uri="{FF2B5EF4-FFF2-40B4-BE49-F238E27FC236}">
                <a16:creationId xmlns:a16="http://schemas.microsoft.com/office/drawing/2014/main" id="{6F194B94-86F5-71C4-BE13-E95274F3557B}"/>
              </a:ext>
            </a:extLst>
          </p:cNvPr>
          <p:cNvSpPr txBox="1"/>
          <p:nvPr/>
        </p:nvSpPr>
        <p:spPr>
          <a:xfrm>
            <a:off x="863600" y="2560320"/>
            <a:ext cx="10342880" cy="1815882"/>
          </a:xfrm>
          <a:prstGeom prst="rect">
            <a:avLst/>
          </a:prstGeom>
          <a:noFill/>
        </p:spPr>
        <p:txBody>
          <a:bodyPr wrap="square" rtlCol="0">
            <a:spAutoFit/>
          </a:bodyPr>
          <a:lstStyle/>
          <a:p>
            <a:pPr algn="ctr"/>
            <a:r>
              <a:rPr lang="fr-FR" sz="2800" b="1" dirty="0">
                <a:solidFill>
                  <a:srgbClr val="002060"/>
                </a:solidFill>
              </a:rPr>
              <a:t>D’après ce projet on pu d’améliorer et de développer plusieurs  fonctions concernant le guichet et la banque .Finalement on a pu </a:t>
            </a:r>
            <a:r>
              <a:rPr lang="fr-FR" sz="2800" b="1" dirty="0" err="1">
                <a:solidFill>
                  <a:srgbClr val="002060"/>
                </a:solidFill>
              </a:rPr>
              <a:t>couvrire</a:t>
            </a:r>
            <a:r>
              <a:rPr lang="fr-FR" sz="2800" b="1" dirty="0">
                <a:solidFill>
                  <a:srgbClr val="002060"/>
                </a:solidFill>
              </a:rPr>
              <a:t> toute action que l’utilisateur peut faire dans le guichet et aussi les actions de la banque .</a:t>
            </a:r>
          </a:p>
        </p:txBody>
      </p:sp>
    </p:spTree>
    <p:extLst>
      <p:ext uri="{BB962C8B-B14F-4D97-AF65-F5344CB8AC3E}">
        <p14:creationId xmlns:p14="http://schemas.microsoft.com/office/powerpoint/2010/main" val="7723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4580B-EAD4-4249-BCC2-ED0001FD2ACE}"/>
              </a:ext>
            </a:extLst>
          </p:cNvPr>
          <p:cNvSpPr txBox="1"/>
          <p:nvPr/>
        </p:nvSpPr>
        <p:spPr>
          <a:xfrm>
            <a:off x="866775" y="213164"/>
            <a:ext cx="9753600" cy="923330"/>
          </a:xfrm>
          <a:prstGeom prst="rect">
            <a:avLst/>
          </a:prstGeom>
          <a:noFill/>
        </p:spPr>
        <p:txBody>
          <a:bodyPr wrap="square" rtlCol="0">
            <a:spAutoFit/>
          </a:bodyPr>
          <a:lstStyle/>
          <a:p>
            <a:pPr algn="ctr"/>
            <a:r>
              <a:rPr lang="fr-FR" sz="4400" b="1" cap="all"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rPr>
              <a:t>INTRODUCTION</a:t>
            </a:r>
            <a:r>
              <a:rPr lang="fr-FR" sz="5400" b="1" cap="all" dirty="0">
                <a:solidFill>
                  <a:schemeClr val="accent1">
                    <a:lumMod val="60000"/>
                    <a:lumOff val="40000"/>
                  </a:schemeClr>
                </a:solidFill>
                <a:effectLst>
                  <a:outerShdw blurRad="38100" dist="38100" dir="2700000" algn="tl">
                    <a:srgbClr val="000000">
                      <a:alpha val="43137"/>
                    </a:srgbClr>
                  </a:outerShdw>
                </a:effectLst>
                <a:latin typeface="Consolas"/>
                <a:ea typeface="+mj-lt"/>
                <a:cs typeface="+mj-lt"/>
              </a:rPr>
              <a:t>:</a:t>
            </a:r>
            <a:endParaRPr lang="fr-FR" sz="5400" dirty="0"/>
          </a:p>
        </p:txBody>
      </p:sp>
      <p:sp>
        <p:nvSpPr>
          <p:cNvPr id="3" name="TextBox 2">
            <a:extLst>
              <a:ext uri="{FF2B5EF4-FFF2-40B4-BE49-F238E27FC236}">
                <a16:creationId xmlns:a16="http://schemas.microsoft.com/office/drawing/2014/main" id="{C0B3D31A-B87A-F45F-E568-EB4F40490F30}"/>
              </a:ext>
            </a:extLst>
          </p:cNvPr>
          <p:cNvSpPr txBox="1"/>
          <p:nvPr/>
        </p:nvSpPr>
        <p:spPr>
          <a:xfrm>
            <a:off x="719137" y="1428750"/>
            <a:ext cx="10582275" cy="4985980"/>
          </a:xfrm>
          <a:prstGeom prst="rect">
            <a:avLst/>
          </a:prstGeom>
          <a:noFill/>
        </p:spPr>
        <p:txBody>
          <a:bodyPr wrap="square" rtlCol="0">
            <a:spAutoFit/>
          </a:bodyPr>
          <a:lstStyle/>
          <a:p>
            <a:pPr marL="0" indent="0" algn="ctr">
              <a:lnSpc>
                <a:spcPct val="125000"/>
              </a:lnSpc>
              <a:buNone/>
            </a:pPr>
            <a:r>
              <a:rPr lang="fr-FR" sz="2400" b="1" dirty="0">
                <a:solidFill>
                  <a:srgbClr val="002060"/>
                </a:solidFill>
                <a:latin typeface="Georgia Pro"/>
                <a:ea typeface="+mn-lt"/>
                <a:cs typeface="+mn-lt"/>
              </a:rPr>
              <a:t>Les banques représentent un maillon essentiel du système monétaire national et international .Elles assurent le volet financier des échanges physiques de biens et de services entre les différentes entités, les organismes et les Etats à travers le monde. Ce rôle important que jouent les banques en plus de leur vocation de collecte de fonds et d'octroi de crédit nous amène à s'interroger non seulement sur la gestion de la trésorerie mais surtout sur les utilisés pour son optimisation.</a:t>
            </a:r>
            <a:endParaRPr lang="en-US" sz="2400" b="1" dirty="0">
              <a:solidFill>
                <a:srgbClr val="002060"/>
              </a:solidFill>
              <a:latin typeface="Georgia Pro"/>
              <a:ea typeface="+mn-lt"/>
              <a:cs typeface="+mn-lt"/>
            </a:endParaRPr>
          </a:p>
          <a:p>
            <a:pPr marL="0" indent="0" algn="ctr">
              <a:lnSpc>
                <a:spcPct val="125000"/>
              </a:lnSpc>
              <a:buClr>
                <a:srgbClr val="7B98B6"/>
              </a:buClr>
              <a:buNone/>
            </a:pPr>
            <a:r>
              <a:rPr lang="fr-FR" sz="2400" b="1" dirty="0">
                <a:solidFill>
                  <a:srgbClr val="002060"/>
                </a:solidFill>
                <a:latin typeface="Georgia Pro"/>
                <a:ea typeface="+mn-lt"/>
                <a:cs typeface="+mn-lt"/>
              </a:rPr>
              <a:t>La bonne réussite d'une banque dépend de la bonne gestion de la trésorerie .</a:t>
            </a:r>
            <a:endParaRPr lang="fr-FR" sz="2400" dirty="0">
              <a:solidFill>
                <a:srgbClr val="243241"/>
              </a:solidFill>
              <a:latin typeface="Grandview"/>
              <a:ea typeface="+mn-lt"/>
              <a:cs typeface="+mn-lt"/>
            </a:endParaRPr>
          </a:p>
          <a:p>
            <a:endParaRPr lang="fr-FR" dirty="0"/>
          </a:p>
        </p:txBody>
      </p:sp>
      <p:sp>
        <p:nvSpPr>
          <p:cNvPr id="4" name="Isosceles Triangle 3">
            <a:extLst>
              <a:ext uri="{FF2B5EF4-FFF2-40B4-BE49-F238E27FC236}">
                <a16:creationId xmlns:a16="http://schemas.microsoft.com/office/drawing/2014/main" id="{1798FCB8-AB5D-B4EE-4E8F-9985C7C882C1}"/>
              </a:ext>
            </a:extLst>
          </p:cNvPr>
          <p:cNvSpPr/>
          <p:nvPr/>
        </p:nvSpPr>
        <p:spPr>
          <a:xfrm rot="5400000">
            <a:off x="-201534" y="534909"/>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55034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AF86579F-A823-46FE-AADC-C487D939AFE1}"/>
              </a:ext>
            </a:extLst>
          </p:cNvPr>
          <p:cNvSpPr/>
          <p:nvPr/>
        </p:nvSpPr>
        <p:spPr>
          <a:xfrm rot="5400000">
            <a:off x="-201535" y="534909"/>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4" name="TextBox 3">
            <a:extLst>
              <a:ext uri="{FF2B5EF4-FFF2-40B4-BE49-F238E27FC236}">
                <a16:creationId xmlns:a16="http://schemas.microsoft.com/office/drawing/2014/main" id="{F4A40384-BAE2-C715-DEFE-021FAFF25986}"/>
              </a:ext>
            </a:extLst>
          </p:cNvPr>
          <p:cNvSpPr txBox="1"/>
          <p:nvPr/>
        </p:nvSpPr>
        <p:spPr>
          <a:xfrm>
            <a:off x="981075" y="213164"/>
            <a:ext cx="4924425" cy="923330"/>
          </a:xfrm>
          <a:prstGeom prst="rect">
            <a:avLst/>
          </a:prstGeom>
          <a:noFill/>
        </p:spPr>
        <p:txBody>
          <a:bodyPr wrap="square" rtlCol="0">
            <a:spAutoFit/>
          </a:bodyPr>
          <a:lstStyle/>
          <a:p>
            <a:r>
              <a:rPr lang="fr-FR" sz="4400" b="1" cap="all" dirty="0">
                <a:solidFill>
                  <a:schemeClr val="accent1">
                    <a:lumMod val="60000"/>
                    <a:lumOff val="40000"/>
                  </a:schemeClr>
                </a:solidFill>
                <a:effectLst>
                  <a:outerShdw blurRad="38100" dist="38100" dir="2700000" algn="tl">
                    <a:srgbClr val="000000">
                      <a:alpha val="43137"/>
                    </a:srgbClr>
                  </a:outerShdw>
                </a:effectLst>
                <a:ea typeface="+mj-lt"/>
                <a:cs typeface="+mj-lt"/>
              </a:rPr>
              <a:t>OBJECTIF </a:t>
            </a:r>
            <a:r>
              <a:rPr lang="fr-FR" sz="5400" b="1" cap="all" dirty="0">
                <a:solidFill>
                  <a:schemeClr val="accent1">
                    <a:lumMod val="60000"/>
                    <a:lumOff val="40000"/>
                  </a:schemeClr>
                </a:solidFill>
                <a:effectLst>
                  <a:outerShdw blurRad="38100" dist="38100" dir="2700000" algn="tl">
                    <a:srgbClr val="000000">
                      <a:alpha val="43137"/>
                    </a:srgbClr>
                  </a:outerShdw>
                </a:effectLst>
                <a:ea typeface="+mj-lt"/>
                <a:cs typeface="+mj-lt"/>
              </a:rPr>
              <a:t>:</a:t>
            </a:r>
            <a:endParaRPr lang="fr-FR" sz="5400" dirty="0"/>
          </a:p>
        </p:txBody>
      </p:sp>
      <p:graphicFrame>
        <p:nvGraphicFramePr>
          <p:cNvPr id="7" name="Diagram 6">
            <a:extLst>
              <a:ext uri="{FF2B5EF4-FFF2-40B4-BE49-F238E27FC236}">
                <a16:creationId xmlns:a16="http://schemas.microsoft.com/office/drawing/2014/main" id="{7BB71F75-D81D-CA47-FDC9-DA0A275F2BD7}"/>
              </a:ext>
            </a:extLst>
          </p:cNvPr>
          <p:cNvGraphicFramePr/>
          <p:nvPr>
            <p:extLst>
              <p:ext uri="{D42A27DB-BD31-4B8C-83A1-F6EECF244321}">
                <p14:modId xmlns:p14="http://schemas.microsoft.com/office/powerpoint/2010/main" val="3389352554"/>
              </p:ext>
            </p:extLst>
          </p:nvPr>
        </p:nvGraphicFramePr>
        <p:xfrm>
          <a:off x="2222502" y="113649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63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9FB6A-B3D5-1B2D-9449-0C2C24E81413}"/>
              </a:ext>
            </a:extLst>
          </p:cNvPr>
          <p:cNvSpPr txBox="1"/>
          <p:nvPr/>
        </p:nvSpPr>
        <p:spPr>
          <a:xfrm>
            <a:off x="542924" y="1752600"/>
            <a:ext cx="5000625" cy="3508653"/>
          </a:xfrm>
          <a:prstGeom prst="rect">
            <a:avLst/>
          </a:prstGeom>
          <a:noFill/>
        </p:spPr>
        <p:txBody>
          <a:bodyPr wrap="square" rtlCol="0">
            <a:spAutoFit/>
          </a:bodyPr>
          <a:lstStyle/>
          <a:p>
            <a:r>
              <a:rPr lang="fr-FR" sz="2400" b="1" dirty="0">
                <a:solidFill>
                  <a:schemeClr val="accent1">
                    <a:lumMod val="60000"/>
                    <a:lumOff val="40000"/>
                  </a:schemeClr>
                </a:solidFill>
                <a:effectLst>
                  <a:outerShdw blurRad="38100" dist="38100" dir="2700000" algn="tl">
                    <a:srgbClr val="000000">
                      <a:alpha val="43137"/>
                    </a:srgbClr>
                  </a:outerShdw>
                </a:effectLst>
              </a:rPr>
              <a:t>CLASSE UTILIS</a:t>
            </a:r>
            <a:r>
              <a:rPr lang="fr-FR" sz="2400" b="1" i="0" dirty="0">
                <a:solidFill>
                  <a:schemeClr val="accent1">
                    <a:lumMod val="60000"/>
                    <a:lumOff val="40000"/>
                  </a:schemeClr>
                </a:solidFill>
                <a:effectLst>
                  <a:outerShdw blurRad="38100" dist="38100" dir="2700000" algn="tl">
                    <a:srgbClr val="000000">
                      <a:alpha val="43137"/>
                    </a:srgbClr>
                  </a:outerShdw>
                </a:effectLst>
                <a:latin typeface="+mj-lt"/>
              </a:rPr>
              <a:t>É</a:t>
            </a:r>
            <a:r>
              <a:rPr lang="fr-FR" sz="2400" b="1" dirty="0">
                <a:solidFill>
                  <a:schemeClr val="accent1">
                    <a:lumMod val="60000"/>
                    <a:lumOff val="40000"/>
                  </a:schemeClr>
                </a:solidFill>
                <a:effectLst>
                  <a:outerShdw blurRad="38100" dist="38100" dir="2700000" algn="tl">
                    <a:srgbClr val="000000">
                      <a:alpha val="43137"/>
                    </a:srgbClr>
                  </a:outerShdw>
                </a:effectLst>
              </a:rPr>
              <a:t> :</a:t>
            </a:r>
          </a:p>
          <a:p>
            <a:endParaRPr lang="fr-FR" dirty="0"/>
          </a:p>
          <a:p>
            <a:r>
              <a:rPr lang="fr-FR" sz="2000" b="1" dirty="0">
                <a:solidFill>
                  <a:srgbClr val="002060"/>
                </a:solidFill>
              </a:rPr>
              <a:t>En connait que les classes en c++ est un type définie par l’utilisateur déclarer avec le mot clé </a:t>
            </a:r>
            <a:r>
              <a:rPr lang="fr-FR" sz="2000" b="1" dirty="0">
                <a:solidFill>
                  <a:schemeClr val="accent1">
                    <a:lumMod val="75000"/>
                  </a:schemeClr>
                </a:solidFill>
              </a:rPr>
              <a:t>class</a:t>
            </a:r>
            <a:r>
              <a:rPr lang="fr-FR" sz="2000" b="1" dirty="0">
                <a:solidFill>
                  <a:srgbClr val="002060"/>
                </a:solidFill>
              </a:rPr>
              <a:t> qui a des données et des fonctions membres . Dans notre projet , On a définie une classe compte dont l’accès aux membres de cette dernière est privé et de fonctions membres comme ajouter, afficher, débiter, ………</a:t>
            </a:r>
          </a:p>
          <a:p>
            <a:r>
              <a:rPr lang="fr-FR" sz="2000" b="1" dirty="0">
                <a:solidFill>
                  <a:srgbClr val="002060"/>
                </a:solidFill>
              </a:rPr>
              <a:t>Qui seront plus détaillés par la suite.</a:t>
            </a:r>
          </a:p>
        </p:txBody>
      </p:sp>
      <p:pic>
        <p:nvPicPr>
          <p:cNvPr id="4" name="Picture 3">
            <a:extLst>
              <a:ext uri="{FF2B5EF4-FFF2-40B4-BE49-F238E27FC236}">
                <a16:creationId xmlns:a16="http://schemas.microsoft.com/office/drawing/2014/main" id="{5F68B481-B797-85D3-AE93-EFD4F70D2B03}"/>
              </a:ext>
            </a:extLst>
          </p:cNvPr>
          <p:cNvPicPr>
            <a:picLocks noChangeAspect="1"/>
          </p:cNvPicPr>
          <p:nvPr/>
        </p:nvPicPr>
        <p:blipFill rotWithShape="1">
          <a:blip r:embed="rId2">
            <a:extLst>
              <a:ext uri="{28A0092B-C50C-407E-A947-70E740481C1C}">
                <a14:useLocalDpi xmlns:a14="http://schemas.microsoft.com/office/drawing/2010/main" val="0"/>
              </a:ext>
            </a:extLst>
          </a:blip>
          <a:srcRect t="901" r="11589" b="-1"/>
          <a:stretch/>
        </p:blipFill>
        <p:spPr>
          <a:xfrm>
            <a:off x="6391275" y="876299"/>
            <a:ext cx="5257801" cy="490232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8" name="Isosceles Triangle 7">
            <a:extLst>
              <a:ext uri="{FF2B5EF4-FFF2-40B4-BE49-F238E27FC236}">
                <a16:creationId xmlns:a16="http://schemas.microsoft.com/office/drawing/2014/main" id="{66A6F937-1D7E-4223-AD96-A515DFEF902A}"/>
              </a:ext>
            </a:extLst>
          </p:cNvPr>
          <p:cNvSpPr/>
          <p:nvPr/>
        </p:nvSpPr>
        <p:spPr>
          <a:xfrm rot="5400000">
            <a:off x="-201534" y="1798717"/>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98148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F7F80B79-F92D-CFE3-8324-CAA7FCEE4EBB}"/>
              </a:ext>
            </a:extLst>
          </p:cNvPr>
          <p:cNvSpPr/>
          <p:nvPr/>
        </p:nvSpPr>
        <p:spPr>
          <a:xfrm rot="5400000">
            <a:off x="-201535" y="201533"/>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121B9576-54BC-CF04-7918-AE3897641107}"/>
              </a:ext>
            </a:extLst>
          </p:cNvPr>
          <p:cNvSpPr txBox="1"/>
          <p:nvPr/>
        </p:nvSpPr>
        <p:spPr>
          <a:xfrm>
            <a:off x="457071" y="116600"/>
            <a:ext cx="11163429" cy="954107"/>
          </a:xfrm>
          <a:prstGeom prst="rect">
            <a:avLst/>
          </a:prstGeom>
          <a:noFill/>
        </p:spPr>
        <p:txBody>
          <a:bodyPr wrap="square" rtlCol="0">
            <a:spAutoFit/>
          </a:bodyPr>
          <a:lstStyle/>
          <a:p>
            <a:r>
              <a:rPr lang="fr-FR" sz="2000" b="1" dirty="0">
                <a:solidFill>
                  <a:schemeClr val="accent1">
                    <a:lumMod val="60000"/>
                    <a:lumOff val="40000"/>
                  </a:schemeClr>
                </a:solidFill>
                <a:effectLst>
                  <a:outerShdw blurRad="38100" dist="38100" dir="2700000" algn="tl">
                    <a:srgbClr val="000000">
                      <a:alpha val="43137"/>
                    </a:srgbClr>
                  </a:outerShdw>
                </a:effectLst>
              </a:rPr>
              <a:t>MENU : </a:t>
            </a:r>
            <a:r>
              <a:rPr lang="fr-FR" b="1" dirty="0">
                <a:solidFill>
                  <a:srgbClr val="002060"/>
                </a:solidFill>
              </a:rPr>
              <a:t>la fonction  demande au premier pas d’entrer un choix et selon le choix le programme ouvert l’un des fonction disponible sinon elle affiche un message d’erreur et elle demande à l’utilisateur d’entrer un autre choix qui est correcte.</a:t>
            </a:r>
            <a:endParaRPr lang="fr-FR" sz="2000" b="1" dirty="0">
              <a:solidFill>
                <a:srgbClr val="002060"/>
              </a:solidFill>
            </a:endParaRPr>
          </a:p>
        </p:txBody>
      </p:sp>
      <p:sp>
        <p:nvSpPr>
          <p:cNvPr id="24" name="TextBox 23">
            <a:extLst>
              <a:ext uri="{FF2B5EF4-FFF2-40B4-BE49-F238E27FC236}">
                <a16:creationId xmlns:a16="http://schemas.microsoft.com/office/drawing/2014/main" id="{7FC17863-C124-6CB5-2049-4223AFB84AAC}"/>
              </a:ext>
            </a:extLst>
          </p:cNvPr>
          <p:cNvSpPr txBox="1"/>
          <p:nvPr/>
        </p:nvSpPr>
        <p:spPr>
          <a:xfrm>
            <a:off x="571500" y="1070707"/>
            <a:ext cx="19335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pic>
        <p:nvPicPr>
          <p:cNvPr id="5" name="Picture 4">
            <a:extLst>
              <a:ext uri="{FF2B5EF4-FFF2-40B4-BE49-F238E27FC236}">
                <a16:creationId xmlns:a16="http://schemas.microsoft.com/office/drawing/2014/main" id="{F5EF68A0-BA20-66D1-03A5-A18BD70C6978}"/>
              </a:ext>
            </a:extLst>
          </p:cNvPr>
          <p:cNvPicPr>
            <a:picLocks noChangeAspect="1"/>
          </p:cNvPicPr>
          <p:nvPr/>
        </p:nvPicPr>
        <p:blipFill>
          <a:blip r:embed="rId2"/>
          <a:stretch>
            <a:fillRect/>
          </a:stretch>
        </p:blipFill>
        <p:spPr>
          <a:xfrm>
            <a:off x="200024" y="1440039"/>
            <a:ext cx="6019801" cy="511201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2C46B7B-D7C7-7EF2-54FF-7CE67986B763}"/>
              </a:ext>
            </a:extLst>
          </p:cNvPr>
          <p:cNvPicPr>
            <a:picLocks noChangeAspect="1"/>
          </p:cNvPicPr>
          <p:nvPr/>
        </p:nvPicPr>
        <p:blipFill>
          <a:blip r:embed="rId3"/>
          <a:stretch>
            <a:fillRect/>
          </a:stretch>
        </p:blipFill>
        <p:spPr>
          <a:xfrm>
            <a:off x="6591301" y="1440039"/>
            <a:ext cx="5181727" cy="5092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83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3F0EA235-B825-FCBE-C0F5-CA1285BC7C86}"/>
              </a:ext>
            </a:extLst>
          </p:cNvPr>
          <p:cNvSpPr/>
          <p:nvPr/>
        </p:nvSpPr>
        <p:spPr>
          <a:xfrm rot="5400000">
            <a:off x="-201535" y="201533"/>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 name="TextBox 4">
            <a:extLst>
              <a:ext uri="{FF2B5EF4-FFF2-40B4-BE49-F238E27FC236}">
                <a16:creationId xmlns:a16="http://schemas.microsoft.com/office/drawing/2014/main" id="{5BF79B0A-8357-8828-A587-6DF06191C3D9}"/>
              </a:ext>
            </a:extLst>
          </p:cNvPr>
          <p:cNvSpPr txBox="1"/>
          <p:nvPr/>
        </p:nvSpPr>
        <p:spPr>
          <a:xfrm>
            <a:off x="1400174" y="618452"/>
            <a:ext cx="229552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6" name="Picture 5">
            <a:extLst>
              <a:ext uri="{FF2B5EF4-FFF2-40B4-BE49-F238E27FC236}">
                <a16:creationId xmlns:a16="http://schemas.microsoft.com/office/drawing/2014/main" id="{56EFB088-55A2-FCE5-A31E-0531071AFD8E}"/>
              </a:ext>
            </a:extLst>
          </p:cNvPr>
          <p:cNvPicPr>
            <a:picLocks noChangeAspect="1"/>
          </p:cNvPicPr>
          <p:nvPr/>
        </p:nvPicPr>
        <p:blipFill>
          <a:blip r:embed="rId2"/>
          <a:stretch>
            <a:fillRect/>
          </a:stretch>
        </p:blipFill>
        <p:spPr>
          <a:xfrm>
            <a:off x="2547936" y="1180903"/>
            <a:ext cx="6924021" cy="5058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670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B6E2A-95A4-059C-411E-F2A28DCB2879}"/>
              </a:ext>
            </a:extLst>
          </p:cNvPr>
          <p:cNvSpPr txBox="1"/>
          <p:nvPr/>
        </p:nvSpPr>
        <p:spPr>
          <a:xfrm>
            <a:off x="400050" y="117696"/>
            <a:ext cx="11515725" cy="984885"/>
          </a:xfrm>
          <a:prstGeom prst="rect">
            <a:avLst/>
          </a:prstGeom>
          <a:noFill/>
        </p:spPr>
        <p:txBody>
          <a:bodyPr wrap="square" rtlCol="0">
            <a:spAutoFit/>
          </a:bodyPr>
          <a:lstStyle/>
          <a:p>
            <a:pPr marL="180000"/>
            <a:r>
              <a:rPr lang="fr-FR" sz="2000" b="1" dirty="0">
                <a:solidFill>
                  <a:schemeClr val="accent1">
                    <a:lumMod val="60000"/>
                    <a:lumOff val="40000"/>
                  </a:schemeClr>
                </a:solidFill>
                <a:effectLst>
                  <a:outerShdw blurRad="38100" dist="38100" dir="2700000" algn="tl">
                    <a:srgbClr val="000000">
                      <a:alpha val="43137"/>
                    </a:srgbClr>
                  </a:outerShdw>
                </a:effectLst>
              </a:rPr>
              <a:t>Fonction Ajouter : </a:t>
            </a:r>
            <a:r>
              <a:rPr lang="fr-FR" b="1" dirty="0">
                <a:solidFill>
                  <a:srgbClr val="002060"/>
                </a:solidFill>
              </a:rPr>
              <a:t>Cette fonction nous permet d’ajouter les infos de la personne ,au premier pas elle nous demande d’entrer le  numéro du compte et on vérifie l’existence de ce numéro ,si elle existe la fonction affiche une message d’erreur sinon l’utilisateur continue la saisie des informations</a:t>
            </a:r>
            <a:r>
              <a:rPr lang="fr-FR" sz="2000" b="1" dirty="0">
                <a:solidFill>
                  <a:srgbClr val="002060"/>
                </a:solidFill>
              </a:rPr>
              <a:t> .</a:t>
            </a:r>
            <a:r>
              <a:rPr lang="fr-FR" b="1" dirty="0">
                <a:solidFill>
                  <a:srgbClr val="002060"/>
                </a:solidFill>
              </a:rPr>
              <a:t> </a:t>
            </a:r>
            <a:endParaRPr lang="fr-FR" sz="1600" b="1" dirty="0">
              <a:solidFill>
                <a:srgbClr val="002060"/>
              </a:solidFill>
            </a:endParaRPr>
          </a:p>
        </p:txBody>
      </p:sp>
      <p:sp>
        <p:nvSpPr>
          <p:cNvPr id="7" name="Isosceles Triangle 6">
            <a:extLst>
              <a:ext uri="{FF2B5EF4-FFF2-40B4-BE49-F238E27FC236}">
                <a16:creationId xmlns:a16="http://schemas.microsoft.com/office/drawing/2014/main" id="{87D8BC22-F748-5D16-6BA8-8D93F221C236}"/>
              </a:ext>
            </a:extLst>
          </p:cNvPr>
          <p:cNvSpPr/>
          <p:nvPr/>
        </p:nvSpPr>
        <p:spPr>
          <a:xfrm rot="5400000">
            <a:off x="-201535" y="201532"/>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0" name="TextBox 9">
            <a:extLst>
              <a:ext uri="{FF2B5EF4-FFF2-40B4-BE49-F238E27FC236}">
                <a16:creationId xmlns:a16="http://schemas.microsoft.com/office/drawing/2014/main" id="{0C26E503-99FC-772B-99EE-F5DAA645316B}"/>
              </a:ext>
            </a:extLst>
          </p:cNvPr>
          <p:cNvSpPr txBox="1"/>
          <p:nvPr/>
        </p:nvSpPr>
        <p:spPr>
          <a:xfrm>
            <a:off x="509589" y="1205991"/>
            <a:ext cx="30384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du fonction :</a:t>
            </a:r>
          </a:p>
        </p:txBody>
      </p:sp>
      <p:sp>
        <p:nvSpPr>
          <p:cNvPr id="13" name="TextBox 12">
            <a:extLst>
              <a:ext uri="{FF2B5EF4-FFF2-40B4-BE49-F238E27FC236}">
                <a16:creationId xmlns:a16="http://schemas.microsoft.com/office/drawing/2014/main" id="{6651D49E-FE41-115E-68A8-E65C8153C992}"/>
              </a:ext>
            </a:extLst>
          </p:cNvPr>
          <p:cNvSpPr txBox="1"/>
          <p:nvPr/>
        </p:nvSpPr>
        <p:spPr>
          <a:xfrm>
            <a:off x="7086661" y="1205991"/>
            <a:ext cx="4248089"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après l’exécution : </a:t>
            </a:r>
            <a:endParaRPr lang="fr-FR" sz="1400" b="1" dirty="0">
              <a:solidFill>
                <a:srgbClr val="002060"/>
              </a:solidFill>
            </a:endParaRPr>
          </a:p>
        </p:txBody>
      </p:sp>
      <p:pic>
        <p:nvPicPr>
          <p:cNvPr id="3" name="Picture 2">
            <a:extLst>
              <a:ext uri="{FF2B5EF4-FFF2-40B4-BE49-F238E27FC236}">
                <a16:creationId xmlns:a16="http://schemas.microsoft.com/office/drawing/2014/main" id="{DA903A7E-0FD2-66C6-F458-EB61D2919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3" y="1678733"/>
            <a:ext cx="6466417" cy="425539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3D62F567-CF01-7B63-6F70-7C31F9F3086F}"/>
              </a:ext>
            </a:extLst>
          </p:cNvPr>
          <p:cNvSpPr txBox="1"/>
          <p:nvPr/>
        </p:nvSpPr>
        <p:spPr>
          <a:xfrm>
            <a:off x="7086661" y="3823682"/>
            <a:ext cx="28860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Fonction existe :</a:t>
            </a:r>
          </a:p>
        </p:txBody>
      </p:sp>
      <p:pic>
        <p:nvPicPr>
          <p:cNvPr id="8" name="Picture 7">
            <a:extLst>
              <a:ext uri="{FF2B5EF4-FFF2-40B4-BE49-F238E27FC236}">
                <a16:creationId xmlns:a16="http://schemas.microsoft.com/office/drawing/2014/main" id="{9F91C765-0BEC-81D7-0C51-E5C2227B7AD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840799" y="4399834"/>
            <a:ext cx="5207268" cy="201940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4FC1F44-B99A-51F2-0DA2-A266B1EB75F8}"/>
              </a:ext>
            </a:extLst>
          </p:cNvPr>
          <p:cNvPicPr>
            <a:picLocks noChangeAspect="1"/>
          </p:cNvPicPr>
          <p:nvPr/>
        </p:nvPicPr>
        <p:blipFill>
          <a:blip r:embed="rId4"/>
          <a:stretch>
            <a:fillRect/>
          </a:stretch>
        </p:blipFill>
        <p:spPr>
          <a:xfrm>
            <a:off x="7165890" y="1720680"/>
            <a:ext cx="4092660" cy="1708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487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4CB55A9C-608E-9495-DC86-63A8E75D7B17}"/>
              </a:ext>
            </a:extLst>
          </p:cNvPr>
          <p:cNvSpPr/>
          <p:nvPr/>
        </p:nvSpPr>
        <p:spPr>
          <a:xfrm rot="5400000">
            <a:off x="-201537" y="201533"/>
            <a:ext cx="803119" cy="400050"/>
          </a:xfrm>
          <a:prstGeom prst="triangle">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3" name="TextBox 2">
            <a:extLst>
              <a:ext uri="{FF2B5EF4-FFF2-40B4-BE49-F238E27FC236}">
                <a16:creationId xmlns:a16="http://schemas.microsoft.com/office/drawing/2014/main" id="{E9FFA202-FA3E-9649-F40C-3A89CBF8A736}"/>
              </a:ext>
            </a:extLst>
          </p:cNvPr>
          <p:cNvSpPr txBox="1"/>
          <p:nvPr/>
        </p:nvSpPr>
        <p:spPr>
          <a:xfrm>
            <a:off x="533400" y="180975"/>
            <a:ext cx="11120120" cy="677108"/>
          </a:xfrm>
          <a:prstGeom prst="rect">
            <a:avLst/>
          </a:prstGeom>
          <a:noFill/>
        </p:spPr>
        <p:txBody>
          <a:bodyPr wrap="square" rtlCol="0">
            <a:spAutoFit/>
          </a:bodyPr>
          <a:lstStyle/>
          <a:p>
            <a:r>
              <a:rPr lang="fr-FR" sz="2000" b="1" dirty="0">
                <a:solidFill>
                  <a:schemeClr val="accent1">
                    <a:lumMod val="60000"/>
                    <a:lumOff val="40000"/>
                  </a:schemeClr>
                </a:solidFill>
                <a:effectLst>
                  <a:outerShdw blurRad="38100" dist="38100" dir="2700000" algn="tl">
                    <a:srgbClr val="000000">
                      <a:alpha val="43137"/>
                    </a:srgbClr>
                  </a:outerShdw>
                </a:effectLst>
              </a:rPr>
              <a:t>Fonction Afficher un compte : </a:t>
            </a:r>
            <a:r>
              <a:rPr lang="fr-FR" b="1" dirty="0">
                <a:solidFill>
                  <a:srgbClr val="002060"/>
                </a:solidFill>
              </a:rPr>
              <a:t>Afficher les informations du compte  d’après le fichier qui contient tous les informations . </a:t>
            </a:r>
          </a:p>
        </p:txBody>
      </p:sp>
      <p:sp>
        <p:nvSpPr>
          <p:cNvPr id="6" name="TextBox 5">
            <a:extLst>
              <a:ext uri="{FF2B5EF4-FFF2-40B4-BE49-F238E27FC236}">
                <a16:creationId xmlns:a16="http://schemas.microsoft.com/office/drawing/2014/main" id="{89423428-7241-5505-0AD4-82BAD58869A1}"/>
              </a:ext>
            </a:extLst>
          </p:cNvPr>
          <p:cNvSpPr txBox="1"/>
          <p:nvPr/>
        </p:nvSpPr>
        <p:spPr>
          <a:xfrm>
            <a:off x="742950" y="1182707"/>
            <a:ext cx="23907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Code :</a:t>
            </a:r>
          </a:p>
        </p:txBody>
      </p:sp>
      <p:pic>
        <p:nvPicPr>
          <p:cNvPr id="8" name="Picture 7">
            <a:extLst>
              <a:ext uri="{FF2B5EF4-FFF2-40B4-BE49-F238E27FC236}">
                <a16:creationId xmlns:a16="http://schemas.microsoft.com/office/drawing/2014/main" id="{AA26D5C6-06CF-20BF-C3B6-E58692630983}"/>
              </a:ext>
            </a:extLst>
          </p:cNvPr>
          <p:cNvPicPr>
            <a:picLocks noChangeAspect="1"/>
          </p:cNvPicPr>
          <p:nvPr/>
        </p:nvPicPr>
        <p:blipFill rotWithShape="1">
          <a:blip r:embed="rId2">
            <a:extLst>
              <a:ext uri="{28A0092B-C50C-407E-A947-70E740481C1C}">
                <a14:useLocalDpi xmlns:a14="http://schemas.microsoft.com/office/drawing/2010/main" val="0"/>
              </a:ext>
            </a:extLst>
          </a:blip>
          <a:srcRect l="10430" r="16839"/>
          <a:stretch/>
        </p:blipFill>
        <p:spPr>
          <a:xfrm>
            <a:off x="6772276" y="2068530"/>
            <a:ext cx="5048250" cy="375939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64A1212-E7D9-73B8-96B4-C92A4ADBEEC1}"/>
              </a:ext>
            </a:extLst>
          </p:cNvPr>
          <p:cNvSpPr txBox="1"/>
          <p:nvPr/>
        </p:nvSpPr>
        <p:spPr>
          <a:xfrm>
            <a:off x="6619875" y="1182707"/>
            <a:ext cx="3152775" cy="369332"/>
          </a:xfrm>
          <a:prstGeom prst="rect">
            <a:avLst/>
          </a:prstGeom>
          <a:noFill/>
        </p:spPr>
        <p:txBody>
          <a:bodyPr wrap="square" rtlCol="0">
            <a:spAutoFit/>
          </a:bodyPr>
          <a:lstStyle/>
          <a:p>
            <a:r>
              <a:rPr lang="fr-FR" b="1" dirty="0">
                <a:solidFill>
                  <a:schemeClr val="accent1">
                    <a:lumMod val="75000"/>
                  </a:schemeClr>
                </a:solidFill>
                <a:effectLst>
                  <a:outerShdw blurRad="38100" dist="38100" dir="2700000" algn="tl">
                    <a:srgbClr val="000000">
                      <a:alpha val="43137"/>
                    </a:srgbClr>
                  </a:outerShdw>
                </a:effectLst>
              </a:rPr>
              <a:t>Résultat :</a:t>
            </a:r>
          </a:p>
        </p:txBody>
      </p:sp>
      <p:pic>
        <p:nvPicPr>
          <p:cNvPr id="5" name="Picture 4">
            <a:extLst>
              <a:ext uri="{FF2B5EF4-FFF2-40B4-BE49-F238E27FC236}">
                <a16:creationId xmlns:a16="http://schemas.microsoft.com/office/drawing/2014/main" id="{DD5F8704-FA67-6E28-2100-2409904BAEEC}"/>
              </a:ext>
            </a:extLst>
          </p:cNvPr>
          <p:cNvPicPr>
            <a:picLocks noChangeAspect="1"/>
          </p:cNvPicPr>
          <p:nvPr/>
        </p:nvPicPr>
        <p:blipFill>
          <a:blip r:embed="rId3"/>
          <a:stretch>
            <a:fillRect/>
          </a:stretch>
        </p:blipFill>
        <p:spPr>
          <a:xfrm>
            <a:off x="200022" y="1552039"/>
            <a:ext cx="6178868" cy="4978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5215961"/>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243241"/>
      </a:dk2>
      <a:lt2>
        <a:srgbClr val="E2E7E8"/>
      </a:lt2>
      <a:accent1>
        <a:srgbClr val="C58174"/>
      </a:accent1>
      <a:accent2>
        <a:srgbClr val="CF8D9E"/>
      </a:accent2>
      <a:accent3>
        <a:srgbClr val="C09C6A"/>
      </a:accent3>
      <a:accent4>
        <a:srgbClr val="68AFB0"/>
      </a:accent4>
      <a:accent5>
        <a:srgbClr val="7BA7C7"/>
      </a:accent5>
      <a:accent6>
        <a:srgbClr val="7481C5"/>
      </a:accent6>
      <a:hlink>
        <a:srgbClr val="5A8B95"/>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427</TotalTime>
  <Words>693</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Georgia Pro</vt:lpstr>
      <vt:lpstr>Grandview</vt:lpstr>
      <vt:lpstr>Wingdings</vt:lpstr>
      <vt:lpstr>CosineVTI</vt:lpstr>
      <vt:lpstr>PROJET C++ Gestion DU BANQUE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kawtar</cp:lastModifiedBy>
  <cp:revision>192</cp:revision>
  <dcterms:created xsi:type="dcterms:W3CDTF">2022-11-29T20:01:04Z</dcterms:created>
  <dcterms:modified xsi:type="dcterms:W3CDTF">2022-12-24T09:18:51Z</dcterms:modified>
</cp:coreProperties>
</file>