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58" r:id="rId3"/>
    <p:sldId id="260" r:id="rId4"/>
    <p:sldId id="261" r:id="rId5"/>
    <p:sldId id="294" r:id="rId6"/>
    <p:sldId id="295" r:id="rId7"/>
    <p:sldId id="296" r:id="rId8"/>
    <p:sldId id="297" r:id="rId9"/>
    <p:sldId id="299" r:id="rId10"/>
    <p:sldId id="298" r:id="rId11"/>
    <p:sldId id="293" r:id="rId12"/>
    <p:sldId id="263" r:id="rId13"/>
    <p:sldId id="302" r:id="rId14"/>
    <p:sldId id="300" r:id="rId15"/>
    <p:sldId id="301" r:id="rId16"/>
    <p:sldId id="303" r:id="rId17"/>
    <p:sldId id="305" r:id="rId18"/>
    <p:sldId id="304" r:id="rId19"/>
    <p:sldId id="268" r:id="rId20"/>
  </p:sldIdLst>
  <p:sldSz cx="9144000" cy="5143500" type="screen16x9"/>
  <p:notesSz cx="6858000" cy="9144000"/>
  <p:embeddedFontLst>
    <p:embeddedFont>
      <p:font typeface="Anaheim" panose="020B0604020202020204" charset="0"/>
      <p:regular r:id="rId22"/>
    </p:embeddedFont>
    <p:embeddedFont>
      <p:font typeface="Arial Black" panose="020B0A04020102020204" pitchFamily="34" charset="0"/>
      <p:bold r:id="rId23"/>
    </p:embeddedFont>
    <p:embeddedFont>
      <p:font typeface="Arial Rounded MT Bold" panose="020F0704030504030204" pitchFamily="34" charset="0"/>
      <p:regular r:id="rId24"/>
    </p:embeddedFont>
    <p:embeddedFont>
      <p:font typeface="Bahnschrift" panose="020B0502040204020203" pitchFamily="34" charset="0"/>
      <p:regular r:id="rId25"/>
      <p:bold r:id="rId26"/>
    </p:embeddedFont>
    <p:embeddedFont>
      <p:font typeface="Bebas Neue" panose="020B0606020202050201" pitchFamily="34" charset="0"/>
      <p:regular r:id="rId27"/>
    </p:embeddedFont>
    <p:embeddedFont>
      <p:font typeface="Jost" panose="020B060402020202020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E46C0A"/>
    <a:srgbClr val="F9C785"/>
    <a:srgbClr val="F0B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CFF2CF-942C-412B-89AC-8F887BA98C41}">
  <a:tblStyle styleId="{B0CFF2CF-942C-412B-89AC-8F887BA98C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907AAE-979F-4B8A-A812-7106B6DE7DA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p:scale>
          <a:sx n="67" d="100"/>
          <a:sy n="67" d="100"/>
        </p:scale>
        <p:origin x="145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outar El Azami" userId="f24f00916c52a5e5" providerId="LiveId" clId="{108C4F6F-7F17-40E7-958A-BBCF15BF563B}"/>
    <pc:docChg chg="undo custSel addSld delSld modSld sldOrd delMainMaster">
      <pc:chgData name="Kaoutar El Azami" userId="f24f00916c52a5e5" providerId="LiveId" clId="{108C4F6F-7F17-40E7-958A-BBCF15BF563B}" dt="2023-07-02T13:58:24.909" v="1585" actId="115"/>
      <pc:docMkLst>
        <pc:docMk/>
      </pc:docMkLst>
      <pc:sldChg chg="addSp delSp modSp mod">
        <pc:chgData name="Kaoutar El Azami" userId="f24f00916c52a5e5" providerId="LiveId" clId="{108C4F6F-7F17-40E7-958A-BBCF15BF563B}" dt="2023-07-02T13:23:39.598" v="745" actId="1076"/>
        <pc:sldMkLst>
          <pc:docMk/>
          <pc:sldMk cId="0" sldId="256"/>
        </pc:sldMkLst>
        <pc:spChg chg="add del mod">
          <ac:chgData name="Kaoutar El Azami" userId="f24f00916c52a5e5" providerId="LiveId" clId="{108C4F6F-7F17-40E7-958A-BBCF15BF563B}" dt="2023-07-02T13:23:03.962" v="736" actId="478"/>
          <ac:spMkLst>
            <pc:docMk/>
            <pc:sldMk cId="0" sldId="256"/>
            <ac:spMk id="3" creationId="{5A5377FA-8249-DA18-D19F-0DFE6AED5DB9}"/>
          </ac:spMkLst>
        </pc:spChg>
        <pc:spChg chg="add del mod">
          <ac:chgData name="Kaoutar El Azami" userId="f24f00916c52a5e5" providerId="LiveId" clId="{108C4F6F-7F17-40E7-958A-BBCF15BF563B}" dt="2023-07-02T13:23:32.393" v="742" actId="478"/>
          <ac:spMkLst>
            <pc:docMk/>
            <pc:sldMk cId="0" sldId="256"/>
            <ac:spMk id="6" creationId="{526D437C-DC15-4DEE-5F08-FF90CA698B4F}"/>
          </ac:spMkLst>
        </pc:spChg>
        <pc:spChg chg="del mod">
          <ac:chgData name="Kaoutar El Azami" userId="f24f00916c52a5e5" providerId="LiveId" clId="{108C4F6F-7F17-40E7-958A-BBCF15BF563B}" dt="2023-07-02T13:23:28.268" v="741" actId="478"/>
          <ac:spMkLst>
            <pc:docMk/>
            <pc:sldMk cId="0" sldId="256"/>
            <ac:spMk id="262" creationId="{00000000-0000-0000-0000-000000000000}"/>
          </ac:spMkLst>
        </pc:spChg>
        <pc:spChg chg="del">
          <ac:chgData name="Kaoutar El Azami" userId="f24f00916c52a5e5" providerId="LiveId" clId="{108C4F6F-7F17-40E7-958A-BBCF15BF563B}" dt="2023-07-02T13:23:01.735" v="735" actId="478"/>
          <ac:spMkLst>
            <pc:docMk/>
            <pc:sldMk cId="0" sldId="256"/>
            <ac:spMk id="263" creationId="{00000000-0000-0000-0000-000000000000}"/>
          </ac:spMkLst>
        </pc:spChg>
        <pc:picChg chg="add mod">
          <ac:chgData name="Kaoutar El Azami" userId="f24f00916c52a5e5" providerId="LiveId" clId="{108C4F6F-7F17-40E7-958A-BBCF15BF563B}" dt="2023-07-02T13:23:39.598" v="745" actId="1076"/>
          <ac:picMkLst>
            <pc:docMk/>
            <pc:sldMk cId="0" sldId="256"/>
            <ac:picMk id="4" creationId="{55BB200C-95EB-5BFA-C985-58B75A14F81E}"/>
          </ac:picMkLst>
        </pc:picChg>
      </pc:sldChg>
      <pc:sldChg chg="del">
        <pc:chgData name="Kaoutar El Azami" userId="f24f00916c52a5e5" providerId="LiveId" clId="{108C4F6F-7F17-40E7-958A-BBCF15BF563B}" dt="2023-07-02T13:12:55.156" v="0" actId="47"/>
        <pc:sldMkLst>
          <pc:docMk/>
          <pc:sldMk cId="0" sldId="257"/>
        </pc:sldMkLst>
      </pc:sldChg>
      <pc:sldChg chg="modSp mod">
        <pc:chgData name="Kaoutar El Azami" userId="f24f00916c52a5e5" providerId="LiveId" clId="{108C4F6F-7F17-40E7-958A-BBCF15BF563B}" dt="2023-07-02T13:28:57.970" v="876" actId="20577"/>
        <pc:sldMkLst>
          <pc:docMk/>
          <pc:sldMk cId="0" sldId="258"/>
        </pc:sldMkLst>
        <pc:spChg chg="mod">
          <ac:chgData name="Kaoutar El Azami" userId="f24f00916c52a5e5" providerId="LiveId" clId="{108C4F6F-7F17-40E7-958A-BBCF15BF563B}" dt="2023-07-02T13:13:23.910" v="44" actId="1076"/>
          <ac:spMkLst>
            <pc:docMk/>
            <pc:sldMk cId="0" sldId="258"/>
            <ac:spMk id="289" creationId="{00000000-0000-0000-0000-000000000000}"/>
          </ac:spMkLst>
        </pc:spChg>
        <pc:spChg chg="mod">
          <ac:chgData name="Kaoutar El Azami" userId="f24f00916c52a5e5" providerId="LiveId" clId="{108C4F6F-7F17-40E7-958A-BBCF15BF563B}" dt="2023-07-02T13:13:44.483" v="74"/>
          <ac:spMkLst>
            <pc:docMk/>
            <pc:sldMk cId="0" sldId="258"/>
            <ac:spMk id="290" creationId="{00000000-0000-0000-0000-000000000000}"/>
          </ac:spMkLst>
        </pc:spChg>
        <pc:spChg chg="mod">
          <ac:chgData name="Kaoutar El Azami" userId="f24f00916c52a5e5" providerId="LiveId" clId="{108C4F6F-7F17-40E7-958A-BBCF15BF563B}" dt="2023-07-02T13:13:54.265" v="90" actId="20577"/>
          <ac:spMkLst>
            <pc:docMk/>
            <pc:sldMk cId="0" sldId="258"/>
            <ac:spMk id="291" creationId="{00000000-0000-0000-0000-000000000000}"/>
          </ac:spMkLst>
        </pc:spChg>
        <pc:spChg chg="mod">
          <ac:chgData name="Kaoutar El Azami" userId="f24f00916c52a5e5" providerId="LiveId" clId="{108C4F6F-7F17-40E7-958A-BBCF15BF563B}" dt="2023-07-02T13:28:55.165" v="875" actId="20577"/>
          <ac:spMkLst>
            <pc:docMk/>
            <pc:sldMk cId="0" sldId="258"/>
            <ac:spMk id="292" creationId="{00000000-0000-0000-0000-000000000000}"/>
          </ac:spMkLst>
        </pc:spChg>
        <pc:spChg chg="mod">
          <ac:chgData name="Kaoutar El Azami" userId="f24f00916c52a5e5" providerId="LiveId" clId="{108C4F6F-7F17-40E7-958A-BBCF15BF563B}" dt="2023-07-02T13:28:57.970" v="876" actId="20577"/>
          <ac:spMkLst>
            <pc:docMk/>
            <pc:sldMk cId="0" sldId="258"/>
            <ac:spMk id="293" creationId="{00000000-0000-0000-0000-000000000000}"/>
          </ac:spMkLst>
        </pc:spChg>
        <pc:spChg chg="mod">
          <ac:chgData name="Kaoutar El Azami" userId="f24f00916c52a5e5" providerId="LiveId" clId="{108C4F6F-7F17-40E7-958A-BBCF15BF563B}" dt="2023-07-02T13:14:34.929" v="173" actId="1076"/>
          <ac:spMkLst>
            <pc:docMk/>
            <pc:sldMk cId="0" sldId="258"/>
            <ac:spMk id="294" creationId="{00000000-0000-0000-0000-000000000000}"/>
          </ac:spMkLst>
        </pc:spChg>
      </pc:sldChg>
      <pc:sldChg chg="del">
        <pc:chgData name="Kaoutar El Azami" userId="f24f00916c52a5e5" providerId="LiveId" clId="{108C4F6F-7F17-40E7-958A-BBCF15BF563B}" dt="2023-07-02T13:14:45.697" v="174" actId="47"/>
        <pc:sldMkLst>
          <pc:docMk/>
          <pc:sldMk cId="0" sldId="259"/>
        </pc:sldMkLst>
      </pc:sldChg>
      <pc:sldChg chg="addSp delSp modSp mod">
        <pc:chgData name="Kaoutar El Azami" userId="f24f00916c52a5e5" providerId="LiveId" clId="{108C4F6F-7F17-40E7-958A-BBCF15BF563B}" dt="2023-07-02T13:57:29.270" v="1575" actId="478"/>
        <pc:sldMkLst>
          <pc:docMk/>
          <pc:sldMk cId="0" sldId="260"/>
        </pc:sldMkLst>
        <pc:spChg chg="add del mod">
          <ac:chgData name="Kaoutar El Azami" userId="f24f00916c52a5e5" providerId="LiveId" clId="{108C4F6F-7F17-40E7-958A-BBCF15BF563B}" dt="2023-07-02T13:15:02.760" v="177" actId="478"/>
          <ac:spMkLst>
            <pc:docMk/>
            <pc:sldMk cId="0" sldId="260"/>
            <ac:spMk id="3" creationId="{0A56BEC4-AA5C-24E4-CF0E-DB6F9DEE3372}"/>
          </ac:spMkLst>
        </pc:spChg>
        <pc:spChg chg="add del mod">
          <ac:chgData name="Kaoutar El Azami" userId="f24f00916c52a5e5" providerId="LiveId" clId="{108C4F6F-7F17-40E7-958A-BBCF15BF563B}" dt="2023-07-02T13:57:29.270" v="1575" actId="478"/>
          <ac:spMkLst>
            <pc:docMk/>
            <pc:sldMk cId="0" sldId="260"/>
            <ac:spMk id="5" creationId="{617D7CAD-4554-DFC4-EF2F-9E5961D9E711}"/>
          </ac:spMkLst>
        </pc:spChg>
        <pc:spChg chg="del">
          <ac:chgData name="Kaoutar El Azami" userId="f24f00916c52a5e5" providerId="LiveId" clId="{108C4F6F-7F17-40E7-958A-BBCF15BF563B}" dt="2023-07-02T13:47:09.084" v="1166" actId="478"/>
          <ac:spMkLst>
            <pc:docMk/>
            <pc:sldMk cId="0" sldId="260"/>
            <ac:spMk id="312" creationId="{00000000-0000-0000-0000-000000000000}"/>
          </ac:spMkLst>
        </pc:spChg>
        <pc:spChg chg="mod">
          <ac:chgData name="Kaoutar El Azami" userId="f24f00916c52a5e5" providerId="LiveId" clId="{108C4F6F-7F17-40E7-958A-BBCF15BF563B}" dt="2023-07-02T13:14:56.103" v="175"/>
          <ac:spMkLst>
            <pc:docMk/>
            <pc:sldMk cId="0" sldId="260"/>
            <ac:spMk id="313" creationId="{00000000-0000-0000-0000-000000000000}"/>
          </ac:spMkLst>
        </pc:spChg>
        <pc:spChg chg="del">
          <ac:chgData name="Kaoutar El Azami" userId="f24f00916c52a5e5" providerId="LiveId" clId="{108C4F6F-7F17-40E7-958A-BBCF15BF563B}" dt="2023-07-02T13:57:26.482" v="1574" actId="478"/>
          <ac:spMkLst>
            <pc:docMk/>
            <pc:sldMk cId="0" sldId="260"/>
            <ac:spMk id="314" creationId="{00000000-0000-0000-0000-000000000000}"/>
          </ac:spMkLst>
        </pc:spChg>
        <pc:picChg chg="del">
          <ac:chgData name="Kaoutar El Azami" userId="f24f00916c52a5e5" providerId="LiveId" clId="{108C4F6F-7F17-40E7-958A-BBCF15BF563B}" dt="2023-07-02T13:15:00.772" v="176" actId="478"/>
          <ac:picMkLst>
            <pc:docMk/>
            <pc:sldMk cId="0" sldId="260"/>
            <ac:picMk id="319" creationId="{00000000-0000-0000-0000-000000000000}"/>
          </ac:picMkLst>
        </pc:picChg>
      </pc:sldChg>
      <pc:sldChg chg="addSp delSp modSp mod">
        <pc:chgData name="Kaoutar El Azami" userId="f24f00916c52a5e5" providerId="LiveId" clId="{108C4F6F-7F17-40E7-958A-BBCF15BF563B}" dt="2023-07-02T13:20:07.035" v="672" actId="2711"/>
        <pc:sldMkLst>
          <pc:docMk/>
          <pc:sldMk cId="0" sldId="261"/>
        </pc:sldMkLst>
        <pc:spChg chg="add del mod">
          <ac:chgData name="Kaoutar El Azami" userId="f24f00916c52a5e5" providerId="LiveId" clId="{108C4F6F-7F17-40E7-958A-BBCF15BF563B}" dt="2023-07-02T13:15:32.769" v="190" actId="478"/>
          <ac:spMkLst>
            <pc:docMk/>
            <pc:sldMk cId="0" sldId="261"/>
            <ac:spMk id="3" creationId="{785EFD7D-8107-6F3C-35DB-18F0D671A914}"/>
          </ac:spMkLst>
        </pc:spChg>
        <pc:spChg chg="add mod">
          <ac:chgData name="Kaoutar El Azami" userId="f24f00916c52a5e5" providerId="LiveId" clId="{108C4F6F-7F17-40E7-958A-BBCF15BF563B}" dt="2023-07-02T13:20:00.729" v="671" actId="2711"/>
          <ac:spMkLst>
            <pc:docMk/>
            <pc:sldMk cId="0" sldId="261"/>
            <ac:spMk id="9" creationId="{D576CC89-60CB-81E1-1B33-8D38AFF0D4C8}"/>
          </ac:spMkLst>
        </pc:spChg>
        <pc:spChg chg="add mod">
          <ac:chgData name="Kaoutar El Azami" userId="f24f00916c52a5e5" providerId="LiveId" clId="{108C4F6F-7F17-40E7-958A-BBCF15BF563B}" dt="2023-07-02T13:20:07.035" v="672" actId="2711"/>
          <ac:spMkLst>
            <pc:docMk/>
            <pc:sldMk cId="0" sldId="261"/>
            <ac:spMk id="10" creationId="{9B7A6B07-8FCC-02BF-F90F-6C39946F373C}"/>
          </ac:spMkLst>
        </pc:spChg>
        <pc:spChg chg="mod">
          <ac:chgData name="Kaoutar El Azami" userId="f24f00916c52a5e5" providerId="LiveId" clId="{108C4F6F-7F17-40E7-958A-BBCF15BF563B}" dt="2023-07-02T13:15:19.951" v="187" actId="20577"/>
          <ac:spMkLst>
            <pc:docMk/>
            <pc:sldMk cId="0" sldId="261"/>
            <ac:spMk id="324" creationId="{00000000-0000-0000-0000-000000000000}"/>
          </ac:spMkLst>
        </pc:spChg>
        <pc:spChg chg="del">
          <ac:chgData name="Kaoutar El Azami" userId="f24f00916c52a5e5" providerId="LiveId" clId="{108C4F6F-7F17-40E7-958A-BBCF15BF563B}" dt="2023-07-02T13:15:30.138" v="189" actId="478"/>
          <ac:spMkLst>
            <pc:docMk/>
            <pc:sldMk cId="0" sldId="261"/>
            <ac:spMk id="325" creationId="{00000000-0000-0000-0000-000000000000}"/>
          </ac:spMkLst>
        </pc:spChg>
        <pc:spChg chg="mod">
          <ac:chgData name="Kaoutar El Azami" userId="f24f00916c52a5e5" providerId="LiveId" clId="{108C4F6F-7F17-40E7-958A-BBCF15BF563B}" dt="2023-07-02T13:18:01.358" v="645" actId="20577"/>
          <ac:spMkLst>
            <pc:docMk/>
            <pc:sldMk cId="0" sldId="261"/>
            <ac:spMk id="326" creationId="{00000000-0000-0000-0000-000000000000}"/>
          </ac:spMkLst>
        </pc:spChg>
        <pc:picChg chg="add mod">
          <ac:chgData name="Kaoutar El Azami" userId="f24f00916c52a5e5" providerId="LiveId" clId="{108C4F6F-7F17-40E7-958A-BBCF15BF563B}" dt="2023-07-02T13:18:12.426" v="649" actId="1076"/>
          <ac:picMkLst>
            <pc:docMk/>
            <pc:sldMk cId="0" sldId="261"/>
            <ac:picMk id="4" creationId="{1E388BB2-C573-5F83-F91E-110EA1AEA209}"/>
          </ac:picMkLst>
        </pc:picChg>
        <pc:cxnChg chg="add del mod">
          <ac:chgData name="Kaoutar El Azami" userId="f24f00916c52a5e5" providerId="LiveId" clId="{108C4F6F-7F17-40E7-958A-BBCF15BF563B}" dt="2023-07-02T13:18:38.418" v="653" actId="478"/>
          <ac:cxnSpMkLst>
            <pc:docMk/>
            <pc:sldMk cId="0" sldId="261"/>
            <ac:cxnSpMk id="5" creationId="{40CC2027-0804-D95B-DAF4-7230F3FA0836}"/>
          </ac:cxnSpMkLst>
        </pc:cxnChg>
        <pc:cxnChg chg="add mod">
          <ac:chgData name="Kaoutar El Azami" userId="f24f00916c52a5e5" providerId="LiveId" clId="{108C4F6F-7F17-40E7-958A-BBCF15BF563B}" dt="2023-07-02T13:18:54.502" v="657" actId="1076"/>
          <ac:cxnSpMkLst>
            <pc:docMk/>
            <pc:sldMk cId="0" sldId="261"/>
            <ac:cxnSpMk id="7" creationId="{94E1618C-B85D-8376-7C39-24B0DD8C3F3D}"/>
          </ac:cxnSpMkLst>
        </pc:cxnChg>
        <pc:cxnChg chg="add mod">
          <ac:chgData name="Kaoutar El Azami" userId="f24f00916c52a5e5" providerId="LiveId" clId="{108C4F6F-7F17-40E7-958A-BBCF15BF563B}" dt="2023-07-02T13:19:28.941" v="669" actId="1076"/>
          <ac:cxnSpMkLst>
            <pc:docMk/>
            <pc:sldMk cId="0" sldId="261"/>
            <ac:cxnSpMk id="11" creationId="{00E0EC79-E188-F6CB-6293-40512B2196B5}"/>
          </ac:cxnSpMkLst>
        </pc:cxnChg>
      </pc:sldChg>
      <pc:sldChg chg="del">
        <pc:chgData name="Kaoutar El Azami" userId="f24f00916c52a5e5" providerId="LiveId" clId="{108C4F6F-7F17-40E7-958A-BBCF15BF563B}" dt="2023-07-02T13:22:44.010" v="722" actId="47"/>
        <pc:sldMkLst>
          <pc:docMk/>
          <pc:sldMk cId="0" sldId="262"/>
        </pc:sldMkLst>
      </pc:sldChg>
      <pc:sldChg chg="addSp delSp modSp mod">
        <pc:chgData name="Kaoutar El Azami" userId="f24f00916c52a5e5" providerId="LiveId" clId="{108C4F6F-7F17-40E7-958A-BBCF15BF563B}" dt="2023-07-02T13:58:24.909" v="1585" actId="115"/>
        <pc:sldMkLst>
          <pc:docMk/>
          <pc:sldMk cId="0" sldId="263"/>
        </pc:sldMkLst>
        <pc:spChg chg="add del mod">
          <ac:chgData name="Kaoutar El Azami" userId="f24f00916c52a5e5" providerId="LiveId" clId="{108C4F6F-7F17-40E7-958A-BBCF15BF563B}" dt="2023-07-02T13:24:33.846" v="760" actId="478"/>
          <ac:spMkLst>
            <pc:docMk/>
            <pc:sldMk cId="0" sldId="263"/>
            <ac:spMk id="3" creationId="{1E26230B-22A6-BF12-8AAA-DD9E62F33B14}"/>
          </ac:spMkLst>
        </pc:spChg>
        <pc:spChg chg="add del mod">
          <ac:chgData name="Kaoutar El Azami" userId="f24f00916c52a5e5" providerId="LiveId" clId="{108C4F6F-7F17-40E7-958A-BBCF15BF563B}" dt="2023-07-02T13:24:15.072" v="750" actId="478"/>
          <ac:spMkLst>
            <pc:docMk/>
            <pc:sldMk cId="0" sldId="263"/>
            <ac:spMk id="5" creationId="{5447EE65-9541-5BA8-97CD-A1BF8BF07DD6}"/>
          </ac:spMkLst>
        </pc:spChg>
        <pc:spChg chg="add del mod">
          <ac:chgData name="Kaoutar El Azami" userId="f24f00916c52a5e5" providerId="LiveId" clId="{108C4F6F-7F17-40E7-958A-BBCF15BF563B}" dt="2023-07-02T13:24:27.829" v="757" actId="478"/>
          <ac:spMkLst>
            <pc:docMk/>
            <pc:sldMk cId="0" sldId="263"/>
            <ac:spMk id="7" creationId="{C47C3D62-E5E0-4A8E-2D65-F7F1018C9A14}"/>
          </ac:spMkLst>
        </pc:spChg>
        <pc:spChg chg="add del mod">
          <ac:chgData name="Kaoutar El Azami" userId="f24f00916c52a5e5" providerId="LiveId" clId="{108C4F6F-7F17-40E7-958A-BBCF15BF563B}" dt="2023-07-02T13:24:31.928" v="759" actId="478"/>
          <ac:spMkLst>
            <pc:docMk/>
            <pc:sldMk cId="0" sldId="263"/>
            <ac:spMk id="9" creationId="{04200130-4998-BE0C-0294-2D139FA2553B}"/>
          </ac:spMkLst>
        </pc:spChg>
        <pc:spChg chg="add del mod">
          <ac:chgData name="Kaoutar El Azami" userId="f24f00916c52a5e5" providerId="LiveId" clId="{108C4F6F-7F17-40E7-958A-BBCF15BF563B}" dt="2023-07-02T13:24:45.731" v="765"/>
          <ac:spMkLst>
            <pc:docMk/>
            <pc:sldMk cId="0" sldId="263"/>
            <ac:spMk id="12" creationId="{125174CC-790E-C0E0-D7CC-921667AF038B}"/>
          </ac:spMkLst>
        </pc:spChg>
        <pc:spChg chg="add del mod">
          <ac:chgData name="Kaoutar El Azami" userId="f24f00916c52a5e5" providerId="LiveId" clId="{108C4F6F-7F17-40E7-958A-BBCF15BF563B}" dt="2023-07-02T13:24:45.731" v="765"/>
          <ac:spMkLst>
            <pc:docMk/>
            <pc:sldMk cId="0" sldId="263"/>
            <ac:spMk id="13" creationId="{7E311CE7-7911-4960-35EE-1C4A6D140829}"/>
          </ac:spMkLst>
        </pc:spChg>
        <pc:spChg chg="add del mod">
          <ac:chgData name="Kaoutar El Azami" userId="f24f00916c52a5e5" providerId="LiveId" clId="{108C4F6F-7F17-40E7-958A-BBCF15BF563B}" dt="2023-07-02T13:24:45.731" v="765"/>
          <ac:spMkLst>
            <pc:docMk/>
            <pc:sldMk cId="0" sldId="263"/>
            <ac:spMk id="14" creationId="{15A26B69-BEE6-420F-2C3B-D04D828D1374}"/>
          </ac:spMkLst>
        </pc:spChg>
        <pc:spChg chg="add del mod">
          <ac:chgData name="Kaoutar El Azami" userId="f24f00916c52a5e5" providerId="LiveId" clId="{108C4F6F-7F17-40E7-958A-BBCF15BF563B}" dt="2023-07-02T13:24:45.731" v="765"/>
          <ac:spMkLst>
            <pc:docMk/>
            <pc:sldMk cId="0" sldId="263"/>
            <ac:spMk id="15" creationId="{AA286272-E632-5B0A-AC46-DC05266D051D}"/>
          </ac:spMkLst>
        </pc:spChg>
        <pc:spChg chg="add del mod">
          <ac:chgData name="Kaoutar El Azami" userId="f24f00916c52a5e5" providerId="LiveId" clId="{108C4F6F-7F17-40E7-958A-BBCF15BF563B}" dt="2023-07-02T13:24:45.731" v="765"/>
          <ac:spMkLst>
            <pc:docMk/>
            <pc:sldMk cId="0" sldId="263"/>
            <ac:spMk id="16" creationId="{8018D044-0C67-18B3-A1E9-F97E50B8F4D9}"/>
          </ac:spMkLst>
        </pc:spChg>
        <pc:spChg chg="add del mod">
          <ac:chgData name="Kaoutar El Azami" userId="f24f00916c52a5e5" providerId="LiveId" clId="{108C4F6F-7F17-40E7-958A-BBCF15BF563B}" dt="2023-07-02T13:24:45.731" v="765"/>
          <ac:spMkLst>
            <pc:docMk/>
            <pc:sldMk cId="0" sldId="263"/>
            <ac:spMk id="17" creationId="{AB2A8611-5B15-88DF-CA23-0CF5D0649884}"/>
          </ac:spMkLst>
        </pc:spChg>
        <pc:spChg chg="add del mod">
          <ac:chgData name="Kaoutar El Azami" userId="f24f00916c52a5e5" providerId="LiveId" clId="{108C4F6F-7F17-40E7-958A-BBCF15BF563B}" dt="2023-07-02T13:24:45.731" v="765"/>
          <ac:spMkLst>
            <pc:docMk/>
            <pc:sldMk cId="0" sldId="263"/>
            <ac:spMk id="18" creationId="{C3675974-3801-E65C-EE06-203FA8298AF2}"/>
          </ac:spMkLst>
        </pc:spChg>
        <pc:spChg chg="add del mod">
          <ac:chgData name="Kaoutar El Azami" userId="f24f00916c52a5e5" providerId="LiveId" clId="{108C4F6F-7F17-40E7-958A-BBCF15BF563B}" dt="2023-07-02T13:24:45.731" v="765"/>
          <ac:spMkLst>
            <pc:docMk/>
            <pc:sldMk cId="0" sldId="263"/>
            <ac:spMk id="19" creationId="{4C259945-10BE-C209-18AA-CA4F83AA68A0}"/>
          </ac:spMkLst>
        </pc:spChg>
        <pc:spChg chg="add del mod">
          <ac:chgData name="Kaoutar El Azami" userId="f24f00916c52a5e5" providerId="LiveId" clId="{108C4F6F-7F17-40E7-958A-BBCF15BF563B}" dt="2023-07-02T13:24:45.731" v="765"/>
          <ac:spMkLst>
            <pc:docMk/>
            <pc:sldMk cId="0" sldId="263"/>
            <ac:spMk id="20" creationId="{385BB56E-4E9A-689F-6C4C-DBF5DE7CABAA}"/>
          </ac:spMkLst>
        </pc:spChg>
        <pc:spChg chg="add del mod">
          <ac:chgData name="Kaoutar El Azami" userId="f24f00916c52a5e5" providerId="LiveId" clId="{108C4F6F-7F17-40E7-958A-BBCF15BF563B}" dt="2023-07-02T13:24:45.731" v="765"/>
          <ac:spMkLst>
            <pc:docMk/>
            <pc:sldMk cId="0" sldId="263"/>
            <ac:spMk id="21" creationId="{BC7DB17E-D04C-61D1-80A4-C7F72FA18C4B}"/>
          </ac:spMkLst>
        </pc:spChg>
        <pc:spChg chg="add mod">
          <ac:chgData name="Kaoutar El Azami" userId="f24f00916c52a5e5" providerId="LiveId" clId="{108C4F6F-7F17-40E7-958A-BBCF15BF563B}" dt="2023-07-02T13:39:42.327" v="1006" actId="1076"/>
          <ac:spMkLst>
            <pc:docMk/>
            <pc:sldMk cId="0" sldId="263"/>
            <ac:spMk id="26" creationId="{25D5DC9E-DF33-AB67-9B64-0E3169A064DA}"/>
          </ac:spMkLst>
        </pc:spChg>
        <pc:spChg chg="add del mod">
          <ac:chgData name="Kaoutar El Azami" userId="f24f00916c52a5e5" providerId="LiveId" clId="{108C4F6F-7F17-40E7-958A-BBCF15BF563B}" dt="2023-07-02T13:39:34.144" v="1004" actId="478"/>
          <ac:spMkLst>
            <pc:docMk/>
            <pc:sldMk cId="0" sldId="263"/>
            <ac:spMk id="27" creationId="{08AF1F48-28EA-E761-B736-082B87883D28}"/>
          </ac:spMkLst>
        </pc:spChg>
        <pc:spChg chg="add del mod">
          <ac:chgData name="Kaoutar El Azami" userId="f24f00916c52a5e5" providerId="LiveId" clId="{108C4F6F-7F17-40E7-958A-BBCF15BF563B}" dt="2023-07-02T13:39:56.377" v="1017" actId="478"/>
          <ac:spMkLst>
            <pc:docMk/>
            <pc:sldMk cId="0" sldId="263"/>
            <ac:spMk id="28" creationId="{420A1A24-6025-9A52-F6BF-F4DA0D38FD65}"/>
          </ac:spMkLst>
        </pc:spChg>
        <pc:spChg chg="add mod">
          <ac:chgData name="Kaoutar El Azami" userId="f24f00916c52a5e5" providerId="LiveId" clId="{108C4F6F-7F17-40E7-958A-BBCF15BF563B}" dt="2023-07-02T13:40:13.248" v="1021" actId="1076"/>
          <ac:spMkLst>
            <pc:docMk/>
            <pc:sldMk cId="0" sldId="263"/>
            <ac:spMk id="29" creationId="{04DF1B48-01A0-4DE1-6ED7-90D649D1E157}"/>
          </ac:spMkLst>
        </pc:spChg>
        <pc:spChg chg="add mod">
          <ac:chgData name="Kaoutar El Azami" userId="f24f00916c52a5e5" providerId="LiveId" clId="{108C4F6F-7F17-40E7-958A-BBCF15BF563B}" dt="2023-07-02T13:41:49.948" v="1028" actId="207"/>
          <ac:spMkLst>
            <pc:docMk/>
            <pc:sldMk cId="0" sldId="263"/>
            <ac:spMk id="30" creationId="{F511982F-4927-E613-6441-8D55A48E3173}"/>
          </ac:spMkLst>
        </pc:spChg>
        <pc:spChg chg="add del mod">
          <ac:chgData name="Kaoutar El Azami" userId="f24f00916c52a5e5" providerId="LiveId" clId="{108C4F6F-7F17-40E7-958A-BBCF15BF563B}" dt="2023-07-02T13:41:16.988" v="1027" actId="478"/>
          <ac:spMkLst>
            <pc:docMk/>
            <pc:sldMk cId="0" sldId="263"/>
            <ac:spMk id="31" creationId="{F5F186F7-99F2-FEA1-8338-0F9A58891758}"/>
          </ac:spMkLst>
        </pc:spChg>
        <pc:spChg chg="add mod">
          <ac:chgData name="Kaoutar El Azami" userId="f24f00916c52a5e5" providerId="LiveId" clId="{108C4F6F-7F17-40E7-958A-BBCF15BF563B}" dt="2023-07-02T13:43:03.297" v="1041" actId="14100"/>
          <ac:spMkLst>
            <pc:docMk/>
            <pc:sldMk cId="0" sldId="263"/>
            <ac:spMk id="32" creationId="{8FBEE49F-1E22-A5D5-E136-B0BBA4057707}"/>
          </ac:spMkLst>
        </pc:spChg>
        <pc:spChg chg="add mod">
          <ac:chgData name="Kaoutar El Azami" userId="f24f00916c52a5e5" providerId="LiveId" clId="{108C4F6F-7F17-40E7-958A-BBCF15BF563B}" dt="2023-07-02T13:42:44.544" v="1036" actId="1076"/>
          <ac:spMkLst>
            <pc:docMk/>
            <pc:sldMk cId="0" sldId="263"/>
            <ac:spMk id="33" creationId="{8B69B394-AE9F-D12B-6D24-ECA083892FC9}"/>
          </ac:spMkLst>
        </pc:spChg>
        <pc:spChg chg="add mod">
          <ac:chgData name="Kaoutar El Azami" userId="f24f00916c52a5e5" providerId="LiveId" clId="{108C4F6F-7F17-40E7-958A-BBCF15BF563B}" dt="2023-07-02T13:42:32.327" v="1033" actId="1076"/>
          <ac:spMkLst>
            <pc:docMk/>
            <pc:sldMk cId="0" sldId="263"/>
            <ac:spMk id="34" creationId="{BED708E7-BEF9-0008-C367-854AC6DD1540}"/>
          </ac:spMkLst>
        </pc:spChg>
        <pc:spChg chg="add mod">
          <ac:chgData name="Kaoutar El Azami" userId="f24f00916c52a5e5" providerId="LiveId" clId="{108C4F6F-7F17-40E7-958A-BBCF15BF563B}" dt="2023-07-02T13:42:41.946" v="1035" actId="1076"/>
          <ac:spMkLst>
            <pc:docMk/>
            <pc:sldMk cId="0" sldId="263"/>
            <ac:spMk id="35" creationId="{320F7CB1-1AFE-C1AD-279A-FEC05CF55177}"/>
          </ac:spMkLst>
        </pc:spChg>
        <pc:spChg chg="add mod">
          <ac:chgData name="Kaoutar El Azami" userId="f24f00916c52a5e5" providerId="LiveId" clId="{108C4F6F-7F17-40E7-958A-BBCF15BF563B}" dt="2023-07-02T13:43:06.054" v="1042" actId="1076"/>
          <ac:spMkLst>
            <pc:docMk/>
            <pc:sldMk cId="0" sldId="263"/>
            <ac:spMk id="36" creationId="{5A5DEC73-A60D-01F7-ABF6-FB3CED7C5480}"/>
          </ac:spMkLst>
        </pc:spChg>
        <pc:spChg chg="add mod">
          <ac:chgData name="Kaoutar El Azami" userId="f24f00916c52a5e5" providerId="LiveId" clId="{108C4F6F-7F17-40E7-958A-BBCF15BF563B}" dt="2023-07-02T13:43:26.888" v="1045" actId="1076"/>
          <ac:spMkLst>
            <pc:docMk/>
            <pc:sldMk cId="0" sldId="263"/>
            <ac:spMk id="37" creationId="{C13A395D-8150-8F49-4F2C-CCAC8510D2CC}"/>
          </ac:spMkLst>
        </pc:spChg>
        <pc:spChg chg="add mod">
          <ac:chgData name="Kaoutar El Azami" userId="f24f00916c52a5e5" providerId="LiveId" clId="{108C4F6F-7F17-40E7-958A-BBCF15BF563B}" dt="2023-07-02T13:43:34.583" v="1047" actId="1076"/>
          <ac:spMkLst>
            <pc:docMk/>
            <pc:sldMk cId="0" sldId="263"/>
            <ac:spMk id="38" creationId="{14EACE24-D678-9FEC-0758-9C4031428DE9}"/>
          </ac:spMkLst>
        </pc:spChg>
        <pc:spChg chg="add mod">
          <ac:chgData name="Kaoutar El Azami" userId="f24f00916c52a5e5" providerId="LiveId" clId="{108C4F6F-7F17-40E7-958A-BBCF15BF563B}" dt="2023-07-02T13:43:55.098" v="1050" actId="14100"/>
          <ac:spMkLst>
            <pc:docMk/>
            <pc:sldMk cId="0" sldId="263"/>
            <ac:spMk id="39" creationId="{165C11D5-2C25-3E84-1338-2E51CB8F826B}"/>
          </ac:spMkLst>
        </pc:spChg>
        <pc:spChg chg="add mod">
          <ac:chgData name="Kaoutar El Azami" userId="f24f00916c52a5e5" providerId="LiveId" clId="{108C4F6F-7F17-40E7-958A-BBCF15BF563B}" dt="2023-07-02T13:58:24.909" v="1585" actId="115"/>
          <ac:spMkLst>
            <pc:docMk/>
            <pc:sldMk cId="0" sldId="263"/>
            <ac:spMk id="40" creationId="{5BC0CDFA-478D-470C-5605-A36FB26C2EDA}"/>
          </ac:spMkLst>
        </pc:spChg>
        <pc:spChg chg="del">
          <ac:chgData name="Kaoutar El Azami" userId="f24f00916c52a5e5" providerId="LiveId" clId="{108C4F6F-7F17-40E7-958A-BBCF15BF563B}" dt="2023-07-02T13:24:20.481" v="753" actId="478"/>
          <ac:spMkLst>
            <pc:docMk/>
            <pc:sldMk cId="0" sldId="263"/>
            <ac:spMk id="342" creationId="{00000000-0000-0000-0000-000000000000}"/>
          </ac:spMkLst>
        </pc:spChg>
        <pc:spChg chg="del">
          <ac:chgData name="Kaoutar El Azami" userId="f24f00916c52a5e5" providerId="LiveId" clId="{108C4F6F-7F17-40E7-958A-BBCF15BF563B}" dt="2023-07-02T13:24:16.561" v="751" actId="478"/>
          <ac:spMkLst>
            <pc:docMk/>
            <pc:sldMk cId="0" sldId="263"/>
            <ac:spMk id="343" creationId="{00000000-0000-0000-0000-000000000000}"/>
          </ac:spMkLst>
        </pc:spChg>
        <pc:spChg chg="del mod">
          <ac:chgData name="Kaoutar El Azami" userId="f24f00916c52a5e5" providerId="LiveId" clId="{108C4F6F-7F17-40E7-958A-BBCF15BF563B}" dt="2023-07-02T13:24:55.025" v="767" actId="478"/>
          <ac:spMkLst>
            <pc:docMk/>
            <pc:sldMk cId="0" sldId="263"/>
            <ac:spMk id="345" creationId="{00000000-0000-0000-0000-000000000000}"/>
          </ac:spMkLst>
        </pc:spChg>
        <pc:spChg chg="del">
          <ac:chgData name="Kaoutar El Azami" userId="f24f00916c52a5e5" providerId="LiveId" clId="{108C4F6F-7F17-40E7-958A-BBCF15BF563B}" dt="2023-07-02T13:24:29.893" v="758" actId="478"/>
          <ac:spMkLst>
            <pc:docMk/>
            <pc:sldMk cId="0" sldId="263"/>
            <ac:spMk id="346" creationId="{00000000-0000-0000-0000-000000000000}"/>
          </ac:spMkLst>
        </pc:spChg>
        <pc:spChg chg="del mod">
          <ac:chgData name="Kaoutar El Azami" userId="f24f00916c52a5e5" providerId="LiveId" clId="{108C4F6F-7F17-40E7-958A-BBCF15BF563B}" dt="2023-07-02T13:24:08.611" v="748" actId="478"/>
          <ac:spMkLst>
            <pc:docMk/>
            <pc:sldMk cId="0" sldId="263"/>
            <ac:spMk id="347" creationId="{00000000-0000-0000-0000-000000000000}"/>
          </ac:spMkLst>
        </pc:spChg>
        <pc:spChg chg="del">
          <ac:chgData name="Kaoutar El Azami" userId="f24f00916c52a5e5" providerId="LiveId" clId="{108C4F6F-7F17-40E7-958A-BBCF15BF563B}" dt="2023-07-02T13:24:11.615" v="749" actId="478"/>
          <ac:spMkLst>
            <pc:docMk/>
            <pc:sldMk cId="0" sldId="263"/>
            <ac:spMk id="348" creationId="{00000000-0000-0000-0000-000000000000}"/>
          </ac:spMkLst>
        </pc:spChg>
        <pc:spChg chg="del mod">
          <ac:chgData name="Kaoutar El Azami" userId="f24f00916c52a5e5" providerId="LiveId" clId="{108C4F6F-7F17-40E7-958A-BBCF15BF563B}" dt="2023-07-02T13:24:25.684" v="756" actId="478"/>
          <ac:spMkLst>
            <pc:docMk/>
            <pc:sldMk cId="0" sldId="263"/>
            <ac:spMk id="349" creationId="{00000000-0000-0000-0000-000000000000}"/>
          </ac:spMkLst>
        </pc:spChg>
        <pc:grpChg chg="del">
          <ac:chgData name="Kaoutar El Azami" userId="f24f00916c52a5e5" providerId="LiveId" clId="{108C4F6F-7F17-40E7-958A-BBCF15BF563B}" dt="2023-07-02T13:24:17.428" v="752" actId="478"/>
          <ac:grpSpMkLst>
            <pc:docMk/>
            <pc:sldMk cId="0" sldId="263"/>
            <ac:grpSpMk id="353" creationId="{00000000-0000-0000-0000-000000000000}"/>
          </ac:grpSpMkLst>
        </pc:grpChg>
        <pc:grpChg chg="del">
          <ac:chgData name="Kaoutar El Azami" userId="f24f00916c52a5e5" providerId="LiveId" clId="{108C4F6F-7F17-40E7-958A-BBCF15BF563B}" dt="2023-07-02T13:24:21.438" v="754" actId="478"/>
          <ac:grpSpMkLst>
            <pc:docMk/>
            <pc:sldMk cId="0" sldId="263"/>
            <ac:grpSpMk id="362" creationId="{00000000-0000-0000-0000-000000000000}"/>
          </ac:grpSpMkLst>
        </pc:grpChg>
        <pc:cxnChg chg="add del mod">
          <ac:chgData name="Kaoutar El Azami" userId="f24f00916c52a5e5" providerId="LiveId" clId="{108C4F6F-7F17-40E7-958A-BBCF15BF563B}" dt="2023-07-02T13:24:45.731" v="765"/>
          <ac:cxnSpMkLst>
            <pc:docMk/>
            <pc:sldMk cId="0" sldId="263"/>
            <ac:cxnSpMk id="10" creationId="{A4FAA393-1DA3-DEA8-B4BA-E4820A2C18B5}"/>
          </ac:cxnSpMkLst>
        </pc:cxnChg>
        <pc:cxnChg chg="add del mod">
          <ac:chgData name="Kaoutar El Azami" userId="f24f00916c52a5e5" providerId="LiveId" clId="{108C4F6F-7F17-40E7-958A-BBCF15BF563B}" dt="2023-07-02T13:24:45.731" v="765"/>
          <ac:cxnSpMkLst>
            <pc:docMk/>
            <pc:sldMk cId="0" sldId="263"/>
            <ac:cxnSpMk id="11" creationId="{382E682E-34FC-8B04-C1DA-71AF0AF33081}"/>
          </ac:cxnSpMkLst>
        </pc:cxnChg>
        <pc:cxnChg chg="add del mod">
          <ac:chgData name="Kaoutar El Azami" userId="f24f00916c52a5e5" providerId="LiveId" clId="{108C4F6F-7F17-40E7-958A-BBCF15BF563B}" dt="2023-07-02T13:38:27.872" v="992" actId="478"/>
          <ac:cxnSpMkLst>
            <pc:docMk/>
            <pc:sldMk cId="0" sldId="263"/>
            <ac:cxnSpMk id="22" creationId="{CC83DDB8-B7DA-D9DC-746E-A6523C75F979}"/>
          </ac:cxnSpMkLst>
        </pc:cxnChg>
        <pc:cxnChg chg="add mod">
          <ac:chgData name="Kaoutar El Azami" userId="f24f00916c52a5e5" providerId="LiveId" clId="{108C4F6F-7F17-40E7-958A-BBCF15BF563B}" dt="2023-07-02T13:38:49.770" v="995" actId="1076"/>
          <ac:cxnSpMkLst>
            <pc:docMk/>
            <pc:sldMk cId="0" sldId="263"/>
            <ac:cxnSpMk id="23" creationId="{01F8731B-7AA9-3D20-DD8D-0D6572C89005}"/>
          </ac:cxnSpMkLst>
        </pc:cxnChg>
        <pc:cxnChg chg="add del mod">
          <ac:chgData name="Kaoutar El Azami" userId="f24f00916c52a5e5" providerId="LiveId" clId="{108C4F6F-7F17-40E7-958A-BBCF15BF563B}" dt="2023-07-02T13:39:13.841" v="999" actId="478"/>
          <ac:cxnSpMkLst>
            <pc:docMk/>
            <pc:sldMk cId="0" sldId="263"/>
            <ac:cxnSpMk id="24" creationId="{0EF08039-C1DE-1A6F-C613-9AA314905DCD}"/>
          </ac:cxnSpMkLst>
        </pc:cxnChg>
        <pc:cxnChg chg="add mod">
          <ac:chgData name="Kaoutar El Azami" userId="f24f00916c52a5e5" providerId="LiveId" clId="{108C4F6F-7F17-40E7-958A-BBCF15BF563B}" dt="2023-07-02T13:39:17.160" v="1000" actId="1076"/>
          <ac:cxnSpMkLst>
            <pc:docMk/>
            <pc:sldMk cId="0" sldId="263"/>
            <ac:cxnSpMk id="25" creationId="{78F7AC83-8D7D-8641-631A-92016486A9F5}"/>
          </ac:cxnSpMkLst>
        </pc:cxnChg>
        <pc:cxnChg chg="del">
          <ac:chgData name="Kaoutar El Azami" userId="f24f00916c52a5e5" providerId="LiveId" clId="{108C4F6F-7F17-40E7-958A-BBCF15BF563B}" dt="2023-07-02T13:24:35.634" v="761" actId="478"/>
          <ac:cxnSpMkLst>
            <pc:docMk/>
            <pc:sldMk cId="0" sldId="263"/>
            <ac:cxnSpMk id="350" creationId="{00000000-0000-0000-0000-000000000000}"/>
          </ac:cxnSpMkLst>
        </pc:cxnChg>
      </pc:sldChg>
      <pc:sldChg chg="modSp del mod">
        <pc:chgData name="Kaoutar El Azami" userId="f24f00916c52a5e5" providerId="LiveId" clId="{108C4F6F-7F17-40E7-958A-BBCF15BF563B}" dt="2023-07-02T13:45:01.581" v="1106" actId="47"/>
        <pc:sldMkLst>
          <pc:docMk/>
          <pc:sldMk cId="0" sldId="264"/>
        </pc:sldMkLst>
        <pc:spChg chg="mod">
          <ac:chgData name="Kaoutar El Azami" userId="f24f00916c52a5e5" providerId="LiveId" clId="{108C4F6F-7F17-40E7-958A-BBCF15BF563B}" dt="2023-07-02T13:44:56.179" v="1105" actId="20577"/>
          <ac:spMkLst>
            <pc:docMk/>
            <pc:sldMk cId="0" sldId="264"/>
            <ac:spMk id="376" creationId="{00000000-0000-0000-0000-000000000000}"/>
          </ac:spMkLst>
        </pc:spChg>
      </pc:sldChg>
      <pc:sldChg chg="del">
        <pc:chgData name="Kaoutar El Azami" userId="f24f00916c52a5e5" providerId="LiveId" clId="{108C4F6F-7F17-40E7-958A-BBCF15BF563B}" dt="2023-07-02T13:51:51.244" v="1256" actId="47"/>
        <pc:sldMkLst>
          <pc:docMk/>
          <pc:sldMk cId="0" sldId="265"/>
        </pc:sldMkLst>
      </pc:sldChg>
      <pc:sldChg chg="del">
        <pc:chgData name="Kaoutar El Azami" userId="f24f00916c52a5e5" providerId="LiveId" clId="{108C4F6F-7F17-40E7-958A-BBCF15BF563B}" dt="2023-07-02T13:51:46.575" v="1252" actId="47"/>
        <pc:sldMkLst>
          <pc:docMk/>
          <pc:sldMk cId="0" sldId="266"/>
        </pc:sldMkLst>
      </pc:sldChg>
      <pc:sldChg chg="del">
        <pc:chgData name="Kaoutar El Azami" userId="f24f00916c52a5e5" providerId="LiveId" clId="{108C4F6F-7F17-40E7-958A-BBCF15BF563B}" dt="2023-07-02T13:51:47.506" v="1253" actId="47"/>
        <pc:sldMkLst>
          <pc:docMk/>
          <pc:sldMk cId="0" sldId="267"/>
        </pc:sldMkLst>
      </pc:sldChg>
      <pc:sldChg chg="addSp modSp add del mod">
        <pc:chgData name="Kaoutar El Azami" userId="f24f00916c52a5e5" providerId="LiveId" clId="{108C4F6F-7F17-40E7-958A-BBCF15BF563B}" dt="2023-07-02T13:56:55.313" v="1573" actId="47"/>
        <pc:sldMkLst>
          <pc:docMk/>
          <pc:sldMk cId="0" sldId="268"/>
        </pc:sldMkLst>
        <pc:spChg chg="add mod">
          <ac:chgData name="Kaoutar El Azami" userId="f24f00916c52a5e5" providerId="LiveId" clId="{108C4F6F-7F17-40E7-958A-BBCF15BF563B}" dt="2023-07-02T13:55:52.910" v="1489" actId="122"/>
          <ac:spMkLst>
            <pc:docMk/>
            <pc:sldMk cId="0" sldId="268"/>
            <ac:spMk id="2" creationId="{33A06D61-01FC-2F2F-5605-2E382A6A2101}"/>
          </ac:spMkLst>
        </pc:spChg>
        <pc:spChg chg="mod">
          <ac:chgData name="Kaoutar El Azami" userId="f24f00916c52a5e5" providerId="LiveId" clId="{108C4F6F-7F17-40E7-958A-BBCF15BF563B}" dt="2023-07-02T13:56:29.629" v="1547" actId="20577"/>
          <ac:spMkLst>
            <pc:docMk/>
            <pc:sldMk cId="0" sldId="268"/>
            <ac:spMk id="479" creationId="{00000000-0000-0000-0000-000000000000}"/>
          </ac:spMkLst>
        </pc:spChg>
        <pc:spChg chg="mod">
          <ac:chgData name="Kaoutar El Azami" userId="f24f00916c52a5e5" providerId="LiveId" clId="{108C4F6F-7F17-40E7-958A-BBCF15BF563B}" dt="2023-07-02T13:56:16.277" v="1525" actId="1076"/>
          <ac:spMkLst>
            <pc:docMk/>
            <pc:sldMk cId="0" sldId="268"/>
            <ac:spMk id="480" creationId="{00000000-0000-0000-0000-000000000000}"/>
          </ac:spMkLst>
        </pc:spChg>
      </pc:sldChg>
      <pc:sldChg chg="del">
        <pc:chgData name="Kaoutar El Azami" userId="f24f00916c52a5e5" providerId="LiveId" clId="{108C4F6F-7F17-40E7-958A-BBCF15BF563B}" dt="2023-07-02T13:56:35.932" v="1548" actId="47"/>
        <pc:sldMkLst>
          <pc:docMk/>
          <pc:sldMk cId="0" sldId="269"/>
        </pc:sldMkLst>
      </pc:sldChg>
      <pc:sldChg chg="del">
        <pc:chgData name="Kaoutar El Azami" userId="f24f00916c52a5e5" providerId="LiveId" clId="{108C4F6F-7F17-40E7-958A-BBCF15BF563B}" dt="2023-07-02T13:56:53.219" v="1571" actId="47"/>
        <pc:sldMkLst>
          <pc:docMk/>
          <pc:sldMk cId="0" sldId="270"/>
        </pc:sldMkLst>
      </pc:sldChg>
      <pc:sldChg chg="del">
        <pc:chgData name="Kaoutar El Azami" userId="f24f00916c52a5e5" providerId="LiveId" clId="{108C4F6F-7F17-40E7-958A-BBCF15BF563B}" dt="2023-07-02T13:56:52.600" v="1570" actId="47"/>
        <pc:sldMkLst>
          <pc:docMk/>
          <pc:sldMk cId="0" sldId="271"/>
        </pc:sldMkLst>
      </pc:sldChg>
      <pc:sldChg chg="del">
        <pc:chgData name="Kaoutar El Azami" userId="f24f00916c52a5e5" providerId="LiveId" clId="{108C4F6F-7F17-40E7-958A-BBCF15BF563B}" dt="2023-07-02T13:56:52.116" v="1569" actId="47"/>
        <pc:sldMkLst>
          <pc:docMk/>
          <pc:sldMk cId="0" sldId="272"/>
        </pc:sldMkLst>
      </pc:sldChg>
      <pc:sldChg chg="del">
        <pc:chgData name="Kaoutar El Azami" userId="f24f00916c52a5e5" providerId="LiveId" clId="{108C4F6F-7F17-40E7-958A-BBCF15BF563B}" dt="2023-07-02T13:56:51.447" v="1568" actId="47"/>
        <pc:sldMkLst>
          <pc:docMk/>
          <pc:sldMk cId="0" sldId="273"/>
        </pc:sldMkLst>
      </pc:sldChg>
      <pc:sldChg chg="del">
        <pc:chgData name="Kaoutar El Azami" userId="f24f00916c52a5e5" providerId="LiveId" clId="{108C4F6F-7F17-40E7-958A-BBCF15BF563B}" dt="2023-07-02T13:56:50.949" v="1567" actId="47"/>
        <pc:sldMkLst>
          <pc:docMk/>
          <pc:sldMk cId="0" sldId="274"/>
        </pc:sldMkLst>
      </pc:sldChg>
      <pc:sldChg chg="del">
        <pc:chgData name="Kaoutar El Azami" userId="f24f00916c52a5e5" providerId="LiveId" clId="{108C4F6F-7F17-40E7-958A-BBCF15BF563B}" dt="2023-07-02T13:56:50.279" v="1566" actId="47"/>
        <pc:sldMkLst>
          <pc:docMk/>
          <pc:sldMk cId="0" sldId="275"/>
        </pc:sldMkLst>
      </pc:sldChg>
      <pc:sldChg chg="del">
        <pc:chgData name="Kaoutar El Azami" userId="f24f00916c52a5e5" providerId="LiveId" clId="{108C4F6F-7F17-40E7-958A-BBCF15BF563B}" dt="2023-07-02T13:56:49.824" v="1565" actId="47"/>
        <pc:sldMkLst>
          <pc:docMk/>
          <pc:sldMk cId="0" sldId="276"/>
        </pc:sldMkLst>
      </pc:sldChg>
      <pc:sldChg chg="del">
        <pc:chgData name="Kaoutar El Azami" userId="f24f00916c52a5e5" providerId="LiveId" clId="{108C4F6F-7F17-40E7-958A-BBCF15BF563B}" dt="2023-07-02T13:56:49.307" v="1564" actId="47"/>
        <pc:sldMkLst>
          <pc:docMk/>
          <pc:sldMk cId="0" sldId="277"/>
        </pc:sldMkLst>
      </pc:sldChg>
      <pc:sldChg chg="del">
        <pc:chgData name="Kaoutar El Azami" userId="f24f00916c52a5e5" providerId="LiveId" clId="{108C4F6F-7F17-40E7-958A-BBCF15BF563B}" dt="2023-07-02T13:56:48.742" v="1563" actId="47"/>
        <pc:sldMkLst>
          <pc:docMk/>
          <pc:sldMk cId="0" sldId="278"/>
        </pc:sldMkLst>
      </pc:sldChg>
      <pc:sldChg chg="del">
        <pc:chgData name="Kaoutar El Azami" userId="f24f00916c52a5e5" providerId="LiveId" clId="{108C4F6F-7F17-40E7-958A-BBCF15BF563B}" dt="2023-07-02T13:56:48.297" v="1562" actId="47"/>
        <pc:sldMkLst>
          <pc:docMk/>
          <pc:sldMk cId="0" sldId="279"/>
        </pc:sldMkLst>
      </pc:sldChg>
      <pc:sldChg chg="del">
        <pc:chgData name="Kaoutar El Azami" userId="f24f00916c52a5e5" providerId="LiveId" clId="{108C4F6F-7F17-40E7-958A-BBCF15BF563B}" dt="2023-07-02T13:56:47.826" v="1561" actId="47"/>
        <pc:sldMkLst>
          <pc:docMk/>
          <pc:sldMk cId="0" sldId="280"/>
        </pc:sldMkLst>
      </pc:sldChg>
      <pc:sldChg chg="del">
        <pc:chgData name="Kaoutar El Azami" userId="f24f00916c52a5e5" providerId="LiveId" clId="{108C4F6F-7F17-40E7-958A-BBCF15BF563B}" dt="2023-07-02T13:56:47.237" v="1560" actId="47"/>
        <pc:sldMkLst>
          <pc:docMk/>
          <pc:sldMk cId="0" sldId="281"/>
        </pc:sldMkLst>
      </pc:sldChg>
      <pc:sldChg chg="del">
        <pc:chgData name="Kaoutar El Azami" userId="f24f00916c52a5e5" providerId="LiveId" clId="{108C4F6F-7F17-40E7-958A-BBCF15BF563B}" dt="2023-07-02T13:56:46.595" v="1559" actId="47"/>
        <pc:sldMkLst>
          <pc:docMk/>
          <pc:sldMk cId="0" sldId="282"/>
        </pc:sldMkLst>
      </pc:sldChg>
      <pc:sldChg chg="del">
        <pc:chgData name="Kaoutar El Azami" userId="f24f00916c52a5e5" providerId="LiveId" clId="{108C4F6F-7F17-40E7-958A-BBCF15BF563B}" dt="2023-07-02T13:56:46.146" v="1558" actId="47"/>
        <pc:sldMkLst>
          <pc:docMk/>
          <pc:sldMk cId="0" sldId="283"/>
        </pc:sldMkLst>
      </pc:sldChg>
      <pc:sldChg chg="del">
        <pc:chgData name="Kaoutar El Azami" userId="f24f00916c52a5e5" providerId="LiveId" clId="{108C4F6F-7F17-40E7-958A-BBCF15BF563B}" dt="2023-07-02T13:56:45.790" v="1557" actId="47"/>
        <pc:sldMkLst>
          <pc:docMk/>
          <pc:sldMk cId="0" sldId="284"/>
        </pc:sldMkLst>
      </pc:sldChg>
      <pc:sldChg chg="del">
        <pc:chgData name="Kaoutar El Azami" userId="f24f00916c52a5e5" providerId="LiveId" clId="{108C4F6F-7F17-40E7-958A-BBCF15BF563B}" dt="2023-07-02T13:56:45.433" v="1556" actId="47"/>
        <pc:sldMkLst>
          <pc:docMk/>
          <pc:sldMk cId="0" sldId="285"/>
        </pc:sldMkLst>
      </pc:sldChg>
      <pc:sldChg chg="del">
        <pc:chgData name="Kaoutar El Azami" userId="f24f00916c52a5e5" providerId="LiveId" clId="{108C4F6F-7F17-40E7-958A-BBCF15BF563B}" dt="2023-07-02T13:56:45.112" v="1555" actId="47"/>
        <pc:sldMkLst>
          <pc:docMk/>
          <pc:sldMk cId="0" sldId="286"/>
        </pc:sldMkLst>
      </pc:sldChg>
      <pc:sldChg chg="del">
        <pc:chgData name="Kaoutar El Azami" userId="f24f00916c52a5e5" providerId="LiveId" clId="{108C4F6F-7F17-40E7-958A-BBCF15BF563B}" dt="2023-07-02T13:56:44.671" v="1554" actId="47"/>
        <pc:sldMkLst>
          <pc:docMk/>
          <pc:sldMk cId="0" sldId="287"/>
        </pc:sldMkLst>
      </pc:sldChg>
      <pc:sldChg chg="del">
        <pc:chgData name="Kaoutar El Azami" userId="f24f00916c52a5e5" providerId="LiveId" clId="{108C4F6F-7F17-40E7-958A-BBCF15BF563B}" dt="2023-07-02T13:56:44.289" v="1553" actId="47"/>
        <pc:sldMkLst>
          <pc:docMk/>
          <pc:sldMk cId="0" sldId="288"/>
        </pc:sldMkLst>
      </pc:sldChg>
      <pc:sldChg chg="del">
        <pc:chgData name="Kaoutar El Azami" userId="f24f00916c52a5e5" providerId="LiveId" clId="{108C4F6F-7F17-40E7-958A-BBCF15BF563B}" dt="2023-07-02T13:56:44.009" v="1552" actId="47"/>
        <pc:sldMkLst>
          <pc:docMk/>
          <pc:sldMk cId="0" sldId="289"/>
        </pc:sldMkLst>
      </pc:sldChg>
      <pc:sldChg chg="del">
        <pc:chgData name="Kaoutar El Azami" userId="f24f00916c52a5e5" providerId="LiveId" clId="{108C4F6F-7F17-40E7-958A-BBCF15BF563B}" dt="2023-07-02T13:56:43.612" v="1551" actId="47"/>
        <pc:sldMkLst>
          <pc:docMk/>
          <pc:sldMk cId="0" sldId="290"/>
        </pc:sldMkLst>
      </pc:sldChg>
      <pc:sldChg chg="del">
        <pc:chgData name="Kaoutar El Azami" userId="f24f00916c52a5e5" providerId="LiveId" clId="{108C4F6F-7F17-40E7-958A-BBCF15BF563B}" dt="2023-07-02T13:56:43.320" v="1550" actId="47"/>
        <pc:sldMkLst>
          <pc:docMk/>
          <pc:sldMk cId="0" sldId="291"/>
        </pc:sldMkLst>
      </pc:sldChg>
      <pc:sldChg chg="del">
        <pc:chgData name="Kaoutar El Azami" userId="f24f00916c52a5e5" providerId="LiveId" clId="{108C4F6F-7F17-40E7-958A-BBCF15BF563B}" dt="2023-07-02T13:56:42.913" v="1549" actId="47"/>
        <pc:sldMkLst>
          <pc:docMk/>
          <pc:sldMk cId="0" sldId="292"/>
        </pc:sldMkLst>
      </pc:sldChg>
      <pc:sldChg chg="del">
        <pc:chgData name="Kaoutar El Azami" userId="f24f00916c52a5e5" providerId="LiveId" clId="{108C4F6F-7F17-40E7-958A-BBCF15BF563B}" dt="2023-07-02T13:21:13.174" v="690" actId="47"/>
        <pc:sldMkLst>
          <pc:docMk/>
          <pc:sldMk cId="0" sldId="293"/>
        </pc:sldMkLst>
      </pc:sldChg>
      <pc:sldChg chg="addSp delSp modSp add mod ord">
        <pc:chgData name="Kaoutar El Azami" userId="f24f00916c52a5e5" providerId="LiveId" clId="{108C4F6F-7F17-40E7-958A-BBCF15BF563B}" dt="2023-07-02T13:57:36.268" v="1577" actId="478"/>
        <pc:sldMkLst>
          <pc:docMk/>
          <pc:sldMk cId="1875064607" sldId="293"/>
        </pc:sldMkLst>
        <pc:spChg chg="add del mod">
          <ac:chgData name="Kaoutar El Azami" userId="f24f00916c52a5e5" providerId="LiveId" clId="{108C4F6F-7F17-40E7-958A-BBCF15BF563B}" dt="2023-07-02T13:57:36.268" v="1577" actId="478"/>
          <ac:spMkLst>
            <pc:docMk/>
            <pc:sldMk cId="1875064607" sldId="293"/>
            <ac:spMk id="3" creationId="{954BB489-0D6F-4017-A1BA-63B919D623DE}"/>
          </ac:spMkLst>
        </pc:spChg>
        <pc:spChg chg="mod">
          <ac:chgData name="Kaoutar El Azami" userId="f24f00916c52a5e5" providerId="LiveId" clId="{108C4F6F-7F17-40E7-958A-BBCF15BF563B}" dt="2023-07-02T13:21:42.936" v="721" actId="20577"/>
          <ac:spMkLst>
            <pc:docMk/>
            <pc:sldMk cId="1875064607" sldId="293"/>
            <ac:spMk id="313" creationId="{00000000-0000-0000-0000-000000000000}"/>
          </ac:spMkLst>
        </pc:spChg>
        <pc:spChg chg="del mod">
          <ac:chgData name="Kaoutar El Azami" userId="f24f00916c52a5e5" providerId="LiveId" clId="{108C4F6F-7F17-40E7-958A-BBCF15BF563B}" dt="2023-07-02T13:57:33.649" v="1576" actId="478"/>
          <ac:spMkLst>
            <pc:docMk/>
            <pc:sldMk cId="1875064607" sldId="293"/>
            <ac:spMk id="314" creationId="{00000000-0000-0000-0000-000000000000}"/>
          </ac:spMkLst>
        </pc:spChg>
      </pc:sldChg>
      <pc:sldChg chg="del">
        <pc:chgData name="Kaoutar El Azami" userId="f24f00916c52a5e5" providerId="LiveId" clId="{108C4F6F-7F17-40E7-958A-BBCF15BF563B}" dt="2023-07-02T13:21:12.520" v="689" actId="47"/>
        <pc:sldMkLst>
          <pc:docMk/>
          <pc:sldMk cId="0" sldId="294"/>
        </pc:sldMkLst>
      </pc:sldChg>
      <pc:sldChg chg="addSp delSp modSp new mod">
        <pc:chgData name="Kaoutar El Azami" userId="f24f00916c52a5e5" providerId="LiveId" clId="{108C4F6F-7F17-40E7-958A-BBCF15BF563B}" dt="2023-07-02T13:26:51.796" v="827" actId="14100"/>
        <pc:sldMkLst>
          <pc:docMk/>
          <pc:sldMk cId="3454255775" sldId="294"/>
        </pc:sldMkLst>
        <pc:spChg chg="mod">
          <ac:chgData name="Kaoutar El Azami" userId="f24f00916c52a5e5" providerId="LiveId" clId="{108C4F6F-7F17-40E7-958A-BBCF15BF563B}" dt="2023-07-02T13:26:21.837" v="819" actId="1076"/>
          <ac:spMkLst>
            <pc:docMk/>
            <pc:sldMk cId="3454255775" sldId="294"/>
            <ac:spMk id="2" creationId="{712287E4-D26A-3B60-75C7-358641F3757D}"/>
          </ac:spMkLst>
        </pc:spChg>
        <pc:spChg chg="del">
          <ac:chgData name="Kaoutar El Azami" userId="f24f00916c52a5e5" providerId="LiveId" clId="{108C4F6F-7F17-40E7-958A-BBCF15BF563B}" dt="2023-07-02T13:25:47.357" v="809" actId="478"/>
          <ac:spMkLst>
            <pc:docMk/>
            <pc:sldMk cId="3454255775" sldId="294"/>
            <ac:spMk id="3" creationId="{6897FF26-A47E-276B-2AFE-BB99B224D25F}"/>
          </ac:spMkLst>
        </pc:spChg>
        <pc:spChg chg="del mod">
          <ac:chgData name="Kaoutar El Azami" userId="f24f00916c52a5e5" providerId="LiveId" clId="{108C4F6F-7F17-40E7-958A-BBCF15BF563B}" dt="2023-07-02T13:25:59.975" v="812" actId="478"/>
          <ac:spMkLst>
            <pc:docMk/>
            <pc:sldMk cId="3454255775" sldId="294"/>
            <ac:spMk id="4" creationId="{0E84BEA3-56B9-288B-77B8-FDAA0FB0D24A}"/>
          </ac:spMkLst>
        </pc:spChg>
        <pc:spChg chg="add mod">
          <ac:chgData name="Kaoutar El Azami" userId="f24f00916c52a5e5" providerId="LiveId" clId="{108C4F6F-7F17-40E7-958A-BBCF15BF563B}" dt="2023-07-02T13:26:24.380" v="820" actId="1076"/>
          <ac:spMkLst>
            <pc:docMk/>
            <pc:sldMk cId="3454255775" sldId="294"/>
            <ac:spMk id="5" creationId="{76BE69EB-FEC7-50A6-70BD-E25950CEE428}"/>
          </ac:spMkLst>
        </pc:spChg>
        <pc:spChg chg="add del mod">
          <ac:chgData name="Kaoutar El Azami" userId="f24f00916c52a5e5" providerId="LiveId" clId="{108C4F6F-7F17-40E7-958A-BBCF15BF563B}" dt="2023-07-02T13:26:03.559" v="813" actId="478"/>
          <ac:spMkLst>
            <pc:docMk/>
            <pc:sldMk cId="3454255775" sldId="294"/>
            <ac:spMk id="7" creationId="{F3A56171-E301-C899-DDB1-155DFCA27133}"/>
          </ac:spMkLst>
        </pc:spChg>
        <pc:picChg chg="add mod">
          <ac:chgData name="Kaoutar El Azami" userId="f24f00916c52a5e5" providerId="LiveId" clId="{108C4F6F-7F17-40E7-958A-BBCF15BF563B}" dt="2023-07-02T13:26:51.796" v="827" actId="14100"/>
          <ac:picMkLst>
            <pc:docMk/>
            <pc:sldMk cId="3454255775" sldId="294"/>
            <ac:picMk id="8" creationId="{12380E8A-727E-F4BC-ADC9-7594257DFAD7}"/>
          </ac:picMkLst>
        </pc:picChg>
        <pc:picChg chg="add mod">
          <ac:chgData name="Kaoutar El Azami" userId="f24f00916c52a5e5" providerId="LiveId" clId="{108C4F6F-7F17-40E7-958A-BBCF15BF563B}" dt="2023-07-02T13:26:46.787" v="826" actId="14100"/>
          <ac:picMkLst>
            <pc:docMk/>
            <pc:sldMk cId="3454255775" sldId="294"/>
            <ac:picMk id="9" creationId="{C7CF38A2-C3E4-22B8-91F4-A2A6F5178622}"/>
          </ac:picMkLst>
        </pc:picChg>
      </pc:sldChg>
      <pc:sldChg chg="del">
        <pc:chgData name="Kaoutar El Azami" userId="f24f00916c52a5e5" providerId="LiveId" clId="{108C4F6F-7F17-40E7-958A-BBCF15BF563B}" dt="2023-07-02T13:21:12.483" v="688" actId="47"/>
        <pc:sldMkLst>
          <pc:docMk/>
          <pc:sldMk cId="0" sldId="295"/>
        </pc:sldMkLst>
      </pc:sldChg>
      <pc:sldChg chg="addSp delSp modSp new mod">
        <pc:chgData name="Kaoutar El Azami" userId="f24f00916c52a5e5" providerId="LiveId" clId="{108C4F6F-7F17-40E7-958A-BBCF15BF563B}" dt="2023-07-02T13:27:37.935" v="851" actId="313"/>
        <pc:sldMkLst>
          <pc:docMk/>
          <pc:sldMk cId="375624752" sldId="295"/>
        </pc:sldMkLst>
        <pc:spChg chg="mod">
          <ac:chgData name="Kaoutar El Azami" userId="f24f00916c52a5e5" providerId="LiveId" clId="{108C4F6F-7F17-40E7-958A-BBCF15BF563B}" dt="2023-07-02T13:27:03.716" v="841" actId="20577"/>
          <ac:spMkLst>
            <pc:docMk/>
            <pc:sldMk cId="375624752" sldId="295"/>
            <ac:spMk id="2" creationId="{B3F262F1-5A48-0065-C901-A9DEFEC2ABB8}"/>
          </ac:spMkLst>
        </pc:spChg>
        <pc:spChg chg="del">
          <ac:chgData name="Kaoutar El Azami" userId="f24f00916c52a5e5" providerId="LiveId" clId="{108C4F6F-7F17-40E7-958A-BBCF15BF563B}" dt="2023-07-02T13:27:16.255" v="845" actId="478"/>
          <ac:spMkLst>
            <pc:docMk/>
            <pc:sldMk cId="375624752" sldId="295"/>
            <ac:spMk id="3" creationId="{7C6189BB-81E1-E551-F293-D90AD5EF19A2}"/>
          </ac:spMkLst>
        </pc:spChg>
        <pc:spChg chg="del">
          <ac:chgData name="Kaoutar El Azami" userId="f24f00916c52a5e5" providerId="LiveId" clId="{108C4F6F-7F17-40E7-958A-BBCF15BF563B}" dt="2023-07-02T13:27:18.035" v="846" actId="478"/>
          <ac:spMkLst>
            <pc:docMk/>
            <pc:sldMk cId="375624752" sldId="295"/>
            <ac:spMk id="4" creationId="{46B1C200-186B-321A-249C-21B3C3FA7589}"/>
          </ac:spMkLst>
        </pc:spChg>
        <pc:spChg chg="add mod">
          <ac:chgData name="Kaoutar El Azami" userId="f24f00916c52a5e5" providerId="LiveId" clId="{108C4F6F-7F17-40E7-958A-BBCF15BF563B}" dt="2023-07-02T13:27:37.935" v="851" actId="313"/>
          <ac:spMkLst>
            <pc:docMk/>
            <pc:sldMk cId="375624752" sldId="295"/>
            <ac:spMk id="7" creationId="{5E855AF1-57AC-600F-03CC-A458FA50A2CF}"/>
          </ac:spMkLst>
        </pc:spChg>
        <pc:picChg chg="add mod">
          <ac:chgData name="Kaoutar El Azami" userId="f24f00916c52a5e5" providerId="LiveId" clId="{108C4F6F-7F17-40E7-958A-BBCF15BF563B}" dt="2023-07-02T13:27:13.839" v="844" actId="1076"/>
          <ac:picMkLst>
            <pc:docMk/>
            <pc:sldMk cId="375624752" sldId="295"/>
            <ac:picMk id="5" creationId="{2DAE0159-9E73-59AF-184F-110C8A5FFCAF}"/>
          </ac:picMkLst>
        </pc:picChg>
      </pc:sldChg>
      <pc:sldChg chg="del">
        <pc:chgData name="Kaoutar El Azami" userId="f24f00916c52a5e5" providerId="LiveId" clId="{108C4F6F-7F17-40E7-958A-BBCF15BF563B}" dt="2023-07-02T13:21:12.450" v="687" actId="47"/>
        <pc:sldMkLst>
          <pc:docMk/>
          <pc:sldMk cId="0" sldId="296"/>
        </pc:sldMkLst>
      </pc:sldChg>
      <pc:sldChg chg="addSp delSp modSp new mod">
        <pc:chgData name="Kaoutar El Azami" userId="f24f00916c52a5e5" providerId="LiveId" clId="{108C4F6F-7F17-40E7-958A-BBCF15BF563B}" dt="2023-07-02T13:32:11.424" v="931" actId="20577"/>
        <pc:sldMkLst>
          <pc:docMk/>
          <pc:sldMk cId="1807509076" sldId="296"/>
        </pc:sldMkLst>
        <pc:spChg chg="mod">
          <ac:chgData name="Kaoutar El Azami" userId="f24f00916c52a5e5" providerId="LiveId" clId="{108C4F6F-7F17-40E7-958A-BBCF15BF563B}" dt="2023-07-02T13:32:11.424" v="931" actId="20577"/>
          <ac:spMkLst>
            <pc:docMk/>
            <pc:sldMk cId="1807509076" sldId="296"/>
            <ac:spMk id="2" creationId="{5BC60D0B-F2D7-FB2E-EE0F-C9F2515829E3}"/>
          </ac:spMkLst>
        </pc:spChg>
        <pc:spChg chg="del">
          <ac:chgData name="Kaoutar El Azami" userId="f24f00916c52a5e5" providerId="LiveId" clId="{108C4F6F-7F17-40E7-958A-BBCF15BF563B}" dt="2023-07-02T13:28:24.147" v="872" actId="478"/>
          <ac:spMkLst>
            <pc:docMk/>
            <pc:sldMk cId="1807509076" sldId="296"/>
            <ac:spMk id="3" creationId="{6DA4C05B-3D1F-BD40-AC30-056B9A906164}"/>
          </ac:spMkLst>
        </pc:spChg>
        <pc:spChg chg="mod">
          <ac:chgData name="Kaoutar El Azami" userId="f24f00916c52a5e5" providerId="LiveId" clId="{108C4F6F-7F17-40E7-958A-BBCF15BF563B}" dt="2023-07-02T13:32:05.236" v="929" actId="404"/>
          <ac:spMkLst>
            <pc:docMk/>
            <pc:sldMk cId="1807509076" sldId="296"/>
            <ac:spMk id="4" creationId="{2E675069-29DA-B8A5-4817-45F42132F60E}"/>
          </ac:spMkLst>
        </pc:spChg>
        <pc:picChg chg="add del mod">
          <ac:chgData name="Kaoutar El Azami" userId="f24f00916c52a5e5" providerId="LiveId" clId="{108C4F6F-7F17-40E7-958A-BBCF15BF563B}" dt="2023-07-02T13:31:58.024" v="923" actId="478"/>
          <ac:picMkLst>
            <pc:docMk/>
            <pc:sldMk cId="1807509076" sldId="296"/>
            <ac:picMk id="5" creationId="{C96AA1E7-5173-BC70-B751-6E5026CC96C5}"/>
          </ac:picMkLst>
        </pc:picChg>
        <pc:picChg chg="add del mod">
          <ac:chgData name="Kaoutar El Azami" userId="f24f00916c52a5e5" providerId="LiveId" clId="{108C4F6F-7F17-40E7-958A-BBCF15BF563B}" dt="2023-07-02T13:31:54.153" v="918"/>
          <ac:picMkLst>
            <pc:docMk/>
            <pc:sldMk cId="1807509076" sldId="296"/>
            <ac:picMk id="6" creationId="{598CBD5D-860E-F3D3-51FD-8074DD16BA94}"/>
          </ac:picMkLst>
        </pc:picChg>
      </pc:sldChg>
      <pc:sldChg chg="del">
        <pc:chgData name="Kaoutar El Azami" userId="f24f00916c52a5e5" providerId="LiveId" clId="{108C4F6F-7F17-40E7-958A-BBCF15BF563B}" dt="2023-07-02T13:21:12.419" v="686" actId="47"/>
        <pc:sldMkLst>
          <pc:docMk/>
          <pc:sldMk cId="0" sldId="297"/>
        </pc:sldMkLst>
      </pc:sldChg>
      <pc:sldChg chg="addSp delSp modSp new mod">
        <pc:chgData name="Kaoutar El Azami" userId="f24f00916c52a5e5" providerId="LiveId" clId="{108C4F6F-7F17-40E7-958A-BBCF15BF563B}" dt="2023-07-02T13:36:33.801" v="981" actId="14100"/>
        <pc:sldMkLst>
          <pc:docMk/>
          <pc:sldMk cId="1206997673" sldId="297"/>
        </pc:sldMkLst>
        <pc:spChg chg="del">
          <ac:chgData name="Kaoutar El Azami" userId="f24f00916c52a5e5" providerId="LiveId" clId="{108C4F6F-7F17-40E7-958A-BBCF15BF563B}" dt="2023-07-02T13:32:18.780" v="932" actId="478"/>
          <ac:spMkLst>
            <pc:docMk/>
            <pc:sldMk cId="1206997673" sldId="297"/>
            <ac:spMk id="2" creationId="{4C08CB32-3DF3-AE37-D0D3-EA249AF72164}"/>
          </ac:spMkLst>
        </pc:spChg>
        <pc:spChg chg="del">
          <ac:chgData name="Kaoutar El Azami" userId="f24f00916c52a5e5" providerId="LiveId" clId="{108C4F6F-7F17-40E7-958A-BBCF15BF563B}" dt="2023-07-02T13:32:23.573" v="934" actId="478"/>
          <ac:spMkLst>
            <pc:docMk/>
            <pc:sldMk cId="1206997673" sldId="297"/>
            <ac:spMk id="3" creationId="{3F381648-10C8-1E76-35FF-4946D080A617}"/>
          </ac:spMkLst>
        </pc:spChg>
        <pc:spChg chg="del">
          <ac:chgData name="Kaoutar El Azami" userId="f24f00916c52a5e5" providerId="LiveId" clId="{108C4F6F-7F17-40E7-958A-BBCF15BF563B}" dt="2023-07-02T13:32:21.676" v="933" actId="478"/>
          <ac:spMkLst>
            <pc:docMk/>
            <pc:sldMk cId="1206997673" sldId="297"/>
            <ac:spMk id="4" creationId="{9ADD34C8-9080-723D-C55F-AA7EDCAFF90A}"/>
          </ac:spMkLst>
        </pc:spChg>
        <pc:picChg chg="add del mod">
          <ac:chgData name="Kaoutar El Azami" userId="f24f00916c52a5e5" providerId="LiveId" clId="{108C4F6F-7F17-40E7-958A-BBCF15BF563B}" dt="2023-07-02T13:34:21.772" v="953" actId="478"/>
          <ac:picMkLst>
            <pc:docMk/>
            <pc:sldMk cId="1206997673" sldId="297"/>
            <ac:picMk id="5" creationId="{C3CE7A3F-DE45-ED4C-8242-ED8A3C295D19}"/>
          </ac:picMkLst>
        </pc:picChg>
        <pc:picChg chg="add del mod">
          <ac:chgData name="Kaoutar El Azami" userId="f24f00916c52a5e5" providerId="LiveId" clId="{108C4F6F-7F17-40E7-958A-BBCF15BF563B}" dt="2023-07-02T13:34:25.789" v="956" actId="478"/>
          <ac:picMkLst>
            <pc:docMk/>
            <pc:sldMk cId="1206997673" sldId="297"/>
            <ac:picMk id="6" creationId="{FAF4AB7F-960B-D538-3F20-6285FCC5DD73}"/>
          </ac:picMkLst>
        </pc:picChg>
        <pc:picChg chg="add del mod">
          <ac:chgData name="Kaoutar El Azami" userId="f24f00916c52a5e5" providerId="LiveId" clId="{108C4F6F-7F17-40E7-958A-BBCF15BF563B}" dt="2023-07-02T13:35:40.552" v="975" actId="478"/>
          <ac:picMkLst>
            <pc:docMk/>
            <pc:sldMk cId="1206997673" sldId="297"/>
            <ac:picMk id="8" creationId="{576E7494-57C3-7497-E7F3-7DBB0A0C7FC7}"/>
          </ac:picMkLst>
        </pc:picChg>
        <pc:picChg chg="add del mod">
          <ac:chgData name="Kaoutar El Azami" userId="f24f00916c52a5e5" providerId="LiveId" clId="{108C4F6F-7F17-40E7-958A-BBCF15BF563B}" dt="2023-07-02T13:35:13.698" v="963" actId="478"/>
          <ac:picMkLst>
            <pc:docMk/>
            <pc:sldMk cId="1206997673" sldId="297"/>
            <ac:picMk id="10" creationId="{EB500CC2-ADCD-1529-CD07-CCD5AAEB1C6A}"/>
          </ac:picMkLst>
        </pc:picChg>
        <pc:picChg chg="add mod">
          <ac:chgData name="Kaoutar El Azami" userId="f24f00916c52a5e5" providerId="LiveId" clId="{108C4F6F-7F17-40E7-958A-BBCF15BF563B}" dt="2023-07-02T13:36:33.801" v="981" actId="14100"/>
          <ac:picMkLst>
            <pc:docMk/>
            <pc:sldMk cId="1206997673" sldId="297"/>
            <ac:picMk id="12" creationId="{5AC09867-0C0A-A7C0-38C9-353354E1E4E8}"/>
          </ac:picMkLst>
        </pc:picChg>
        <pc:picChg chg="add del">
          <ac:chgData name="Kaoutar El Azami" userId="f24f00916c52a5e5" providerId="LiveId" clId="{108C4F6F-7F17-40E7-958A-BBCF15BF563B}" dt="2023-07-02T13:36:31.614" v="980" actId="21"/>
          <ac:picMkLst>
            <pc:docMk/>
            <pc:sldMk cId="1206997673" sldId="297"/>
            <ac:picMk id="14" creationId="{96E05230-46FC-7ACC-6C01-9BF4936061FC}"/>
          </ac:picMkLst>
        </pc:picChg>
      </pc:sldChg>
      <pc:sldChg chg="del">
        <pc:chgData name="Kaoutar El Azami" userId="f24f00916c52a5e5" providerId="LiveId" clId="{108C4F6F-7F17-40E7-958A-BBCF15BF563B}" dt="2023-07-02T13:21:12.361" v="685" actId="47"/>
        <pc:sldMkLst>
          <pc:docMk/>
          <pc:sldMk cId="0" sldId="298"/>
        </pc:sldMkLst>
      </pc:sldChg>
      <pc:sldChg chg="addSp delSp modSp new mod">
        <pc:chgData name="Kaoutar El Azami" userId="f24f00916c52a5e5" providerId="LiveId" clId="{108C4F6F-7F17-40E7-958A-BBCF15BF563B}" dt="2023-07-02T13:36:55.470" v="989" actId="14100"/>
        <pc:sldMkLst>
          <pc:docMk/>
          <pc:sldMk cId="1689311609" sldId="298"/>
        </pc:sldMkLst>
        <pc:spChg chg="del">
          <ac:chgData name="Kaoutar El Azami" userId="f24f00916c52a5e5" providerId="LiveId" clId="{108C4F6F-7F17-40E7-958A-BBCF15BF563B}" dt="2023-07-02T13:33:18.190" v="946" actId="478"/>
          <ac:spMkLst>
            <pc:docMk/>
            <pc:sldMk cId="1689311609" sldId="298"/>
            <ac:spMk id="2" creationId="{55E8407D-CEC3-5DFD-B4C5-AE3946A0F380}"/>
          </ac:spMkLst>
        </pc:spChg>
        <pc:spChg chg="del">
          <ac:chgData name="Kaoutar El Azami" userId="f24f00916c52a5e5" providerId="LiveId" clId="{108C4F6F-7F17-40E7-958A-BBCF15BF563B}" dt="2023-07-02T13:33:30.647" v="952" actId="478"/>
          <ac:spMkLst>
            <pc:docMk/>
            <pc:sldMk cId="1689311609" sldId="298"/>
            <ac:spMk id="3" creationId="{C95919D4-0AC7-4086-DCA2-79008B44D941}"/>
          </ac:spMkLst>
        </pc:spChg>
        <pc:spChg chg="del">
          <ac:chgData name="Kaoutar El Azami" userId="f24f00916c52a5e5" providerId="LiveId" clId="{108C4F6F-7F17-40E7-958A-BBCF15BF563B}" dt="2023-07-02T13:33:15.556" v="944" actId="478"/>
          <ac:spMkLst>
            <pc:docMk/>
            <pc:sldMk cId="1689311609" sldId="298"/>
            <ac:spMk id="4" creationId="{7D2F0052-68BB-BEC1-C6A4-4D0EED3142F0}"/>
          </ac:spMkLst>
        </pc:spChg>
        <pc:picChg chg="add del mod">
          <ac:chgData name="Kaoutar El Azami" userId="f24f00916c52a5e5" providerId="LiveId" clId="{108C4F6F-7F17-40E7-958A-BBCF15BF563B}" dt="2023-07-02T13:34:54.484" v="961" actId="478"/>
          <ac:picMkLst>
            <pc:docMk/>
            <pc:sldMk cId="1689311609" sldId="298"/>
            <ac:picMk id="5" creationId="{E3F57CCC-A1C2-F9C8-84BF-BC03E8A73999}"/>
          </ac:picMkLst>
        </pc:picChg>
        <pc:picChg chg="add mod">
          <ac:chgData name="Kaoutar El Azami" userId="f24f00916c52a5e5" providerId="LiveId" clId="{108C4F6F-7F17-40E7-958A-BBCF15BF563B}" dt="2023-07-02T13:36:55.470" v="989" actId="14100"/>
          <ac:picMkLst>
            <pc:docMk/>
            <pc:sldMk cId="1689311609" sldId="298"/>
            <ac:picMk id="7" creationId="{9211588F-4612-B96F-1730-A5EB74F83F48}"/>
          </ac:picMkLst>
        </pc:picChg>
        <pc:picChg chg="add del mod">
          <ac:chgData name="Kaoutar El Azami" userId="f24f00916c52a5e5" providerId="LiveId" clId="{108C4F6F-7F17-40E7-958A-BBCF15BF563B}" dt="2023-07-02T13:35:21.849" v="967" actId="478"/>
          <ac:picMkLst>
            <pc:docMk/>
            <pc:sldMk cId="1689311609" sldId="298"/>
            <ac:picMk id="9" creationId="{7A26B0B2-B729-EBC0-6775-90FAE4B217F0}"/>
          </ac:picMkLst>
        </pc:picChg>
        <pc:picChg chg="add mod">
          <ac:chgData name="Kaoutar El Azami" userId="f24f00916c52a5e5" providerId="LiveId" clId="{108C4F6F-7F17-40E7-958A-BBCF15BF563B}" dt="2023-07-02T13:35:37.795" v="974" actId="14100"/>
          <ac:picMkLst>
            <pc:docMk/>
            <pc:sldMk cId="1689311609" sldId="298"/>
            <ac:picMk id="11" creationId="{7BFB72FE-1E65-0675-CFEB-C0A16AAF02C1}"/>
          </ac:picMkLst>
        </pc:picChg>
      </pc:sldChg>
      <pc:sldChg chg="del">
        <pc:chgData name="Kaoutar El Azami" userId="f24f00916c52a5e5" providerId="LiveId" clId="{108C4F6F-7F17-40E7-958A-BBCF15BF563B}" dt="2023-07-02T13:21:11.579" v="684" actId="47"/>
        <pc:sldMkLst>
          <pc:docMk/>
          <pc:sldMk cId="0" sldId="299"/>
        </pc:sldMkLst>
      </pc:sldChg>
      <pc:sldChg chg="addSp delSp modSp new mod">
        <pc:chgData name="Kaoutar El Azami" userId="f24f00916c52a5e5" providerId="LiveId" clId="{108C4F6F-7F17-40E7-958A-BBCF15BF563B}" dt="2023-07-02T13:36:46.102" v="988" actId="14100"/>
        <pc:sldMkLst>
          <pc:docMk/>
          <pc:sldMk cId="3674614542" sldId="299"/>
        </pc:sldMkLst>
        <pc:spChg chg="del">
          <ac:chgData name="Kaoutar El Azami" userId="f24f00916c52a5e5" providerId="LiveId" clId="{108C4F6F-7F17-40E7-958A-BBCF15BF563B}" dt="2023-07-02T13:36:40.225" v="984" actId="478"/>
          <ac:spMkLst>
            <pc:docMk/>
            <pc:sldMk cId="3674614542" sldId="299"/>
            <ac:spMk id="2" creationId="{997ADDA1-B217-B05A-324A-E98B2A8AA683}"/>
          </ac:spMkLst>
        </pc:spChg>
        <pc:spChg chg="del">
          <ac:chgData name="Kaoutar El Azami" userId="f24f00916c52a5e5" providerId="LiveId" clId="{108C4F6F-7F17-40E7-958A-BBCF15BF563B}" dt="2023-07-02T13:36:41.607" v="985" actId="478"/>
          <ac:spMkLst>
            <pc:docMk/>
            <pc:sldMk cId="3674614542" sldId="299"/>
            <ac:spMk id="3" creationId="{C57736E6-2F12-0F3B-EF95-5AD40B527DEB}"/>
          </ac:spMkLst>
        </pc:spChg>
        <pc:spChg chg="del">
          <ac:chgData name="Kaoutar El Azami" userId="f24f00916c52a5e5" providerId="LiveId" clId="{108C4F6F-7F17-40E7-958A-BBCF15BF563B}" dt="2023-07-02T13:36:37.372" v="983" actId="478"/>
          <ac:spMkLst>
            <pc:docMk/>
            <pc:sldMk cId="3674614542" sldId="299"/>
            <ac:spMk id="4" creationId="{66FF78FF-3067-8764-8B78-364CE5B16047}"/>
          </ac:spMkLst>
        </pc:spChg>
        <pc:picChg chg="add mod">
          <ac:chgData name="Kaoutar El Azami" userId="f24f00916c52a5e5" providerId="LiveId" clId="{108C4F6F-7F17-40E7-958A-BBCF15BF563B}" dt="2023-07-02T13:36:46.102" v="988" actId="14100"/>
          <ac:picMkLst>
            <pc:docMk/>
            <pc:sldMk cId="3674614542" sldId="299"/>
            <ac:picMk id="5" creationId="{5C41080D-E3D6-C0AB-0875-7605ECFF2961}"/>
          </ac:picMkLst>
        </pc:picChg>
      </pc:sldChg>
      <pc:sldChg chg="del">
        <pc:chgData name="Kaoutar El Azami" userId="f24f00916c52a5e5" providerId="LiveId" clId="{108C4F6F-7F17-40E7-958A-BBCF15BF563B}" dt="2023-07-02T13:21:11.100" v="683" actId="47"/>
        <pc:sldMkLst>
          <pc:docMk/>
          <pc:sldMk cId="0" sldId="300"/>
        </pc:sldMkLst>
      </pc:sldChg>
      <pc:sldChg chg="addSp delSp modSp new mod ord">
        <pc:chgData name="Kaoutar El Azami" userId="f24f00916c52a5e5" providerId="LiveId" clId="{108C4F6F-7F17-40E7-958A-BBCF15BF563B}" dt="2023-07-02T13:47:25.488" v="1175"/>
        <pc:sldMkLst>
          <pc:docMk/>
          <pc:sldMk cId="287402043" sldId="300"/>
        </pc:sldMkLst>
        <pc:spChg chg="mod">
          <ac:chgData name="Kaoutar El Azami" userId="f24f00916c52a5e5" providerId="LiveId" clId="{108C4F6F-7F17-40E7-958A-BBCF15BF563B}" dt="2023-07-02T13:46:00.064" v="1154" actId="20577"/>
          <ac:spMkLst>
            <pc:docMk/>
            <pc:sldMk cId="287402043" sldId="300"/>
            <ac:spMk id="2" creationId="{4642CADA-9F58-6F12-F668-02724D5B6655}"/>
          </ac:spMkLst>
        </pc:spChg>
        <pc:spChg chg="add del mod">
          <ac:chgData name="Kaoutar El Azami" userId="f24f00916c52a5e5" providerId="LiveId" clId="{108C4F6F-7F17-40E7-958A-BBCF15BF563B}" dt="2023-07-02T13:46:04.953" v="1158" actId="478"/>
          <ac:spMkLst>
            <pc:docMk/>
            <pc:sldMk cId="287402043" sldId="300"/>
            <ac:spMk id="3" creationId="{D47848DC-3982-1A87-9B62-520A6040D117}"/>
          </ac:spMkLst>
        </pc:spChg>
        <pc:spChg chg="add del">
          <ac:chgData name="Kaoutar El Azami" userId="f24f00916c52a5e5" providerId="LiveId" clId="{108C4F6F-7F17-40E7-958A-BBCF15BF563B}" dt="2023-07-02T13:46:01.655" v="1155" actId="478"/>
          <ac:spMkLst>
            <pc:docMk/>
            <pc:sldMk cId="287402043" sldId="300"/>
            <ac:spMk id="4" creationId="{BB80A3D3-116B-8C67-C40B-064530A4A5F7}"/>
          </ac:spMkLst>
        </pc:spChg>
        <pc:spChg chg="add del mod">
          <ac:chgData name="Kaoutar El Azami" userId="f24f00916c52a5e5" providerId="LiveId" clId="{108C4F6F-7F17-40E7-958A-BBCF15BF563B}" dt="2023-07-02T13:45:56.169" v="1141"/>
          <ac:spMkLst>
            <pc:docMk/>
            <pc:sldMk cId="287402043" sldId="300"/>
            <ac:spMk id="7" creationId="{7B687CA0-FB04-DF01-1C82-CA0B2AA60870}"/>
          </ac:spMkLst>
        </pc:spChg>
        <pc:spChg chg="add del mod">
          <ac:chgData name="Kaoutar El Azami" userId="f24f00916c52a5e5" providerId="LiveId" clId="{108C4F6F-7F17-40E7-958A-BBCF15BF563B}" dt="2023-07-02T13:45:56.169" v="1141"/>
          <ac:spMkLst>
            <pc:docMk/>
            <pc:sldMk cId="287402043" sldId="300"/>
            <ac:spMk id="9" creationId="{DFB027F8-8C09-9D45-6B1E-0936189306FB}"/>
          </ac:spMkLst>
        </pc:spChg>
        <pc:spChg chg="add del mod">
          <ac:chgData name="Kaoutar El Azami" userId="f24f00916c52a5e5" providerId="LiveId" clId="{108C4F6F-7F17-40E7-958A-BBCF15BF563B}" dt="2023-07-02T13:45:56.169" v="1141"/>
          <ac:spMkLst>
            <pc:docMk/>
            <pc:sldMk cId="287402043" sldId="300"/>
            <ac:spMk id="12" creationId="{59F628CA-1B3C-6747-D901-12E9C7C3DDCC}"/>
          </ac:spMkLst>
        </pc:spChg>
        <pc:spChg chg="add del mod">
          <ac:chgData name="Kaoutar El Azami" userId="f24f00916c52a5e5" providerId="LiveId" clId="{108C4F6F-7F17-40E7-958A-BBCF15BF563B}" dt="2023-07-02T13:46:06.749" v="1159" actId="478"/>
          <ac:spMkLst>
            <pc:docMk/>
            <pc:sldMk cId="287402043" sldId="300"/>
            <ac:spMk id="14" creationId="{DB6F6C27-2E8D-6C5E-CBFB-1E496562932A}"/>
          </ac:spMkLst>
        </pc:spChg>
        <pc:picChg chg="add del mod">
          <ac:chgData name="Kaoutar El Azami" userId="f24f00916c52a5e5" providerId="LiveId" clId="{108C4F6F-7F17-40E7-958A-BBCF15BF563B}" dt="2023-07-02T13:45:56.169" v="1141"/>
          <ac:picMkLst>
            <pc:docMk/>
            <pc:sldMk cId="287402043" sldId="300"/>
            <ac:picMk id="5" creationId="{3F7BD523-8BBE-9A9C-8491-5CDB308790C4}"/>
          </ac:picMkLst>
        </pc:picChg>
        <pc:picChg chg="add mod">
          <ac:chgData name="Kaoutar El Azami" userId="f24f00916c52a5e5" providerId="LiveId" clId="{108C4F6F-7F17-40E7-958A-BBCF15BF563B}" dt="2023-07-02T13:46:41.728" v="1162" actId="1440"/>
          <ac:picMkLst>
            <pc:docMk/>
            <pc:sldMk cId="287402043" sldId="300"/>
            <ac:picMk id="15" creationId="{DD668070-D726-CA28-E721-1622F0F93A38}"/>
          </ac:picMkLst>
        </pc:picChg>
        <pc:cxnChg chg="add del mod">
          <ac:chgData name="Kaoutar El Azami" userId="f24f00916c52a5e5" providerId="LiveId" clId="{108C4F6F-7F17-40E7-958A-BBCF15BF563B}" dt="2023-07-02T13:45:56.169" v="1141"/>
          <ac:cxnSpMkLst>
            <pc:docMk/>
            <pc:sldMk cId="287402043" sldId="300"/>
            <ac:cxnSpMk id="6" creationId="{570C0B66-F466-B603-DDE8-D13548312928}"/>
          </ac:cxnSpMkLst>
        </pc:cxnChg>
        <pc:cxnChg chg="add del mod">
          <ac:chgData name="Kaoutar El Azami" userId="f24f00916c52a5e5" providerId="LiveId" clId="{108C4F6F-7F17-40E7-958A-BBCF15BF563B}" dt="2023-07-02T13:45:56.169" v="1141"/>
          <ac:cxnSpMkLst>
            <pc:docMk/>
            <pc:sldMk cId="287402043" sldId="300"/>
            <ac:cxnSpMk id="8" creationId="{C28C629C-AA09-D8F0-2FC7-651B03F41710}"/>
          </ac:cxnSpMkLst>
        </pc:cxnChg>
        <pc:cxnChg chg="add del mod">
          <ac:chgData name="Kaoutar El Azami" userId="f24f00916c52a5e5" providerId="LiveId" clId="{108C4F6F-7F17-40E7-958A-BBCF15BF563B}" dt="2023-07-02T13:45:56.169" v="1141"/>
          <ac:cxnSpMkLst>
            <pc:docMk/>
            <pc:sldMk cId="287402043" sldId="300"/>
            <ac:cxnSpMk id="10" creationId="{0AB8C91D-E84D-B420-F9C3-FFC24C4B4B72}"/>
          </ac:cxnSpMkLst>
        </pc:cxnChg>
        <pc:cxnChg chg="add del mod">
          <ac:chgData name="Kaoutar El Azami" userId="f24f00916c52a5e5" providerId="LiveId" clId="{108C4F6F-7F17-40E7-958A-BBCF15BF563B}" dt="2023-07-02T13:45:56.169" v="1141"/>
          <ac:cxnSpMkLst>
            <pc:docMk/>
            <pc:sldMk cId="287402043" sldId="300"/>
            <ac:cxnSpMk id="11" creationId="{D35F3AF1-5D77-6A2D-CB55-EFBE03FFE71B}"/>
          </ac:cxnSpMkLst>
        </pc:cxnChg>
      </pc:sldChg>
      <pc:sldChg chg="del">
        <pc:chgData name="Kaoutar El Azami" userId="f24f00916c52a5e5" providerId="LiveId" clId="{108C4F6F-7F17-40E7-958A-BBCF15BF563B}" dt="2023-07-02T13:21:11.038" v="682" actId="47"/>
        <pc:sldMkLst>
          <pc:docMk/>
          <pc:sldMk cId="0" sldId="301"/>
        </pc:sldMkLst>
      </pc:sldChg>
      <pc:sldChg chg="addSp delSp modSp new mod">
        <pc:chgData name="Kaoutar El Azami" userId="f24f00916c52a5e5" providerId="LiveId" clId="{108C4F6F-7F17-40E7-958A-BBCF15BF563B}" dt="2023-07-02T13:50:46.682" v="1235" actId="14100"/>
        <pc:sldMkLst>
          <pc:docMk/>
          <pc:sldMk cId="2081422270" sldId="301"/>
        </pc:sldMkLst>
        <pc:spChg chg="del">
          <ac:chgData name="Kaoutar El Azami" userId="f24f00916c52a5e5" providerId="LiveId" clId="{108C4F6F-7F17-40E7-958A-BBCF15BF563B}" dt="2023-07-02T13:48:02.351" v="1200" actId="478"/>
          <ac:spMkLst>
            <pc:docMk/>
            <pc:sldMk cId="2081422270" sldId="301"/>
            <ac:spMk id="2" creationId="{D8504EB6-CA3F-C3C8-E439-3C8787EF4743}"/>
          </ac:spMkLst>
        </pc:spChg>
        <pc:spChg chg="del">
          <ac:chgData name="Kaoutar El Azami" userId="f24f00916c52a5e5" providerId="LiveId" clId="{108C4F6F-7F17-40E7-958A-BBCF15BF563B}" dt="2023-07-02T13:48:37.877" v="1204" actId="478"/>
          <ac:spMkLst>
            <pc:docMk/>
            <pc:sldMk cId="2081422270" sldId="301"/>
            <ac:spMk id="3" creationId="{62835BEA-3799-D86E-09D0-2AA8D8BFAE56}"/>
          </ac:spMkLst>
        </pc:spChg>
        <pc:spChg chg="del">
          <ac:chgData name="Kaoutar El Azami" userId="f24f00916c52a5e5" providerId="LiveId" clId="{108C4F6F-7F17-40E7-958A-BBCF15BF563B}" dt="2023-07-02T13:48:08.243" v="1202" actId="478"/>
          <ac:spMkLst>
            <pc:docMk/>
            <pc:sldMk cId="2081422270" sldId="301"/>
            <ac:spMk id="4" creationId="{164E1ABF-618B-7316-EF4D-4FEB5257BC11}"/>
          </ac:spMkLst>
        </pc:spChg>
        <pc:spChg chg="del">
          <ac:chgData name="Kaoutar El Azami" userId="f24f00916c52a5e5" providerId="LiveId" clId="{108C4F6F-7F17-40E7-958A-BBCF15BF563B}" dt="2023-07-02T13:48:04.402" v="1201" actId="478"/>
          <ac:spMkLst>
            <pc:docMk/>
            <pc:sldMk cId="2081422270" sldId="301"/>
            <ac:spMk id="5" creationId="{5644C002-C12B-C941-C247-A9A2D23A94AE}"/>
          </ac:spMkLst>
        </pc:spChg>
        <pc:spChg chg="del">
          <ac:chgData name="Kaoutar El Azami" userId="f24f00916c52a5e5" providerId="LiveId" clId="{108C4F6F-7F17-40E7-958A-BBCF15BF563B}" dt="2023-07-02T13:48:36.274" v="1203" actId="478"/>
          <ac:spMkLst>
            <pc:docMk/>
            <pc:sldMk cId="2081422270" sldId="301"/>
            <ac:spMk id="6" creationId="{646D8E4C-3C38-15C7-83DC-C965FD90240B}"/>
          </ac:spMkLst>
        </pc:spChg>
        <pc:spChg chg="add mod">
          <ac:chgData name="Kaoutar El Azami" userId="f24f00916c52a5e5" providerId="LiveId" clId="{108C4F6F-7F17-40E7-958A-BBCF15BF563B}" dt="2023-07-02T13:49:24.752" v="1220" actId="14100"/>
          <ac:spMkLst>
            <pc:docMk/>
            <pc:sldMk cId="2081422270" sldId="301"/>
            <ac:spMk id="10" creationId="{321D7F89-6E81-0D9D-003D-B75070B52DB8}"/>
          </ac:spMkLst>
        </pc:spChg>
        <pc:spChg chg="add mod">
          <ac:chgData name="Kaoutar El Azami" userId="f24f00916c52a5e5" providerId="LiveId" clId="{108C4F6F-7F17-40E7-958A-BBCF15BF563B}" dt="2023-07-02T13:49:25.108" v="1221" actId="403"/>
          <ac:spMkLst>
            <pc:docMk/>
            <pc:sldMk cId="2081422270" sldId="301"/>
            <ac:spMk id="14" creationId="{DDB3B547-39A0-462B-9C86-3519B1271EDE}"/>
          </ac:spMkLst>
        </pc:spChg>
        <pc:spChg chg="add mod">
          <ac:chgData name="Kaoutar El Azami" userId="f24f00916c52a5e5" providerId="LiveId" clId="{108C4F6F-7F17-40E7-958A-BBCF15BF563B}" dt="2023-07-02T13:50:30.345" v="1230" actId="1076"/>
          <ac:spMkLst>
            <pc:docMk/>
            <pc:sldMk cId="2081422270" sldId="301"/>
            <ac:spMk id="16" creationId="{5A62517D-6036-BEF3-35BA-2D7F4733EFA2}"/>
          </ac:spMkLst>
        </pc:spChg>
        <pc:spChg chg="add del mod">
          <ac:chgData name="Kaoutar El Azami" userId="f24f00916c52a5e5" providerId="LiveId" clId="{108C4F6F-7F17-40E7-958A-BBCF15BF563B}" dt="2023-07-02T13:50:36.523" v="1233" actId="478"/>
          <ac:spMkLst>
            <pc:docMk/>
            <pc:sldMk cId="2081422270" sldId="301"/>
            <ac:spMk id="17" creationId="{CE9326F4-D034-1C1B-00A1-561E09BDC826}"/>
          </ac:spMkLst>
        </pc:spChg>
        <pc:picChg chg="add del mod">
          <ac:chgData name="Kaoutar El Azami" userId="f24f00916c52a5e5" providerId="LiveId" clId="{108C4F6F-7F17-40E7-958A-BBCF15BF563B}" dt="2023-07-02T13:50:31.551" v="1231" actId="478"/>
          <ac:picMkLst>
            <pc:docMk/>
            <pc:sldMk cId="2081422270" sldId="301"/>
            <ac:picMk id="7" creationId="{08726589-7B96-08A2-1565-9309AAA77E35}"/>
          </ac:picMkLst>
        </pc:picChg>
        <pc:picChg chg="add mod">
          <ac:chgData name="Kaoutar El Azami" userId="f24f00916c52a5e5" providerId="LiveId" clId="{108C4F6F-7F17-40E7-958A-BBCF15BF563B}" dt="2023-07-02T13:50:44.594" v="1234" actId="1076"/>
          <ac:picMkLst>
            <pc:docMk/>
            <pc:sldMk cId="2081422270" sldId="301"/>
            <ac:picMk id="8" creationId="{CBA9ED23-23D0-D5EB-432D-99C5FF639D82}"/>
          </ac:picMkLst>
        </pc:picChg>
        <pc:cxnChg chg="add mod">
          <ac:chgData name="Kaoutar El Azami" userId="f24f00916c52a5e5" providerId="LiveId" clId="{108C4F6F-7F17-40E7-958A-BBCF15BF563B}" dt="2023-07-02T13:50:46.682" v="1235" actId="14100"/>
          <ac:cxnSpMkLst>
            <pc:docMk/>
            <pc:sldMk cId="2081422270" sldId="301"/>
            <ac:cxnSpMk id="9" creationId="{A333909E-B4DD-3257-919F-71313A41F1C6}"/>
          </ac:cxnSpMkLst>
        </pc:cxnChg>
        <pc:cxnChg chg="add mod">
          <ac:chgData name="Kaoutar El Azami" userId="f24f00916c52a5e5" providerId="LiveId" clId="{108C4F6F-7F17-40E7-958A-BBCF15BF563B}" dt="2023-07-02T13:48:46.786" v="1205"/>
          <ac:cxnSpMkLst>
            <pc:docMk/>
            <pc:sldMk cId="2081422270" sldId="301"/>
            <ac:cxnSpMk id="11" creationId="{8662BCAA-D689-81ED-C88C-503AEC9C9A08}"/>
          </ac:cxnSpMkLst>
        </pc:cxnChg>
        <pc:cxnChg chg="add mod">
          <ac:chgData name="Kaoutar El Azami" userId="f24f00916c52a5e5" providerId="LiveId" clId="{108C4F6F-7F17-40E7-958A-BBCF15BF563B}" dt="2023-07-02T13:48:46.786" v="1205"/>
          <ac:cxnSpMkLst>
            <pc:docMk/>
            <pc:sldMk cId="2081422270" sldId="301"/>
            <ac:cxnSpMk id="12" creationId="{5089671C-4DD7-9C9A-9137-C5EFFDBF13E4}"/>
          </ac:cxnSpMkLst>
        </pc:cxnChg>
        <pc:cxnChg chg="add mod">
          <ac:chgData name="Kaoutar El Azami" userId="f24f00916c52a5e5" providerId="LiveId" clId="{108C4F6F-7F17-40E7-958A-BBCF15BF563B}" dt="2023-07-02T13:49:23.312" v="1216" actId="1076"/>
          <ac:cxnSpMkLst>
            <pc:docMk/>
            <pc:sldMk cId="2081422270" sldId="301"/>
            <ac:cxnSpMk id="13" creationId="{5ECF6B08-2732-9C7E-828B-D8AB2B95E1D5}"/>
          </ac:cxnSpMkLst>
        </pc:cxnChg>
        <pc:cxnChg chg="add mod">
          <ac:chgData name="Kaoutar El Azami" userId="f24f00916c52a5e5" providerId="LiveId" clId="{108C4F6F-7F17-40E7-958A-BBCF15BF563B}" dt="2023-07-02T13:50:23.784" v="1229" actId="208"/>
          <ac:cxnSpMkLst>
            <pc:docMk/>
            <pc:sldMk cId="2081422270" sldId="301"/>
            <ac:cxnSpMk id="15" creationId="{73432E51-354B-16D0-079E-72201193BF5B}"/>
          </ac:cxnSpMkLst>
        </pc:cxnChg>
      </pc:sldChg>
      <pc:sldChg chg="del">
        <pc:chgData name="Kaoutar El Azami" userId="f24f00916c52a5e5" providerId="LiveId" clId="{108C4F6F-7F17-40E7-958A-BBCF15BF563B}" dt="2023-07-02T13:21:10.926" v="681" actId="47"/>
        <pc:sldMkLst>
          <pc:docMk/>
          <pc:sldMk cId="0" sldId="302"/>
        </pc:sldMkLst>
      </pc:sldChg>
      <pc:sldChg chg="addSp delSp modSp add mod ord">
        <pc:chgData name="Kaoutar El Azami" userId="f24f00916c52a5e5" providerId="LiveId" clId="{108C4F6F-7F17-40E7-958A-BBCF15BF563B}" dt="2023-07-02T13:57:42.955" v="1579" actId="478"/>
        <pc:sldMkLst>
          <pc:docMk/>
          <pc:sldMk cId="731511853" sldId="302"/>
        </pc:sldMkLst>
        <pc:spChg chg="add del mod">
          <ac:chgData name="Kaoutar El Azami" userId="f24f00916c52a5e5" providerId="LiveId" clId="{108C4F6F-7F17-40E7-958A-BBCF15BF563B}" dt="2023-07-02T13:57:42.955" v="1579" actId="478"/>
          <ac:spMkLst>
            <pc:docMk/>
            <pc:sldMk cId="731511853" sldId="302"/>
            <ac:spMk id="3" creationId="{9F26F1A8-4D96-3915-8628-CCB0E428FB22}"/>
          </ac:spMkLst>
        </pc:spChg>
        <pc:spChg chg="mod">
          <ac:chgData name="Kaoutar El Azami" userId="f24f00916c52a5e5" providerId="LiveId" clId="{108C4F6F-7F17-40E7-958A-BBCF15BF563B}" dt="2023-07-02T13:47:47.994" v="1197" actId="20577"/>
          <ac:spMkLst>
            <pc:docMk/>
            <pc:sldMk cId="731511853" sldId="302"/>
            <ac:spMk id="313" creationId="{00000000-0000-0000-0000-000000000000}"/>
          </ac:spMkLst>
        </pc:spChg>
        <pc:spChg chg="del mod">
          <ac:chgData name="Kaoutar El Azami" userId="f24f00916c52a5e5" providerId="LiveId" clId="{108C4F6F-7F17-40E7-958A-BBCF15BF563B}" dt="2023-07-02T13:57:41.712" v="1578" actId="478"/>
          <ac:spMkLst>
            <pc:docMk/>
            <pc:sldMk cId="731511853" sldId="302"/>
            <ac:spMk id="314" creationId="{00000000-0000-0000-0000-000000000000}"/>
          </ac:spMkLst>
        </pc:spChg>
      </pc:sldChg>
      <pc:sldChg chg="new del">
        <pc:chgData name="Kaoutar El Azami" userId="f24f00916c52a5e5" providerId="LiveId" clId="{108C4F6F-7F17-40E7-958A-BBCF15BF563B}" dt="2023-07-02T13:47:18.026" v="1168" actId="47"/>
        <pc:sldMkLst>
          <pc:docMk/>
          <pc:sldMk cId="2187738367" sldId="302"/>
        </pc:sldMkLst>
      </pc:sldChg>
      <pc:sldChg chg="del">
        <pc:chgData name="Kaoutar El Azami" userId="f24f00916c52a5e5" providerId="LiveId" clId="{108C4F6F-7F17-40E7-958A-BBCF15BF563B}" dt="2023-07-02T13:21:10.843" v="680" actId="47"/>
        <pc:sldMkLst>
          <pc:docMk/>
          <pc:sldMk cId="0" sldId="303"/>
        </pc:sldMkLst>
      </pc:sldChg>
      <pc:sldChg chg="addSp delSp modSp new mod">
        <pc:chgData name="Kaoutar El Azami" userId="f24f00916c52a5e5" providerId="LiveId" clId="{108C4F6F-7F17-40E7-958A-BBCF15BF563B}" dt="2023-07-02T13:51:27.654" v="1247" actId="1076"/>
        <pc:sldMkLst>
          <pc:docMk/>
          <pc:sldMk cId="219662346" sldId="303"/>
        </pc:sldMkLst>
        <pc:spChg chg="del">
          <ac:chgData name="Kaoutar El Azami" userId="f24f00916c52a5e5" providerId="LiveId" clId="{108C4F6F-7F17-40E7-958A-BBCF15BF563B}" dt="2023-07-02T13:51:03.568" v="1237" actId="478"/>
          <ac:spMkLst>
            <pc:docMk/>
            <pc:sldMk cId="219662346" sldId="303"/>
            <ac:spMk id="2" creationId="{EF5CB139-6239-63C9-20F4-BAD75300E2F3}"/>
          </ac:spMkLst>
        </pc:spChg>
        <pc:spChg chg="del">
          <ac:chgData name="Kaoutar El Azami" userId="f24f00916c52a5e5" providerId="LiveId" clId="{108C4F6F-7F17-40E7-958A-BBCF15BF563B}" dt="2023-07-02T13:51:15.154" v="1241" actId="478"/>
          <ac:spMkLst>
            <pc:docMk/>
            <pc:sldMk cId="219662346" sldId="303"/>
            <ac:spMk id="3" creationId="{7E4986A2-F2A6-189B-394F-B09298105D71}"/>
          </ac:spMkLst>
        </pc:spChg>
        <pc:spChg chg="del">
          <ac:chgData name="Kaoutar El Azami" userId="f24f00916c52a5e5" providerId="LiveId" clId="{108C4F6F-7F17-40E7-958A-BBCF15BF563B}" dt="2023-07-02T13:51:08.117" v="1239" actId="478"/>
          <ac:spMkLst>
            <pc:docMk/>
            <pc:sldMk cId="219662346" sldId="303"/>
            <ac:spMk id="4" creationId="{F0F9E3B6-51F0-2E64-0357-73942F3DED4B}"/>
          </ac:spMkLst>
        </pc:spChg>
        <pc:spChg chg="del">
          <ac:chgData name="Kaoutar El Azami" userId="f24f00916c52a5e5" providerId="LiveId" clId="{108C4F6F-7F17-40E7-958A-BBCF15BF563B}" dt="2023-07-02T13:51:05.969" v="1238" actId="478"/>
          <ac:spMkLst>
            <pc:docMk/>
            <pc:sldMk cId="219662346" sldId="303"/>
            <ac:spMk id="5" creationId="{E35D1BCC-2BE4-B96A-4335-F2A3AF91C88A}"/>
          </ac:spMkLst>
        </pc:spChg>
        <pc:spChg chg="del">
          <ac:chgData name="Kaoutar El Azami" userId="f24f00916c52a5e5" providerId="LiveId" clId="{108C4F6F-7F17-40E7-958A-BBCF15BF563B}" dt="2023-07-02T13:51:13.262" v="1240" actId="478"/>
          <ac:spMkLst>
            <pc:docMk/>
            <pc:sldMk cId="219662346" sldId="303"/>
            <ac:spMk id="6" creationId="{9AC3AFBB-D79F-4552-72C1-BFA2B958A817}"/>
          </ac:spMkLst>
        </pc:spChg>
        <pc:spChg chg="add del mod">
          <ac:chgData name="Kaoutar El Azami" userId="f24f00916c52a5e5" providerId="LiveId" clId="{108C4F6F-7F17-40E7-958A-BBCF15BF563B}" dt="2023-07-02T13:51:22.086" v="1245" actId="478"/>
          <ac:spMkLst>
            <pc:docMk/>
            <pc:sldMk cId="219662346" sldId="303"/>
            <ac:spMk id="8" creationId="{3D1FB7FC-3B0D-9170-AD48-F1E3106F6D32}"/>
          </ac:spMkLst>
        </pc:spChg>
        <pc:spChg chg="add del mod">
          <ac:chgData name="Kaoutar El Azami" userId="f24f00916c52a5e5" providerId="LiveId" clId="{108C4F6F-7F17-40E7-958A-BBCF15BF563B}" dt="2023-07-02T13:51:27.654" v="1247" actId="1076"/>
          <ac:spMkLst>
            <pc:docMk/>
            <pc:sldMk cId="219662346" sldId="303"/>
            <ac:spMk id="9" creationId="{6E1486BE-FADC-6F28-7EBA-D2448047B3B6}"/>
          </ac:spMkLst>
        </pc:spChg>
        <pc:picChg chg="add del mod">
          <ac:chgData name="Kaoutar El Azami" userId="f24f00916c52a5e5" providerId="LiveId" clId="{108C4F6F-7F17-40E7-958A-BBCF15BF563B}" dt="2023-07-02T13:51:25.338" v="1246" actId="1076"/>
          <ac:picMkLst>
            <pc:docMk/>
            <pc:sldMk cId="219662346" sldId="303"/>
            <ac:picMk id="7" creationId="{C5203A2A-90F3-9179-7D5A-B486E3FD9C9D}"/>
          </ac:picMkLst>
        </pc:picChg>
      </pc:sldChg>
      <pc:sldChg chg="new del">
        <pc:chgData name="Kaoutar El Azami" userId="f24f00916c52a5e5" providerId="LiveId" clId="{108C4F6F-7F17-40E7-958A-BBCF15BF563B}" dt="2023-07-02T13:47:52.503" v="1199" actId="47"/>
        <pc:sldMkLst>
          <pc:docMk/>
          <pc:sldMk cId="2206040495" sldId="303"/>
        </pc:sldMkLst>
      </pc:sldChg>
      <pc:sldChg chg="del">
        <pc:chgData name="Kaoutar El Azami" userId="f24f00916c52a5e5" providerId="LiveId" clId="{108C4F6F-7F17-40E7-958A-BBCF15BF563B}" dt="2023-07-02T13:21:10.728" v="679" actId="47"/>
        <pc:sldMkLst>
          <pc:docMk/>
          <pc:sldMk cId="0" sldId="304"/>
        </pc:sldMkLst>
      </pc:sldChg>
      <pc:sldChg chg="delSp modSp new mod">
        <pc:chgData name="Kaoutar El Azami" userId="f24f00916c52a5e5" providerId="LiveId" clId="{108C4F6F-7F17-40E7-958A-BBCF15BF563B}" dt="2023-07-02T13:53:22.623" v="1310" actId="207"/>
        <pc:sldMkLst>
          <pc:docMk/>
          <pc:sldMk cId="601194261" sldId="304"/>
        </pc:sldMkLst>
        <pc:spChg chg="mod">
          <ac:chgData name="Kaoutar El Azami" userId="f24f00916c52a5e5" providerId="LiveId" clId="{108C4F6F-7F17-40E7-958A-BBCF15BF563B}" dt="2023-07-02T13:52:33.761" v="1282" actId="20577"/>
          <ac:spMkLst>
            <pc:docMk/>
            <pc:sldMk cId="601194261" sldId="304"/>
            <ac:spMk id="2" creationId="{B170D974-3B70-3CFA-2555-4738B668EA4E}"/>
          </ac:spMkLst>
        </pc:spChg>
        <pc:spChg chg="del">
          <ac:chgData name="Kaoutar El Azami" userId="f24f00916c52a5e5" providerId="LiveId" clId="{108C4F6F-7F17-40E7-958A-BBCF15BF563B}" dt="2023-07-02T13:52:52.052" v="1299" actId="478"/>
          <ac:spMkLst>
            <pc:docMk/>
            <pc:sldMk cId="601194261" sldId="304"/>
            <ac:spMk id="3" creationId="{015C50D7-60E8-1197-E298-A1230340452A}"/>
          </ac:spMkLst>
        </pc:spChg>
        <pc:spChg chg="mod">
          <ac:chgData name="Kaoutar El Azami" userId="f24f00916c52a5e5" providerId="LiveId" clId="{108C4F6F-7F17-40E7-958A-BBCF15BF563B}" dt="2023-07-02T13:53:22.623" v="1310" actId="207"/>
          <ac:spMkLst>
            <pc:docMk/>
            <pc:sldMk cId="601194261" sldId="304"/>
            <ac:spMk id="4" creationId="{B13964F9-F28F-69DA-15B7-CAB4D8FE6C39}"/>
          </ac:spMkLst>
        </pc:spChg>
        <pc:spChg chg="del">
          <ac:chgData name="Kaoutar El Azami" userId="f24f00916c52a5e5" providerId="LiveId" clId="{108C4F6F-7F17-40E7-958A-BBCF15BF563B}" dt="2023-07-02T13:52:27.857" v="1271" actId="478"/>
          <ac:spMkLst>
            <pc:docMk/>
            <pc:sldMk cId="601194261" sldId="304"/>
            <ac:spMk id="5" creationId="{F36C179F-6365-9EFB-3A6B-1C86DD58CA04}"/>
          </ac:spMkLst>
        </pc:spChg>
        <pc:spChg chg="del">
          <ac:chgData name="Kaoutar El Azami" userId="f24f00916c52a5e5" providerId="LiveId" clId="{108C4F6F-7F17-40E7-958A-BBCF15BF563B}" dt="2023-07-02T13:52:51.155" v="1298" actId="478"/>
          <ac:spMkLst>
            <pc:docMk/>
            <pc:sldMk cId="601194261" sldId="304"/>
            <ac:spMk id="6" creationId="{3DB29073-C113-772D-EB6A-019394163542}"/>
          </ac:spMkLst>
        </pc:spChg>
      </pc:sldChg>
      <pc:sldChg chg="del">
        <pc:chgData name="Kaoutar El Azami" userId="f24f00916c52a5e5" providerId="LiveId" clId="{108C4F6F-7F17-40E7-958A-BBCF15BF563B}" dt="2023-07-02T13:21:10.592" v="678" actId="47"/>
        <pc:sldMkLst>
          <pc:docMk/>
          <pc:sldMk cId="0" sldId="305"/>
        </pc:sldMkLst>
      </pc:sldChg>
      <pc:sldChg chg="addSp delSp modSp add mod ord">
        <pc:chgData name="Kaoutar El Azami" userId="f24f00916c52a5e5" providerId="LiveId" clId="{108C4F6F-7F17-40E7-958A-BBCF15BF563B}" dt="2023-07-02T13:57:54.924" v="1582" actId="313"/>
        <pc:sldMkLst>
          <pc:docMk/>
          <pc:sldMk cId="2326915137" sldId="305"/>
        </pc:sldMkLst>
        <pc:spChg chg="add del mod">
          <ac:chgData name="Kaoutar El Azami" userId="f24f00916c52a5e5" providerId="LiveId" clId="{108C4F6F-7F17-40E7-958A-BBCF15BF563B}" dt="2023-07-02T13:57:48.471" v="1581" actId="478"/>
          <ac:spMkLst>
            <pc:docMk/>
            <pc:sldMk cId="2326915137" sldId="305"/>
            <ac:spMk id="3" creationId="{BE27C40A-268B-D993-C63A-5B8BB5E39BC3}"/>
          </ac:spMkLst>
        </pc:spChg>
        <pc:spChg chg="mod">
          <ac:chgData name="Kaoutar El Azami" userId="f24f00916c52a5e5" providerId="LiveId" clId="{108C4F6F-7F17-40E7-958A-BBCF15BF563B}" dt="2023-07-02T13:57:54.924" v="1582" actId="313"/>
          <ac:spMkLst>
            <pc:docMk/>
            <pc:sldMk cId="2326915137" sldId="305"/>
            <ac:spMk id="313" creationId="{00000000-0000-0000-0000-000000000000}"/>
          </ac:spMkLst>
        </pc:spChg>
        <pc:spChg chg="del mod">
          <ac:chgData name="Kaoutar El Azami" userId="f24f00916c52a5e5" providerId="LiveId" clId="{108C4F6F-7F17-40E7-958A-BBCF15BF563B}" dt="2023-07-02T13:57:47.386" v="1580" actId="478"/>
          <ac:spMkLst>
            <pc:docMk/>
            <pc:sldMk cId="2326915137" sldId="305"/>
            <ac:spMk id="314" creationId="{00000000-0000-0000-0000-000000000000}"/>
          </ac:spMkLst>
        </pc:spChg>
      </pc:sldChg>
      <pc:sldChg chg="del">
        <pc:chgData name="Kaoutar El Azami" userId="f24f00916c52a5e5" providerId="LiveId" clId="{108C4F6F-7F17-40E7-958A-BBCF15BF563B}" dt="2023-07-02T13:21:10.408" v="677" actId="47"/>
        <pc:sldMkLst>
          <pc:docMk/>
          <pc:sldMk cId="0" sldId="306"/>
        </pc:sldMkLst>
      </pc:sldChg>
      <pc:sldChg chg="del">
        <pc:chgData name="Kaoutar El Azami" userId="f24f00916c52a5e5" providerId="LiveId" clId="{108C4F6F-7F17-40E7-958A-BBCF15BF563B}" dt="2023-07-02T13:21:10.172" v="676" actId="47"/>
        <pc:sldMkLst>
          <pc:docMk/>
          <pc:sldMk cId="0" sldId="307"/>
        </pc:sldMkLst>
      </pc:sldChg>
      <pc:sldChg chg="del">
        <pc:chgData name="Kaoutar El Azami" userId="f24f00916c52a5e5" providerId="LiveId" clId="{108C4F6F-7F17-40E7-958A-BBCF15BF563B}" dt="2023-07-02T13:21:09.964" v="675" actId="47"/>
        <pc:sldMkLst>
          <pc:docMk/>
          <pc:sldMk cId="0" sldId="308"/>
        </pc:sldMkLst>
      </pc:sldChg>
      <pc:sldChg chg="del">
        <pc:chgData name="Kaoutar El Azami" userId="f24f00916c52a5e5" providerId="LiveId" clId="{108C4F6F-7F17-40E7-958A-BBCF15BF563B}" dt="2023-07-02T13:21:09.500" v="674" actId="47"/>
        <pc:sldMkLst>
          <pc:docMk/>
          <pc:sldMk cId="0" sldId="309"/>
        </pc:sldMkLst>
      </pc:sldChg>
      <pc:sldChg chg="del">
        <pc:chgData name="Kaoutar El Azami" userId="f24f00916c52a5e5" providerId="LiveId" clId="{108C4F6F-7F17-40E7-958A-BBCF15BF563B}" dt="2023-07-02T13:21:09.020" v="673" actId="47"/>
        <pc:sldMkLst>
          <pc:docMk/>
          <pc:sldMk cId="0" sldId="310"/>
        </pc:sldMkLst>
      </pc:sldChg>
      <pc:sldMasterChg chg="addSldLayout delSldLayout">
        <pc:chgData name="Kaoutar El Azami" userId="f24f00916c52a5e5" providerId="LiveId" clId="{108C4F6F-7F17-40E7-958A-BBCF15BF563B}" dt="2023-07-02T13:56:55.313" v="1573" actId="47"/>
        <pc:sldMasterMkLst>
          <pc:docMk/>
          <pc:sldMasterMk cId="0" sldId="2147483681"/>
        </pc:sldMasterMkLst>
        <pc:sldLayoutChg chg="del">
          <pc:chgData name="Kaoutar El Azami" userId="f24f00916c52a5e5" providerId="LiveId" clId="{108C4F6F-7F17-40E7-958A-BBCF15BF563B}" dt="2023-07-02T13:56:43.320" v="1550" actId="47"/>
          <pc:sldLayoutMkLst>
            <pc:docMk/>
            <pc:sldMasterMk cId="0" sldId="2147483681"/>
            <pc:sldLayoutMk cId="0" sldId="2147483650"/>
          </pc:sldLayoutMkLst>
        </pc:sldLayoutChg>
        <pc:sldLayoutChg chg="del">
          <pc:chgData name="Kaoutar El Azami" userId="f24f00916c52a5e5" providerId="LiveId" clId="{108C4F6F-7F17-40E7-958A-BBCF15BF563B}" dt="2023-07-02T13:56:46.595" v="1559" actId="47"/>
          <pc:sldLayoutMkLst>
            <pc:docMk/>
            <pc:sldMasterMk cId="0" sldId="2147483681"/>
            <pc:sldLayoutMk cId="0" sldId="2147483651"/>
          </pc:sldLayoutMkLst>
        </pc:sldLayoutChg>
        <pc:sldLayoutChg chg="del">
          <pc:chgData name="Kaoutar El Azami" userId="f24f00916c52a5e5" providerId="LiveId" clId="{108C4F6F-7F17-40E7-958A-BBCF15BF563B}" dt="2023-07-02T13:56:49.307" v="1564" actId="47"/>
          <pc:sldLayoutMkLst>
            <pc:docMk/>
            <pc:sldMasterMk cId="0" sldId="2147483681"/>
            <pc:sldLayoutMk cId="0" sldId="2147483652"/>
          </pc:sldLayoutMkLst>
        </pc:sldLayoutChg>
        <pc:sldLayoutChg chg="del">
          <pc:chgData name="Kaoutar El Azami" userId="f24f00916c52a5e5" providerId="LiveId" clId="{108C4F6F-7F17-40E7-958A-BBCF15BF563B}" dt="2023-07-02T13:22:44.010" v="722" actId="47"/>
          <pc:sldLayoutMkLst>
            <pc:docMk/>
            <pc:sldMasterMk cId="0" sldId="2147483681"/>
            <pc:sldLayoutMk cId="0" sldId="2147483653"/>
          </pc:sldLayoutMkLst>
        </pc:sldLayoutChg>
        <pc:sldLayoutChg chg="del">
          <pc:chgData name="Kaoutar El Azami" userId="f24f00916c52a5e5" providerId="LiveId" clId="{108C4F6F-7F17-40E7-958A-BBCF15BF563B}" dt="2023-07-02T13:51:47.506" v="1253" actId="47"/>
          <pc:sldLayoutMkLst>
            <pc:docMk/>
            <pc:sldMasterMk cId="0" sldId="2147483681"/>
            <pc:sldLayoutMk cId="0" sldId="2147483654"/>
          </pc:sldLayoutMkLst>
        </pc:sldLayoutChg>
        <pc:sldLayoutChg chg="del">
          <pc:chgData name="Kaoutar El Azami" userId="f24f00916c52a5e5" providerId="LiveId" clId="{108C4F6F-7F17-40E7-958A-BBCF15BF563B}" dt="2023-07-02T13:14:45.697" v="174" actId="47"/>
          <pc:sldLayoutMkLst>
            <pc:docMk/>
            <pc:sldMasterMk cId="0" sldId="2147483681"/>
            <pc:sldLayoutMk cId="0" sldId="2147483655"/>
          </pc:sldLayoutMkLst>
        </pc:sldLayoutChg>
        <pc:sldLayoutChg chg="del">
          <pc:chgData name="Kaoutar El Azami" userId="f24f00916c52a5e5" providerId="LiveId" clId="{108C4F6F-7F17-40E7-958A-BBCF15BF563B}" dt="2023-07-02T13:56:35.932" v="1548" actId="47"/>
          <pc:sldLayoutMkLst>
            <pc:docMk/>
            <pc:sldMasterMk cId="0" sldId="2147483681"/>
            <pc:sldLayoutMk cId="0" sldId="2147483656"/>
          </pc:sldLayoutMkLst>
        </pc:sldLayoutChg>
        <pc:sldLayoutChg chg="del">
          <pc:chgData name="Kaoutar El Azami" userId="f24f00916c52a5e5" providerId="LiveId" clId="{108C4F6F-7F17-40E7-958A-BBCF15BF563B}" dt="2023-07-02T13:56:52.600" v="1570" actId="47"/>
          <pc:sldLayoutMkLst>
            <pc:docMk/>
            <pc:sldMasterMk cId="0" sldId="2147483681"/>
            <pc:sldLayoutMk cId="0" sldId="2147483657"/>
          </pc:sldLayoutMkLst>
        </pc:sldLayoutChg>
        <pc:sldLayoutChg chg="del">
          <pc:chgData name="Kaoutar El Azami" userId="f24f00916c52a5e5" providerId="LiveId" clId="{108C4F6F-7F17-40E7-958A-BBCF15BF563B}" dt="2023-07-02T13:56:48.742" v="1563" actId="47"/>
          <pc:sldLayoutMkLst>
            <pc:docMk/>
            <pc:sldMasterMk cId="0" sldId="2147483681"/>
            <pc:sldLayoutMk cId="0" sldId="2147483659"/>
          </pc:sldLayoutMkLst>
        </pc:sldLayoutChg>
        <pc:sldLayoutChg chg="del">
          <pc:chgData name="Kaoutar El Azami" userId="f24f00916c52a5e5" providerId="LiveId" clId="{108C4F6F-7F17-40E7-958A-BBCF15BF563B}" dt="2023-07-02T13:56:47.237" v="1560" actId="47"/>
          <pc:sldLayoutMkLst>
            <pc:docMk/>
            <pc:sldMasterMk cId="0" sldId="2147483681"/>
            <pc:sldLayoutMk cId="0" sldId="2147483660"/>
          </pc:sldLayoutMkLst>
        </pc:sldLayoutChg>
        <pc:sldLayoutChg chg="del">
          <pc:chgData name="Kaoutar El Azami" userId="f24f00916c52a5e5" providerId="LiveId" clId="{108C4F6F-7F17-40E7-958A-BBCF15BF563B}" dt="2023-07-02T13:56:47.826" v="1561" actId="47"/>
          <pc:sldLayoutMkLst>
            <pc:docMk/>
            <pc:sldMasterMk cId="0" sldId="2147483681"/>
            <pc:sldLayoutMk cId="0" sldId="2147483661"/>
          </pc:sldLayoutMkLst>
        </pc:sldLayoutChg>
        <pc:sldLayoutChg chg="del">
          <pc:chgData name="Kaoutar El Azami" userId="f24f00916c52a5e5" providerId="LiveId" clId="{108C4F6F-7F17-40E7-958A-BBCF15BF563B}" dt="2023-07-02T13:56:46.146" v="1558" actId="47"/>
          <pc:sldLayoutMkLst>
            <pc:docMk/>
            <pc:sldMasterMk cId="0" sldId="2147483681"/>
            <pc:sldLayoutMk cId="0" sldId="2147483662"/>
          </pc:sldLayoutMkLst>
        </pc:sldLayoutChg>
        <pc:sldLayoutChg chg="del">
          <pc:chgData name="Kaoutar El Azami" userId="f24f00916c52a5e5" providerId="LiveId" clId="{108C4F6F-7F17-40E7-958A-BBCF15BF563B}" dt="2023-07-02T13:56:42.913" v="1549" actId="47"/>
          <pc:sldLayoutMkLst>
            <pc:docMk/>
            <pc:sldMasterMk cId="0" sldId="2147483681"/>
            <pc:sldLayoutMk cId="0" sldId="2147483663"/>
          </pc:sldLayoutMkLst>
        </pc:sldLayoutChg>
        <pc:sldLayoutChg chg="add del">
          <pc:chgData name="Kaoutar El Azami" userId="f24f00916c52a5e5" providerId="LiveId" clId="{108C4F6F-7F17-40E7-958A-BBCF15BF563B}" dt="2023-07-02T13:56:55.313" v="1573" actId="47"/>
          <pc:sldLayoutMkLst>
            <pc:docMk/>
            <pc:sldMasterMk cId="0" sldId="2147483681"/>
            <pc:sldLayoutMk cId="0" sldId="2147483665"/>
          </pc:sldLayoutMkLst>
        </pc:sldLayoutChg>
        <pc:sldLayoutChg chg="del">
          <pc:chgData name="Kaoutar El Azami" userId="f24f00916c52a5e5" providerId="LiveId" clId="{108C4F6F-7F17-40E7-958A-BBCF15BF563B}" dt="2023-07-02T13:56:53.219" v="1571" actId="47"/>
          <pc:sldLayoutMkLst>
            <pc:docMk/>
            <pc:sldMasterMk cId="0" sldId="2147483681"/>
            <pc:sldLayoutMk cId="0" sldId="2147483666"/>
          </pc:sldLayoutMkLst>
        </pc:sldLayoutChg>
        <pc:sldLayoutChg chg="del">
          <pc:chgData name="Kaoutar El Azami" userId="f24f00916c52a5e5" providerId="LiveId" clId="{108C4F6F-7F17-40E7-958A-BBCF15BF563B}" dt="2023-07-02T13:56:50.949" v="1567" actId="47"/>
          <pc:sldLayoutMkLst>
            <pc:docMk/>
            <pc:sldMasterMk cId="0" sldId="2147483681"/>
            <pc:sldLayoutMk cId="0" sldId="2147483667"/>
          </pc:sldLayoutMkLst>
        </pc:sldLayoutChg>
        <pc:sldLayoutChg chg="del">
          <pc:chgData name="Kaoutar El Azami" userId="f24f00916c52a5e5" providerId="LiveId" clId="{108C4F6F-7F17-40E7-958A-BBCF15BF563B}" dt="2023-07-02T13:56:50.279" v="1566" actId="47"/>
          <pc:sldLayoutMkLst>
            <pc:docMk/>
            <pc:sldMasterMk cId="0" sldId="2147483681"/>
            <pc:sldLayoutMk cId="0" sldId="2147483668"/>
          </pc:sldLayoutMkLst>
        </pc:sldLayoutChg>
        <pc:sldLayoutChg chg="del">
          <pc:chgData name="Kaoutar El Azami" userId="f24f00916c52a5e5" providerId="LiveId" clId="{108C4F6F-7F17-40E7-958A-BBCF15BF563B}" dt="2023-07-02T13:45:01.581" v="1106" actId="47"/>
          <pc:sldLayoutMkLst>
            <pc:docMk/>
            <pc:sldMasterMk cId="0" sldId="2147483681"/>
            <pc:sldLayoutMk cId="0" sldId="2147483671"/>
          </pc:sldLayoutMkLst>
        </pc:sldLayoutChg>
        <pc:sldLayoutChg chg="del">
          <pc:chgData name="Kaoutar El Azami" userId="f24f00916c52a5e5" providerId="LiveId" clId="{108C4F6F-7F17-40E7-958A-BBCF15BF563B}" dt="2023-07-02T13:51:51.244" v="1256" actId="47"/>
          <pc:sldLayoutMkLst>
            <pc:docMk/>
            <pc:sldMasterMk cId="0" sldId="2147483681"/>
            <pc:sldLayoutMk cId="0" sldId="2147483672"/>
          </pc:sldLayoutMkLst>
        </pc:sldLayoutChg>
        <pc:sldLayoutChg chg="del">
          <pc:chgData name="Kaoutar El Azami" userId="f24f00916c52a5e5" providerId="LiveId" clId="{108C4F6F-7F17-40E7-958A-BBCF15BF563B}" dt="2023-07-02T13:51:46.575" v="1252" actId="47"/>
          <pc:sldLayoutMkLst>
            <pc:docMk/>
            <pc:sldMasterMk cId="0" sldId="2147483681"/>
            <pc:sldLayoutMk cId="0" sldId="2147483673"/>
          </pc:sldLayoutMkLst>
        </pc:sldLayoutChg>
        <pc:sldLayoutChg chg="del">
          <pc:chgData name="Kaoutar El Azami" userId="f24f00916c52a5e5" providerId="LiveId" clId="{108C4F6F-7F17-40E7-958A-BBCF15BF563B}" dt="2023-07-02T13:56:52.116" v="1569" actId="47"/>
          <pc:sldLayoutMkLst>
            <pc:docMk/>
            <pc:sldMasterMk cId="0" sldId="2147483681"/>
            <pc:sldLayoutMk cId="0" sldId="2147483674"/>
          </pc:sldLayoutMkLst>
        </pc:sldLayoutChg>
        <pc:sldLayoutChg chg="del">
          <pc:chgData name="Kaoutar El Azami" userId="f24f00916c52a5e5" providerId="LiveId" clId="{108C4F6F-7F17-40E7-958A-BBCF15BF563B}" dt="2023-07-02T13:56:51.447" v="1568" actId="47"/>
          <pc:sldLayoutMkLst>
            <pc:docMk/>
            <pc:sldMasterMk cId="0" sldId="2147483681"/>
            <pc:sldLayoutMk cId="0" sldId="2147483675"/>
          </pc:sldLayoutMkLst>
        </pc:sldLayoutChg>
        <pc:sldLayoutChg chg="del">
          <pc:chgData name="Kaoutar El Azami" userId="f24f00916c52a5e5" providerId="LiveId" clId="{108C4F6F-7F17-40E7-958A-BBCF15BF563B}" dt="2023-07-02T13:56:43.612" v="1551" actId="47"/>
          <pc:sldLayoutMkLst>
            <pc:docMk/>
            <pc:sldMasterMk cId="0" sldId="2147483681"/>
            <pc:sldLayoutMk cId="0" sldId="2147483676"/>
          </pc:sldLayoutMkLst>
        </pc:sldLayoutChg>
      </pc:sldMasterChg>
      <pc:sldMasterChg chg="del delSldLayout">
        <pc:chgData name="Kaoutar El Azami" userId="f24f00916c52a5e5" providerId="LiveId" clId="{108C4F6F-7F17-40E7-958A-BBCF15BF563B}" dt="2023-07-02T13:21:13.174" v="690" actId="47"/>
        <pc:sldMasterMkLst>
          <pc:docMk/>
          <pc:sldMasterMk cId="0" sldId="2147483682"/>
        </pc:sldMasterMkLst>
        <pc:sldLayoutChg chg="del">
          <pc:chgData name="Kaoutar El Azami" userId="f24f00916c52a5e5" providerId="LiveId" clId="{108C4F6F-7F17-40E7-958A-BBCF15BF563B}" dt="2023-07-02T13:21:12.361" v="685" actId="47"/>
          <pc:sldLayoutMkLst>
            <pc:docMk/>
            <pc:sldMasterMk cId="0" sldId="2147483682"/>
            <pc:sldLayoutMk cId="0" sldId="2147483679"/>
          </pc:sldLayoutMkLst>
        </pc:sldLayoutChg>
        <pc:sldLayoutChg chg="del">
          <pc:chgData name="Kaoutar El Azami" userId="f24f00916c52a5e5" providerId="LiveId" clId="{108C4F6F-7F17-40E7-958A-BBCF15BF563B}" dt="2023-07-02T13:21:13.174" v="690" actId="47"/>
          <pc:sldLayoutMkLst>
            <pc:docMk/>
            <pc:sldMasterMk cId="0" sldId="2147483682"/>
            <pc:sldLayoutMk cId="0"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17a985de0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17a985de0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7a985de0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7a985de0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1a4caaef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1a4caaef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7a985de0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7a985de0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07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1a4caaef3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1a4caaef3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7a985de0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7a985de0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729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7a985de0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7a985de0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12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1a4caaef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1a4caaef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a:off x="254625" y="130800"/>
            <a:ext cx="8634900" cy="4881900"/>
          </a:xfrm>
          <a:prstGeom prst="roundRect">
            <a:avLst>
              <a:gd name="adj" fmla="val 5931"/>
            </a:avLst>
          </a:prstGeom>
          <a:solidFill>
            <a:schemeClr val="dk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438800" y="1362775"/>
            <a:ext cx="6266400" cy="2076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458200" y="3616000"/>
            <a:ext cx="4227600" cy="421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468700"/>
            <a:ext cx="5067600" cy="1511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020600"/>
            <a:ext cx="1630200" cy="10812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a:spLocks noGrp="1"/>
          </p:cNvSpPr>
          <p:nvPr>
            <p:ph type="pic" idx="3"/>
          </p:nvPr>
        </p:nvSpPr>
        <p:spPr>
          <a:xfrm>
            <a:off x="5641700" y="1047150"/>
            <a:ext cx="2486100" cy="3102300"/>
          </a:xfrm>
          <a:prstGeom prst="roundRect">
            <a:avLst>
              <a:gd name="adj" fmla="val 16667"/>
            </a:avLst>
          </a:prstGeom>
          <a:noFill/>
          <a:ln w="76200" cap="flat" cmpd="sng">
            <a:solidFill>
              <a:schemeClr val="lt2"/>
            </a:solidFill>
            <a:prstDash val="solid"/>
            <a:round/>
            <a:headEnd type="none" w="sm" len="sm"/>
            <a:tailEnd type="none" w="sm" len="sm"/>
          </a:ln>
          <a:effectLst>
            <a:outerShdw blurRad="57150" dist="19050" dir="5400000" algn="bl" rotWithShape="0">
              <a:schemeClr val="dk2">
                <a:alpha val="18000"/>
              </a:scheme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2"/>
        </a:solidFill>
        <a:effectLst/>
      </p:bgPr>
    </p:bg>
    <p:spTree>
      <p:nvGrpSpPr>
        <p:cNvPr id="1" name="Shape 96"/>
        <p:cNvGrpSpPr/>
        <p:nvPr/>
      </p:nvGrpSpPr>
      <p:grpSpPr>
        <a:xfrm>
          <a:off x="0" y="0"/>
          <a:ext cx="0" cy="0"/>
          <a:chOff x="0" y="0"/>
          <a:chExt cx="0" cy="0"/>
        </a:xfrm>
      </p:grpSpPr>
      <p:sp>
        <p:nvSpPr>
          <p:cNvPr id="97" name="Google Shape;97;p18"/>
          <p:cNvSpPr/>
          <p:nvPr/>
        </p:nvSpPr>
        <p:spPr>
          <a:xfrm>
            <a:off x="254625" y="130800"/>
            <a:ext cx="8634900" cy="4881900"/>
          </a:xfrm>
          <a:prstGeom prst="roundRect">
            <a:avLst>
              <a:gd name="adj" fmla="val 5931"/>
            </a:avLst>
          </a:prstGeom>
          <a:solidFill>
            <a:schemeClr val="dk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18"/>
          <p:cNvSpPr txBox="1">
            <a:spLocks noGrp="1"/>
          </p:cNvSpPr>
          <p:nvPr>
            <p:ph type="title" idx="2" hasCustomPrompt="1"/>
          </p:nvPr>
        </p:nvSpPr>
        <p:spPr>
          <a:xfrm>
            <a:off x="1588875" y="1656970"/>
            <a:ext cx="734700" cy="447600"/>
          </a:xfrm>
          <a:prstGeom prst="rect">
            <a:avLst/>
          </a:prstGeom>
          <a:solidFill>
            <a:schemeClr val="accent1"/>
          </a:solidFill>
          <a:ln w="19050" cap="flat" cmpd="sng">
            <a:solidFill>
              <a:schemeClr val="lt2"/>
            </a:solidFill>
            <a:prstDash val="solid"/>
            <a:round/>
            <a:headEnd type="none" w="sm" len="sm"/>
            <a:tailEnd type="none" w="sm" len="sm"/>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8"/>
          <p:cNvSpPr txBox="1">
            <a:spLocks noGrp="1"/>
          </p:cNvSpPr>
          <p:nvPr>
            <p:ph type="title" idx="3" hasCustomPrompt="1"/>
          </p:nvPr>
        </p:nvSpPr>
        <p:spPr>
          <a:xfrm>
            <a:off x="1588925" y="3329841"/>
            <a:ext cx="734700" cy="447600"/>
          </a:xfrm>
          <a:prstGeom prst="rect">
            <a:avLst/>
          </a:prstGeom>
          <a:solidFill>
            <a:schemeClr val="accent1"/>
          </a:solidFill>
          <a:ln w="19050" cap="flat" cmpd="sng">
            <a:solidFill>
              <a:schemeClr val="lt2"/>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8"/>
          <p:cNvSpPr txBox="1">
            <a:spLocks noGrp="1"/>
          </p:cNvSpPr>
          <p:nvPr>
            <p:ph type="title" idx="4" hasCustomPrompt="1"/>
          </p:nvPr>
        </p:nvSpPr>
        <p:spPr>
          <a:xfrm>
            <a:off x="4168200" y="1656975"/>
            <a:ext cx="807600" cy="447600"/>
          </a:xfrm>
          <a:prstGeom prst="rect">
            <a:avLst/>
          </a:prstGeom>
          <a:solidFill>
            <a:schemeClr val="accent1"/>
          </a:solidFill>
          <a:ln w="19050" cap="flat" cmpd="sng">
            <a:solidFill>
              <a:schemeClr val="lt2"/>
            </a:solidFill>
            <a:prstDash val="solid"/>
            <a:round/>
            <a:headEnd type="none" w="sm" len="sm"/>
            <a:tailEnd type="none" w="sm" len="sm"/>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8"/>
          <p:cNvSpPr txBox="1">
            <a:spLocks noGrp="1"/>
          </p:cNvSpPr>
          <p:nvPr>
            <p:ph type="title" idx="5" hasCustomPrompt="1"/>
          </p:nvPr>
        </p:nvSpPr>
        <p:spPr>
          <a:xfrm>
            <a:off x="4168200" y="3329842"/>
            <a:ext cx="807600" cy="447600"/>
          </a:xfrm>
          <a:prstGeom prst="rect">
            <a:avLst/>
          </a:prstGeom>
          <a:solidFill>
            <a:schemeClr val="accent1"/>
          </a:solidFill>
          <a:ln w="19050" cap="flat" cmpd="sng">
            <a:solidFill>
              <a:schemeClr val="lt2"/>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8"/>
          <p:cNvSpPr txBox="1">
            <a:spLocks noGrp="1"/>
          </p:cNvSpPr>
          <p:nvPr>
            <p:ph type="title" idx="6" hasCustomPrompt="1"/>
          </p:nvPr>
        </p:nvSpPr>
        <p:spPr>
          <a:xfrm>
            <a:off x="6820425" y="1656970"/>
            <a:ext cx="734700" cy="447600"/>
          </a:xfrm>
          <a:prstGeom prst="rect">
            <a:avLst/>
          </a:prstGeom>
          <a:solidFill>
            <a:schemeClr val="accent1"/>
          </a:solidFill>
          <a:ln w="19050" cap="flat" cmpd="sng">
            <a:solidFill>
              <a:schemeClr val="lt2"/>
            </a:solidFill>
            <a:prstDash val="solid"/>
            <a:round/>
            <a:headEnd type="none" w="sm" len="sm"/>
            <a:tailEnd type="none" w="sm" len="sm"/>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8"/>
          <p:cNvSpPr txBox="1">
            <a:spLocks noGrp="1"/>
          </p:cNvSpPr>
          <p:nvPr>
            <p:ph type="title" idx="7" hasCustomPrompt="1"/>
          </p:nvPr>
        </p:nvSpPr>
        <p:spPr>
          <a:xfrm>
            <a:off x="6820425" y="3329841"/>
            <a:ext cx="734700" cy="447600"/>
          </a:xfrm>
          <a:prstGeom prst="rect">
            <a:avLst/>
          </a:prstGeom>
          <a:solidFill>
            <a:schemeClr val="accent1"/>
          </a:solidFill>
          <a:ln w="19050" cap="flat" cmpd="sng">
            <a:solidFill>
              <a:schemeClr val="lt2"/>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8"/>
          <p:cNvSpPr txBox="1">
            <a:spLocks noGrp="1"/>
          </p:cNvSpPr>
          <p:nvPr>
            <p:ph type="subTitle" idx="1"/>
          </p:nvPr>
        </p:nvSpPr>
        <p:spPr>
          <a:xfrm>
            <a:off x="713225" y="2126050"/>
            <a:ext cx="2486100" cy="67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 name="Google Shape;106;p18"/>
          <p:cNvSpPr txBox="1">
            <a:spLocks noGrp="1"/>
          </p:cNvSpPr>
          <p:nvPr>
            <p:ph type="subTitle" idx="8"/>
          </p:nvPr>
        </p:nvSpPr>
        <p:spPr>
          <a:xfrm>
            <a:off x="3329000" y="2126050"/>
            <a:ext cx="2486100" cy="67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18"/>
          <p:cNvSpPr txBox="1">
            <a:spLocks noGrp="1"/>
          </p:cNvSpPr>
          <p:nvPr>
            <p:ph type="subTitle" idx="9"/>
          </p:nvPr>
        </p:nvSpPr>
        <p:spPr>
          <a:xfrm>
            <a:off x="5944775" y="2126050"/>
            <a:ext cx="2486100" cy="67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 name="Google Shape;108;p18"/>
          <p:cNvSpPr txBox="1">
            <a:spLocks noGrp="1"/>
          </p:cNvSpPr>
          <p:nvPr>
            <p:ph type="subTitle" idx="13"/>
          </p:nvPr>
        </p:nvSpPr>
        <p:spPr>
          <a:xfrm>
            <a:off x="713225" y="3799000"/>
            <a:ext cx="2486100" cy="67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9" name="Google Shape;109;p18"/>
          <p:cNvSpPr txBox="1">
            <a:spLocks noGrp="1"/>
          </p:cNvSpPr>
          <p:nvPr>
            <p:ph type="subTitle" idx="14"/>
          </p:nvPr>
        </p:nvSpPr>
        <p:spPr>
          <a:xfrm>
            <a:off x="3329000" y="3799000"/>
            <a:ext cx="2486100" cy="67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0" name="Google Shape;110;p18"/>
          <p:cNvSpPr txBox="1">
            <a:spLocks noGrp="1"/>
          </p:cNvSpPr>
          <p:nvPr>
            <p:ph type="subTitle" idx="15"/>
          </p:nvPr>
        </p:nvSpPr>
        <p:spPr>
          <a:xfrm>
            <a:off x="5944775" y="3799000"/>
            <a:ext cx="2486100" cy="67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8"/>
          <p:cNvSpPr/>
          <p:nvPr/>
        </p:nvSpPr>
        <p:spPr>
          <a:xfrm rot="-6145994">
            <a:off x="8503768" y="3987840"/>
            <a:ext cx="1482570" cy="1482570"/>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8430775" y="2798350"/>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813350" y="4604000"/>
            <a:ext cx="1767000" cy="1767000"/>
          </a:xfrm>
          <a:prstGeom prst="donut">
            <a:avLst>
              <a:gd name="adj" fmla="val 8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7816850" y="28570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2539225" y="3100300"/>
            <a:ext cx="53784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7" name="Google Shape;117;p19"/>
          <p:cNvSpPr txBox="1">
            <a:spLocks noGrp="1"/>
          </p:cNvSpPr>
          <p:nvPr>
            <p:ph type="subTitle" idx="1"/>
          </p:nvPr>
        </p:nvSpPr>
        <p:spPr>
          <a:xfrm>
            <a:off x="856150" y="1126425"/>
            <a:ext cx="70614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7"/>
        <p:cNvGrpSpPr/>
        <p:nvPr/>
      </p:nvGrpSpPr>
      <p:grpSpPr>
        <a:xfrm>
          <a:off x="0" y="0"/>
          <a:ext cx="0" cy="0"/>
          <a:chOff x="0" y="0"/>
          <a:chExt cx="0" cy="0"/>
        </a:xfrm>
      </p:grpSpPr>
      <p:sp>
        <p:nvSpPr>
          <p:cNvPr id="138" name="Google Shape;138;p23"/>
          <p:cNvSpPr/>
          <p:nvPr/>
        </p:nvSpPr>
        <p:spPr>
          <a:xfrm>
            <a:off x="254625" y="130800"/>
            <a:ext cx="8634900" cy="4881900"/>
          </a:xfrm>
          <a:prstGeom prst="roundRect">
            <a:avLst>
              <a:gd name="adj" fmla="val 5931"/>
            </a:avLst>
          </a:prstGeom>
          <a:solidFill>
            <a:schemeClr val="dk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3"/>
          <p:cNvSpPr txBox="1">
            <a:spLocks noGrp="1"/>
          </p:cNvSpPr>
          <p:nvPr>
            <p:ph type="subTitle" idx="1"/>
          </p:nvPr>
        </p:nvSpPr>
        <p:spPr>
          <a:xfrm>
            <a:off x="5006776" y="2652775"/>
            <a:ext cx="2661000" cy="18003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300"/>
              <a:buNone/>
              <a:defRPr b="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41" name="Google Shape;141;p23"/>
          <p:cNvSpPr txBox="1">
            <a:spLocks noGrp="1"/>
          </p:cNvSpPr>
          <p:nvPr>
            <p:ph type="subTitle" idx="2"/>
          </p:nvPr>
        </p:nvSpPr>
        <p:spPr>
          <a:xfrm>
            <a:off x="1464413" y="2652775"/>
            <a:ext cx="2661000" cy="18003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300"/>
              <a:buNone/>
              <a:defRPr b="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42" name="Google Shape;142;p23"/>
          <p:cNvSpPr txBox="1">
            <a:spLocks noGrp="1"/>
          </p:cNvSpPr>
          <p:nvPr>
            <p:ph type="subTitle" idx="3"/>
          </p:nvPr>
        </p:nvSpPr>
        <p:spPr>
          <a:xfrm>
            <a:off x="1464413" y="2093875"/>
            <a:ext cx="2661000" cy="55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23"/>
          <p:cNvSpPr txBox="1">
            <a:spLocks noGrp="1"/>
          </p:cNvSpPr>
          <p:nvPr>
            <p:ph type="subTitle" idx="4"/>
          </p:nvPr>
        </p:nvSpPr>
        <p:spPr>
          <a:xfrm>
            <a:off x="5006776" y="2093875"/>
            <a:ext cx="2661000" cy="55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4" name="Google Shape;144;p23"/>
          <p:cNvSpPr/>
          <p:nvPr/>
        </p:nvSpPr>
        <p:spPr>
          <a:xfrm rot="6443641" flipH="1">
            <a:off x="8558176" y="2947348"/>
            <a:ext cx="1292716" cy="1699574"/>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145" name="Google Shape;145;p23"/>
          <p:cNvSpPr/>
          <p:nvPr/>
        </p:nvSpPr>
        <p:spPr>
          <a:xfrm>
            <a:off x="8107600" y="-1352700"/>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1176275" y="4286225"/>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47"/>
        <p:cNvGrpSpPr/>
        <p:nvPr/>
      </p:nvGrpSpPr>
      <p:grpSpPr>
        <a:xfrm>
          <a:off x="0" y="0"/>
          <a:ext cx="0" cy="0"/>
          <a:chOff x="0" y="0"/>
          <a:chExt cx="0" cy="0"/>
        </a:xfrm>
      </p:grpSpPr>
      <p:sp>
        <p:nvSpPr>
          <p:cNvPr id="148" name="Google Shape;148;p24"/>
          <p:cNvSpPr/>
          <p:nvPr/>
        </p:nvSpPr>
        <p:spPr>
          <a:xfrm>
            <a:off x="254625" y="130800"/>
            <a:ext cx="8634900" cy="4881900"/>
          </a:xfrm>
          <a:prstGeom prst="roundRect">
            <a:avLst>
              <a:gd name="adj" fmla="val 5931"/>
            </a:avLst>
          </a:prstGeom>
          <a:solidFill>
            <a:schemeClr val="dk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 name="Google Shape;150;p24"/>
          <p:cNvSpPr txBox="1">
            <a:spLocks noGrp="1"/>
          </p:cNvSpPr>
          <p:nvPr>
            <p:ph type="subTitle" idx="1"/>
          </p:nvPr>
        </p:nvSpPr>
        <p:spPr>
          <a:xfrm>
            <a:off x="4865700" y="1820025"/>
            <a:ext cx="3331200" cy="21891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300"/>
              <a:buNone/>
              <a:defRPr b="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1" name="Google Shape;151;p24"/>
          <p:cNvSpPr txBox="1">
            <a:spLocks noGrp="1"/>
          </p:cNvSpPr>
          <p:nvPr>
            <p:ph type="subTitle" idx="2"/>
          </p:nvPr>
        </p:nvSpPr>
        <p:spPr>
          <a:xfrm>
            <a:off x="946975" y="1820025"/>
            <a:ext cx="3331200" cy="21891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300"/>
              <a:buNone/>
              <a:defRPr b="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2" name="Google Shape;152;p24"/>
          <p:cNvSpPr/>
          <p:nvPr/>
        </p:nvSpPr>
        <p:spPr>
          <a:xfrm rot="4518705" flipH="1">
            <a:off x="-553322" y="4076004"/>
            <a:ext cx="1292723" cy="1699628"/>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153" name="Google Shape;153;p24"/>
          <p:cNvSpPr/>
          <p:nvPr/>
        </p:nvSpPr>
        <p:spPr>
          <a:xfrm>
            <a:off x="-892887" y="-636950"/>
            <a:ext cx="1868400" cy="1868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rot="10800000" flipH="1">
            <a:off x="7938600" y="4084963"/>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7938600" y="-636950"/>
            <a:ext cx="1581900" cy="1562100"/>
          </a:xfrm>
          <a:prstGeom prst="ellipse">
            <a:avLst/>
          </a:prstGeom>
          <a:gradFill>
            <a:gsLst>
              <a:gs pos="0">
                <a:schemeClr val="accent1"/>
              </a:gs>
              <a:gs pos="15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6"/>
        <p:cNvGrpSpPr/>
        <p:nvPr/>
      </p:nvGrpSpPr>
      <p:grpSpPr>
        <a:xfrm>
          <a:off x="0" y="0"/>
          <a:ext cx="0" cy="0"/>
          <a:chOff x="0" y="0"/>
          <a:chExt cx="0" cy="0"/>
        </a:xfrm>
      </p:grpSpPr>
      <p:sp>
        <p:nvSpPr>
          <p:cNvPr id="237" name="Google Shape;237;p31"/>
          <p:cNvSpPr/>
          <p:nvPr/>
        </p:nvSpPr>
        <p:spPr>
          <a:xfrm rot="-6146075">
            <a:off x="8303073" y="-1431109"/>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rot="-6145876">
            <a:off x="-251580" y="4011032"/>
            <a:ext cx="2140586" cy="2140586"/>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1378525" y="4228350"/>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rot="-9313205">
            <a:off x="-1228996" y="-1775599"/>
            <a:ext cx="2769283" cy="2701899"/>
          </a:xfrm>
          <a:prstGeom prst="ellipse">
            <a:avLst/>
          </a:prstGeom>
          <a:gradFill>
            <a:gsLst>
              <a:gs pos="0">
                <a:schemeClr val="accent1"/>
              </a:gs>
              <a:gs pos="47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rot="-9313068">
            <a:off x="8201124" y="4357553"/>
            <a:ext cx="1190209" cy="1161084"/>
          </a:xfrm>
          <a:prstGeom prst="ellipse">
            <a:avLst/>
          </a:prstGeom>
          <a:gradFill>
            <a:gsLst>
              <a:gs pos="0">
                <a:schemeClr val="accent1"/>
              </a:gs>
              <a:gs pos="47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6830425" y="-2096225"/>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3"/>
        <p:cNvGrpSpPr/>
        <p:nvPr/>
      </p:nvGrpSpPr>
      <p:grpSpPr>
        <a:xfrm>
          <a:off x="0" y="0"/>
          <a:ext cx="0" cy="0"/>
          <a:chOff x="0" y="0"/>
          <a:chExt cx="0" cy="0"/>
        </a:xfrm>
      </p:grpSpPr>
      <p:sp>
        <p:nvSpPr>
          <p:cNvPr id="244" name="Google Shape;244;p32"/>
          <p:cNvSpPr/>
          <p:nvPr/>
        </p:nvSpPr>
        <p:spPr>
          <a:xfrm rot="-6146075">
            <a:off x="6387548" y="4518791"/>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rot="-6146075">
            <a:off x="-1409877" y="-1742334"/>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rot="8927291" flipH="1">
            <a:off x="8250938" y="3920420"/>
            <a:ext cx="1292721" cy="1699602"/>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247" name="Google Shape;247;p32"/>
          <p:cNvSpPr/>
          <p:nvPr/>
        </p:nvSpPr>
        <p:spPr>
          <a:xfrm rot="8927291" flipH="1">
            <a:off x="66863" y="-959555"/>
            <a:ext cx="1292721" cy="1699602"/>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248" name="Google Shape;248;p32"/>
          <p:cNvSpPr/>
          <p:nvPr/>
        </p:nvSpPr>
        <p:spPr>
          <a:xfrm>
            <a:off x="-1378525" y="4228350"/>
            <a:ext cx="2486100" cy="2486100"/>
          </a:xfrm>
          <a:prstGeom prst="donut">
            <a:avLst>
              <a:gd name="adj" fmla="val 15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6989200" y="-1873975"/>
            <a:ext cx="2486100" cy="2486100"/>
          </a:xfrm>
          <a:prstGeom prst="donut">
            <a:avLst>
              <a:gd name="adj" fmla="val 15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1pPr>
            <a:lvl2pPr marL="914400" lvl="1"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2pPr>
            <a:lvl3pPr marL="1371600" lvl="2"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3pPr>
            <a:lvl4pPr marL="1828800" lvl="3"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4pPr>
            <a:lvl5pPr marL="2286000" lvl="4"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5pPr>
            <a:lvl6pPr marL="2743200" lvl="5"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6pPr>
            <a:lvl7pPr marL="3200400" lvl="6"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7pPr>
            <a:lvl8pPr marL="3657600" lvl="7"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8pPr>
            <a:lvl9pPr marL="4114800" lvl="8"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4" r:id="rId4"/>
    <p:sldLayoutId id="2147483665" r:id="rId5"/>
    <p:sldLayoutId id="2147483669" r:id="rId6"/>
    <p:sldLayoutId id="2147483670" r:id="rId7"/>
    <p:sldLayoutId id="2147483677" r:id="rId8"/>
    <p:sldLayoutId id="214748367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p:nvPr/>
        </p:nvSpPr>
        <p:spPr>
          <a:xfrm>
            <a:off x="10554375" y="1445325"/>
            <a:ext cx="1236000" cy="4218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36"/>
          <p:cNvSpPr/>
          <p:nvPr/>
        </p:nvSpPr>
        <p:spPr>
          <a:xfrm rot="-9313205">
            <a:off x="-749846" y="-738649"/>
            <a:ext cx="2769283" cy="2701899"/>
          </a:xfrm>
          <a:prstGeom prst="ellipse">
            <a:avLst/>
          </a:prstGeom>
          <a:gradFill>
            <a:gsLst>
              <a:gs pos="0">
                <a:schemeClr val="accent1"/>
              </a:gs>
              <a:gs pos="47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8107875" y="4037800"/>
            <a:ext cx="1581900" cy="1562100"/>
          </a:xfrm>
          <a:prstGeom prst="ellipse">
            <a:avLst/>
          </a:prstGeom>
          <a:gradFill>
            <a:gsLst>
              <a:gs pos="0">
                <a:schemeClr val="accent1"/>
              </a:gs>
              <a:gs pos="15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7816850" y="28570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a:extLst>
              <a:ext uri="{FF2B5EF4-FFF2-40B4-BE49-F238E27FC236}">
                <a16:creationId xmlns:a16="http://schemas.microsoft.com/office/drawing/2014/main" id="{55BB200C-95EB-5BFA-C985-58B75A14F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32" y="1270436"/>
            <a:ext cx="4706135" cy="22975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9211588F-4612-B96F-1730-A5EB74F83F48}"/>
              </a:ext>
            </a:extLst>
          </p:cNvPr>
          <p:cNvPicPr>
            <a:picLocks noChangeAspect="1"/>
          </p:cNvPicPr>
          <p:nvPr/>
        </p:nvPicPr>
        <p:blipFill>
          <a:blip r:embed="rId2"/>
          <a:stretch>
            <a:fillRect/>
          </a:stretch>
        </p:blipFill>
        <p:spPr>
          <a:xfrm>
            <a:off x="5203762" y="345964"/>
            <a:ext cx="2721038" cy="4318222"/>
          </a:xfrm>
          <a:prstGeom prst="rect">
            <a:avLst/>
          </a:prstGeom>
        </p:spPr>
      </p:pic>
      <p:pic>
        <p:nvPicPr>
          <p:cNvPr id="11" name="Image 10">
            <a:extLst>
              <a:ext uri="{FF2B5EF4-FFF2-40B4-BE49-F238E27FC236}">
                <a16:creationId xmlns:a16="http://schemas.microsoft.com/office/drawing/2014/main" id="{7BFB72FE-1E65-0675-CFEB-C0A16AAF02C1}"/>
              </a:ext>
            </a:extLst>
          </p:cNvPr>
          <p:cNvPicPr>
            <a:picLocks noChangeAspect="1"/>
          </p:cNvPicPr>
          <p:nvPr/>
        </p:nvPicPr>
        <p:blipFill>
          <a:blip r:embed="rId3"/>
          <a:stretch>
            <a:fillRect/>
          </a:stretch>
        </p:blipFill>
        <p:spPr>
          <a:xfrm>
            <a:off x="1417019" y="345964"/>
            <a:ext cx="2831132" cy="4387961"/>
          </a:xfrm>
          <a:prstGeom prst="rect">
            <a:avLst/>
          </a:prstGeom>
        </p:spPr>
      </p:pic>
    </p:spTree>
    <p:extLst>
      <p:ext uri="{BB962C8B-B14F-4D97-AF65-F5344CB8AC3E}">
        <p14:creationId xmlns:p14="http://schemas.microsoft.com/office/powerpoint/2010/main" val="168931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p:nvPr/>
        </p:nvSpPr>
        <p:spPr>
          <a:xfrm rot="2934124">
            <a:off x="8055385" y="3772831"/>
            <a:ext cx="1852659" cy="2435946"/>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312" name="Google Shape;312;p40"/>
          <p:cNvSpPr/>
          <p:nvPr/>
        </p:nvSpPr>
        <p:spPr>
          <a:xfrm rot="-6146075">
            <a:off x="-516702" y="-720534"/>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txBox="1">
            <a:spLocks noGrp="1"/>
          </p:cNvSpPr>
          <p:nvPr>
            <p:ph type="title"/>
          </p:nvPr>
        </p:nvSpPr>
        <p:spPr>
          <a:xfrm>
            <a:off x="713225" y="2468700"/>
            <a:ext cx="50676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Les technologies utilisées</a:t>
            </a:r>
          </a:p>
        </p:txBody>
      </p:sp>
      <p:cxnSp>
        <p:nvCxnSpPr>
          <p:cNvPr id="315" name="Google Shape;315;p40"/>
          <p:cNvCxnSpPr/>
          <p:nvPr/>
        </p:nvCxnSpPr>
        <p:spPr>
          <a:xfrm>
            <a:off x="0" y="4346975"/>
            <a:ext cx="5307300" cy="3300"/>
          </a:xfrm>
          <a:prstGeom prst="straightConnector1">
            <a:avLst/>
          </a:prstGeom>
          <a:noFill/>
          <a:ln w="9525" cap="flat" cmpd="sng">
            <a:solidFill>
              <a:schemeClr val="dk2"/>
            </a:solidFill>
            <a:prstDash val="solid"/>
            <a:round/>
            <a:headEnd type="none" w="med" len="med"/>
            <a:tailEnd type="none" w="med" len="med"/>
          </a:ln>
        </p:spPr>
      </p:cxnSp>
      <p:sp>
        <p:nvSpPr>
          <p:cNvPr id="316" name="Google Shape;316;p40"/>
          <p:cNvSpPr/>
          <p:nvPr/>
        </p:nvSpPr>
        <p:spPr>
          <a:xfrm>
            <a:off x="7063225" y="-648600"/>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rot="925555">
            <a:off x="-707627" y="-167606"/>
            <a:ext cx="1292750" cy="1699689"/>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318" name="Google Shape;318;p40"/>
          <p:cNvSpPr/>
          <p:nvPr/>
        </p:nvSpPr>
        <p:spPr>
          <a:xfrm>
            <a:off x="0" y="4620975"/>
            <a:ext cx="1868400" cy="1868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6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4" name="Google Shape;344;p43"/>
          <p:cNvSpPr/>
          <p:nvPr/>
        </p:nvSpPr>
        <p:spPr>
          <a:xfrm rot="-6146075">
            <a:off x="-1586102" y="-974259"/>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3"/>
          <p:cNvSpPr/>
          <p:nvPr/>
        </p:nvSpPr>
        <p:spPr>
          <a:xfrm rot="-6145876">
            <a:off x="7765545" y="3866182"/>
            <a:ext cx="2140586" cy="2140586"/>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3"/>
          <p:cNvSpPr/>
          <p:nvPr/>
        </p:nvSpPr>
        <p:spPr>
          <a:xfrm rot="6443641" flipH="1">
            <a:off x="-718699" y="-257627"/>
            <a:ext cx="1292716" cy="1699574"/>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cxnSp>
        <p:nvCxnSpPr>
          <p:cNvPr id="23" name="Connecteur droit 22">
            <a:extLst>
              <a:ext uri="{FF2B5EF4-FFF2-40B4-BE49-F238E27FC236}">
                <a16:creationId xmlns:a16="http://schemas.microsoft.com/office/drawing/2014/main" id="{01F8731B-7AA9-3D20-DD8D-0D6572C89005}"/>
              </a:ext>
            </a:extLst>
          </p:cNvPr>
          <p:cNvCxnSpPr/>
          <p:nvPr/>
        </p:nvCxnSpPr>
        <p:spPr>
          <a:xfrm flipV="1">
            <a:off x="1309945" y="1257238"/>
            <a:ext cx="0" cy="3195642"/>
          </a:xfrm>
          <a:prstGeom prst="line">
            <a:avLst/>
          </a:prstGeom>
          <a:ln w="381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78F7AC83-8D7D-8641-631A-92016486A9F5}"/>
              </a:ext>
            </a:extLst>
          </p:cNvPr>
          <p:cNvCxnSpPr/>
          <p:nvPr/>
        </p:nvCxnSpPr>
        <p:spPr>
          <a:xfrm>
            <a:off x="1309945" y="4461437"/>
            <a:ext cx="7280657" cy="0"/>
          </a:xfrm>
          <a:prstGeom prst="line">
            <a:avLst/>
          </a:prstGeom>
          <a:noFill/>
          <a:ln w="38100" cap="flat" cmpd="sng" algn="ctr">
            <a:solidFill>
              <a:sysClr val="windowText" lastClr="000000"/>
            </a:solidFill>
            <a:prstDash val="solid"/>
          </a:ln>
          <a:effectLst/>
        </p:spPr>
      </p:cxnSp>
      <p:sp>
        <p:nvSpPr>
          <p:cNvPr id="26" name="Rectangle à coins arrondis 14">
            <a:extLst>
              <a:ext uri="{FF2B5EF4-FFF2-40B4-BE49-F238E27FC236}">
                <a16:creationId xmlns:a16="http://schemas.microsoft.com/office/drawing/2014/main" id="{25D5DC9E-DF33-AB67-9B64-0E3169A064DA}"/>
              </a:ext>
            </a:extLst>
          </p:cNvPr>
          <p:cNvSpPr/>
          <p:nvPr/>
        </p:nvSpPr>
        <p:spPr>
          <a:xfrm>
            <a:off x="2109992" y="1797141"/>
            <a:ext cx="662047" cy="266429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à coins arrondis 15">
            <a:extLst>
              <a:ext uri="{FF2B5EF4-FFF2-40B4-BE49-F238E27FC236}">
                <a16:creationId xmlns:a16="http://schemas.microsoft.com/office/drawing/2014/main" id="{04DF1B48-01A0-4DE1-6ED7-90D649D1E157}"/>
              </a:ext>
            </a:extLst>
          </p:cNvPr>
          <p:cNvSpPr/>
          <p:nvPr/>
        </p:nvSpPr>
        <p:spPr>
          <a:xfrm>
            <a:off x="3380009" y="3129289"/>
            <a:ext cx="648072" cy="133214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à coins arrondis 16">
            <a:extLst>
              <a:ext uri="{FF2B5EF4-FFF2-40B4-BE49-F238E27FC236}">
                <a16:creationId xmlns:a16="http://schemas.microsoft.com/office/drawing/2014/main" id="{F511982F-4927-E613-6441-8D55A48E3173}"/>
              </a:ext>
            </a:extLst>
          </p:cNvPr>
          <p:cNvSpPr/>
          <p:nvPr/>
        </p:nvSpPr>
        <p:spPr>
          <a:xfrm>
            <a:off x="4737879" y="2710799"/>
            <a:ext cx="756084" cy="1728192"/>
          </a:xfrm>
          <a:prstGeom prst="round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à coins arrondis 17">
            <a:extLst>
              <a:ext uri="{FF2B5EF4-FFF2-40B4-BE49-F238E27FC236}">
                <a16:creationId xmlns:a16="http://schemas.microsoft.com/office/drawing/2014/main" id="{8FBEE49F-1E22-A5D5-E136-B0BBA4057707}"/>
              </a:ext>
            </a:extLst>
          </p:cNvPr>
          <p:cNvSpPr/>
          <p:nvPr/>
        </p:nvSpPr>
        <p:spPr>
          <a:xfrm>
            <a:off x="6131054" y="2296919"/>
            <a:ext cx="719870" cy="21602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8B69B394-AE9F-D12B-6D24-ECA083892FC9}"/>
              </a:ext>
            </a:extLst>
          </p:cNvPr>
          <p:cNvSpPr txBox="1"/>
          <p:nvPr/>
        </p:nvSpPr>
        <p:spPr>
          <a:xfrm>
            <a:off x="3303933" y="2726023"/>
            <a:ext cx="1132283" cy="1938992"/>
          </a:xfrm>
          <a:prstGeom prst="rect">
            <a:avLst/>
          </a:prstGeom>
          <a:noFill/>
        </p:spPr>
        <p:txBody>
          <a:bodyPr wrap="square" rtlCol="0">
            <a:spAutoFit/>
          </a:bodyPr>
          <a:lstStyle/>
          <a:p>
            <a:r>
              <a:rPr lang="fr-FR" sz="2400" dirty="0">
                <a:latin typeface="Arial Rounded MT Bold" pitchFamily="34" charset="0"/>
              </a:rPr>
              <a:t>43%</a:t>
            </a: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p:txBody>
      </p:sp>
      <p:sp>
        <p:nvSpPr>
          <p:cNvPr id="34" name="ZoneTexte 33">
            <a:extLst>
              <a:ext uri="{FF2B5EF4-FFF2-40B4-BE49-F238E27FC236}">
                <a16:creationId xmlns:a16="http://schemas.microsoft.com/office/drawing/2014/main" id="{BED708E7-BEF9-0008-C367-854AC6DD1540}"/>
              </a:ext>
            </a:extLst>
          </p:cNvPr>
          <p:cNvSpPr txBox="1"/>
          <p:nvPr/>
        </p:nvSpPr>
        <p:spPr>
          <a:xfrm>
            <a:off x="2064693" y="1374204"/>
            <a:ext cx="1132283" cy="1938992"/>
          </a:xfrm>
          <a:prstGeom prst="rect">
            <a:avLst/>
          </a:prstGeom>
          <a:noFill/>
        </p:spPr>
        <p:txBody>
          <a:bodyPr wrap="square" rtlCol="0">
            <a:spAutoFit/>
          </a:bodyPr>
          <a:lstStyle/>
          <a:p>
            <a:r>
              <a:rPr lang="fr-FR" sz="2400" dirty="0">
                <a:latin typeface="Arial Rounded MT Bold" pitchFamily="34" charset="0"/>
              </a:rPr>
              <a:t>95%</a:t>
            </a: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p:txBody>
      </p:sp>
      <p:sp>
        <p:nvSpPr>
          <p:cNvPr id="35" name="ZoneTexte 34">
            <a:extLst>
              <a:ext uri="{FF2B5EF4-FFF2-40B4-BE49-F238E27FC236}">
                <a16:creationId xmlns:a16="http://schemas.microsoft.com/office/drawing/2014/main" id="{320F7CB1-1AFE-C1AD-279A-FEC05CF55177}"/>
              </a:ext>
            </a:extLst>
          </p:cNvPr>
          <p:cNvSpPr txBox="1"/>
          <p:nvPr/>
        </p:nvSpPr>
        <p:spPr>
          <a:xfrm>
            <a:off x="4697108" y="2334092"/>
            <a:ext cx="1132283" cy="1938992"/>
          </a:xfrm>
          <a:prstGeom prst="rect">
            <a:avLst/>
          </a:prstGeom>
          <a:noFill/>
        </p:spPr>
        <p:txBody>
          <a:bodyPr wrap="square" rtlCol="0">
            <a:spAutoFit/>
          </a:bodyPr>
          <a:lstStyle/>
          <a:p>
            <a:r>
              <a:rPr lang="fr-FR" sz="2400" dirty="0">
                <a:latin typeface="Arial Rounded MT Bold" pitchFamily="34" charset="0"/>
              </a:rPr>
              <a:t>65%</a:t>
            </a: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p:txBody>
      </p:sp>
      <p:sp>
        <p:nvSpPr>
          <p:cNvPr id="36" name="ZoneTexte 35">
            <a:extLst>
              <a:ext uri="{FF2B5EF4-FFF2-40B4-BE49-F238E27FC236}">
                <a16:creationId xmlns:a16="http://schemas.microsoft.com/office/drawing/2014/main" id="{5A5DEC73-A60D-01F7-ABF6-FB3CED7C5480}"/>
              </a:ext>
            </a:extLst>
          </p:cNvPr>
          <p:cNvSpPr txBox="1"/>
          <p:nvPr/>
        </p:nvSpPr>
        <p:spPr>
          <a:xfrm>
            <a:off x="6073297" y="1885563"/>
            <a:ext cx="1132283" cy="1938992"/>
          </a:xfrm>
          <a:prstGeom prst="rect">
            <a:avLst/>
          </a:prstGeom>
          <a:noFill/>
        </p:spPr>
        <p:txBody>
          <a:bodyPr wrap="square" rtlCol="0">
            <a:spAutoFit/>
          </a:bodyPr>
          <a:lstStyle/>
          <a:p>
            <a:r>
              <a:rPr lang="fr-FR" sz="2400" dirty="0">
                <a:latin typeface="Arial Rounded MT Bold" pitchFamily="34" charset="0"/>
              </a:rPr>
              <a:t>78%</a:t>
            </a: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p:txBody>
      </p:sp>
      <p:sp>
        <p:nvSpPr>
          <p:cNvPr id="37" name="Rectangle à coins arrondis 25">
            <a:extLst>
              <a:ext uri="{FF2B5EF4-FFF2-40B4-BE49-F238E27FC236}">
                <a16:creationId xmlns:a16="http://schemas.microsoft.com/office/drawing/2014/main" id="{C13A395D-8150-8F49-4F2C-CCAC8510D2CC}"/>
              </a:ext>
            </a:extLst>
          </p:cNvPr>
          <p:cNvSpPr/>
          <p:nvPr/>
        </p:nvSpPr>
        <p:spPr>
          <a:xfrm>
            <a:off x="7312537" y="3353642"/>
            <a:ext cx="648072" cy="1096572"/>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14EACE24-D678-9FEC-0758-9C4031428DE9}"/>
              </a:ext>
            </a:extLst>
          </p:cNvPr>
          <p:cNvSpPr txBox="1"/>
          <p:nvPr/>
        </p:nvSpPr>
        <p:spPr>
          <a:xfrm>
            <a:off x="7238001" y="2981282"/>
            <a:ext cx="1132283" cy="1938992"/>
          </a:xfrm>
          <a:prstGeom prst="rect">
            <a:avLst/>
          </a:prstGeom>
          <a:noFill/>
        </p:spPr>
        <p:txBody>
          <a:bodyPr wrap="square" rtlCol="0">
            <a:spAutoFit/>
          </a:bodyPr>
          <a:lstStyle/>
          <a:p>
            <a:r>
              <a:rPr lang="fr-FR" sz="2400" dirty="0">
                <a:latin typeface="Arial Rounded MT Bold" pitchFamily="34" charset="0"/>
              </a:rPr>
              <a:t>28%</a:t>
            </a: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a:p>
            <a:endParaRPr lang="fr-FR" sz="2400" dirty="0">
              <a:latin typeface="Arial Rounded MT Bold" pitchFamily="34" charset="0"/>
            </a:endParaRPr>
          </a:p>
        </p:txBody>
      </p:sp>
      <p:sp>
        <p:nvSpPr>
          <p:cNvPr id="39" name="ZoneTexte 38">
            <a:extLst>
              <a:ext uri="{FF2B5EF4-FFF2-40B4-BE49-F238E27FC236}">
                <a16:creationId xmlns:a16="http://schemas.microsoft.com/office/drawing/2014/main" id="{165C11D5-2C25-3E84-1338-2E51CB8F826B}"/>
              </a:ext>
            </a:extLst>
          </p:cNvPr>
          <p:cNvSpPr txBox="1"/>
          <p:nvPr/>
        </p:nvSpPr>
        <p:spPr>
          <a:xfrm>
            <a:off x="1908906" y="4525776"/>
            <a:ext cx="6854094" cy="400110"/>
          </a:xfrm>
          <a:prstGeom prst="rect">
            <a:avLst/>
          </a:prstGeom>
          <a:noFill/>
        </p:spPr>
        <p:txBody>
          <a:bodyPr wrap="square" rtlCol="0">
            <a:spAutoFit/>
          </a:bodyPr>
          <a:lstStyle/>
          <a:p>
            <a:r>
              <a:rPr lang="fr-FR" sz="2000" b="1" dirty="0">
                <a:latin typeface="Arial Black" pitchFamily="34" charset="0"/>
              </a:rPr>
              <a:t>PHP 	     JS	         HTML	      CSS      Bootstrap</a:t>
            </a:r>
          </a:p>
        </p:txBody>
      </p:sp>
      <p:sp>
        <p:nvSpPr>
          <p:cNvPr id="40" name="Titre 1">
            <a:extLst>
              <a:ext uri="{FF2B5EF4-FFF2-40B4-BE49-F238E27FC236}">
                <a16:creationId xmlns:a16="http://schemas.microsoft.com/office/drawing/2014/main" id="{5BC0CDFA-478D-470C-5605-A36FB26C2EDA}"/>
              </a:ext>
            </a:extLst>
          </p:cNvPr>
          <p:cNvSpPr>
            <a:spLocks noGrp="1"/>
          </p:cNvSpPr>
          <p:nvPr>
            <p:ph type="title"/>
          </p:nvPr>
        </p:nvSpPr>
        <p:spPr>
          <a:xfrm>
            <a:off x="720000" y="445025"/>
            <a:ext cx="7704000" cy="572700"/>
          </a:xfrm>
        </p:spPr>
        <p:txBody>
          <a:bodyPr/>
          <a:lstStyle/>
          <a:p>
            <a:r>
              <a:rPr lang="fr-FR" dirty="0"/>
              <a:t>Technologie utilisées?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p:nvPr/>
        </p:nvSpPr>
        <p:spPr>
          <a:xfrm rot="2934124">
            <a:off x="8055385" y="3772831"/>
            <a:ext cx="1852659" cy="2435946"/>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312" name="Google Shape;312;p40"/>
          <p:cNvSpPr/>
          <p:nvPr/>
        </p:nvSpPr>
        <p:spPr>
          <a:xfrm rot="-6146075">
            <a:off x="-516702" y="-720534"/>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txBox="1">
            <a:spLocks noGrp="1"/>
          </p:cNvSpPr>
          <p:nvPr>
            <p:ph type="title"/>
          </p:nvPr>
        </p:nvSpPr>
        <p:spPr>
          <a:xfrm>
            <a:off x="713225" y="2468700"/>
            <a:ext cx="50676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La réalisation</a:t>
            </a:r>
          </a:p>
        </p:txBody>
      </p:sp>
      <p:cxnSp>
        <p:nvCxnSpPr>
          <p:cNvPr id="315" name="Google Shape;315;p40"/>
          <p:cNvCxnSpPr/>
          <p:nvPr/>
        </p:nvCxnSpPr>
        <p:spPr>
          <a:xfrm>
            <a:off x="0" y="4346975"/>
            <a:ext cx="5307300" cy="3300"/>
          </a:xfrm>
          <a:prstGeom prst="straightConnector1">
            <a:avLst/>
          </a:prstGeom>
          <a:noFill/>
          <a:ln w="9525" cap="flat" cmpd="sng">
            <a:solidFill>
              <a:schemeClr val="dk2"/>
            </a:solidFill>
            <a:prstDash val="solid"/>
            <a:round/>
            <a:headEnd type="none" w="med" len="med"/>
            <a:tailEnd type="none" w="med" len="med"/>
          </a:ln>
        </p:spPr>
      </p:cxnSp>
      <p:sp>
        <p:nvSpPr>
          <p:cNvPr id="316" name="Google Shape;316;p40"/>
          <p:cNvSpPr/>
          <p:nvPr/>
        </p:nvSpPr>
        <p:spPr>
          <a:xfrm>
            <a:off x="7063225" y="-648600"/>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rot="925555">
            <a:off x="-707627" y="-167606"/>
            <a:ext cx="1292750" cy="1699689"/>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318" name="Google Shape;318;p40"/>
          <p:cNvSpPr/>
          <p:nvPr/>
        </p:nvSpPr>
        <p:spPr>
          <a:xfrm>
            <a:off x="0" y="4620975"/>
            <a:ext cx="1868400" cy="1868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51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42CADA-9F58-6F12-F668-02724D5B6655}"/>
              </a:ext>
            </a:extLst>
          </p:cNvPr>
          <p:cNvSpPr>
            <a:spLocks noGrp="1"/>
          </p:cNvSpPr>
          <p:nvPr>
            <p:ph type="title"/>
          </p:nvPr>
        </p:nvSpPr>
        <p:spPr/>
        <p:txBody>
          <a:bodyPr/>
          <a:lstStyle/>
          <a:p>
            <a:r>
              <a:rPr lang="fr-FR" dirty="0"/>
              <a:t>Réalisation?</a:t>
            </a:r>
          </a:p>
        </p:txBody>
      </p:sp>
      <p:pic>
        <p:nvPicPr>
          <p:cNvPr id="15" name="Image 14">
            <a:extLst>
              <a:ext uri="{FF2B5EF4-FFF2-40B4-BE49-F238E27FC236}">
                <a16:creationId xmlns:a16="http://schemas.microsoft.com/office/drawing/2014/main" id="{DD668070-D726-CA28-E721-1622F0F93A38}"/>
              </a:ext>
            </a:extLst>
          </p:cNvPr>
          <p:cNvPicPr>
            <a:picLocks noChangeAspect="1"/>
          </p:cNvPicPr>
          <p:nvPr/>
        </p:nvPicPr>
        <p:blipFill>
          <a:blip r:embed="rId2"/>
          <a:stretch>
            <a:fillRect/>
          </a:stretch>
        </p:blipFill>
        <p:spPr>
          <a:xfrm>
            <a:off x="1943893" y="876300"/>
            <a:ext cx="5256214" cy="514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40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CBA9ED23-23D0-D5EB-432D-99C5FF639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916" y="1265178"/>
            <a:ext cx="7047578" cy="3066728"/>
          </a:xfrm>
          <a:prstGeom prst="rect">
            <a:avLst/>
          </a:prstGeom>
          <a:ln>
            <a:noFill/>
          </a:ln>
          <a:effectLst>
            <a:outerShdw blurRad="292100" dist="139700" dir="2700000" algn="tl" rotWithShape="0">
              <a:srgbClr val="333333">
                <a:alpha val="65000"/>
              </a:srgbClr>
            </a:outerShdw>
          </a:effectLst>
        </p:spPr>
      </p:pic>
      <p:cxnSp>
        <p:nvCxnSpPr>
          <p:cNvPr id="9" name="Connecteur droit 8">
            <a:extLst>
              <a:ext uri="{FF2B5EF4-FFF2-40B4-BE49-F238E27FC236}">
                <a16:creationId xmlns:a16="http://schemas.microsoft.com/office/drawing/2014/main" id="{A333909E-B4DD-3257-919F-71313A41F1C6}"/>
              </a:ext>
            </a:extLst>
          </p:cNvPr>
          <p:cNvCxnSpPr>
            <a:cxnSpLocks/>
          </p:cNvCxnSpPr>
          <p:nvPr/>
        </p:nvCxnSpPr>
        <p:spPr>
          <a:xfrm>
            <a:off x="1216986" y="966094"/>
            <a:ext cx="859464" cy="710306"/>
          </a:xfrm>
          <a:prstGeom prst="line">
            <a:avLst/>
          </a:prstGeom>
          <a:ln w="28575">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321D7F89-6E81-0D9D-003D-B75070B52DB8}"/>
              </a:ext>
            </a:extLst>
          </p:cNvPr>
          <p:cNvSpPr txBox="1"/>
          <p:nvPr/>
        </p:nvSpPr>
        <p:spPr>
          <a:xfrm>
            <a:off x="517519" y="504429"/>
            <a:ext cx="1398934" cy="461665"/>
          </a:xfrm>
          <a:prstGeom prst="rect">
            <a:avLst/>
          </a:prstGeom>
          <a:noFill/>
        </p:spPr>
        <p:txBody>
          <a:bodyPr wrap="square" rtlCol="0">
            <a:spAutoFit/>
          </a:bodyPr>
          <a:lstStyle/>
          <a:p>
            <a:pPr algn="ctr"/>
            <a:r>
              <a:rPr lang="fr-FR" sz="2400" b="1" dirty="0">
                <a:latin typeface="Bahnschrift" pitchFamily="34" charset="0"/>
              </a:rPr>
              <a:t>LOGO</a:t>
            </a:r>
          </a:p>
        </p:txBody>
      </p:sp>
      <p:cxnSp>
        <p:nvCxnSpPr>
          <p:cNvPr id="11" name="Connecteur droit 10">
            <a:extLst>
              <a:ext uri="{FF2B5EF4-FFF2-40B4-BE49-F238E27FC236}">
                <a16:creationId xmlns:a16="http://schemas.microsoft.com/office/drawing/2014/main" id="{8662BCAA-D689-81ED-C88C-503AEC9C9A08}"/>
              </a:ext>
            </a:extLst>
          </p:cNvPr>
          <p:cNvCxnSpPr/>
          <p:nvPr/>
        </p:nvCxnSpPr>
        <p:spPr>
          <a:xfrm flipV="1">
            <a:off x="5817096" y="1094829"/>
            <a:ext cx="0" cy="2434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5089671C-4DD7-9C9A-9137-C5EFFDBF13E4}"/>
              </a:ext>
            </a:extLst>
          </p:cNvPr>
          <p:cNvCxnSpPr/>
          <p:nvPr/>
        </p:nvCxnSpPr>
        <p:spPr>
          <a:xfrm flipH="1" flipV="1">
            <a:off x="5817096" y="1094830"/>
            <a:ext cx="1584176" cy="1889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5ECF6B08-2732-9C7E-828B-D8AB2B95E1D5}"/>
              </a:ext>
            </a:extLst>
          </p:cNvPr>
          <p:cNvCxnSpPr/>
          <p:nvPr/>
        </p:nvCxnSpPr>
        <p:spPr>
          <a:xfrm flipV="1">
            <a:off x="4232920" y="1094830"/>
            <a:ext cx="1584176" cy="1569367"/>
          </a:xfrm>
          <a:prstGeom prst="line">
            <a:avLst/>
          </a:prstGeom>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DDB3B547-39A0-462B-9C86-3519B1271EDE}"/>
              </a:ext>
            </a:extLst>
          </p:cNvPr>
          <p:cNvSpPr txBox="1"/>
          <p:nvPr/>
        </p:nvSpPr>
        <p:spPr>
          <a:xfrm>
            <a:off x="5117629" y="589688"/>
            <a:ext cx="1398934" cy="369332"/>
          </a:xfrm>
          <a:prstGeom prst="rect">
            <a:avLst/>
          </a:prstGeom>
          <a:noFill/>
        </p:spPr>
        <p:txBody>
          <a:bodyPr wrap="square" rtlCol="0">
            <a:spAutoFit/>
          </a:bodyPr>
          <a:lstStyle/>
          <a:p>
            <a:pPr algn="ctr"/>
            <a:r>
              <a:rPr lang="fr-FR" sz="1800" b="1" dirty="0">
                <a:latin typeface="Bahnschrift" pitchFamily="34" charset="0"/>
              </a:rPr>
              <a:t>Services</a:t>
            </a:r>
          </a:p>
        </p:txBody>
      </p:sp>
      <p:cxnSp>
        <p:nvCxnSpPr>
          <p:cNvPr id="15" name="Connecteur droit 14">
            <a:extLst>
              <a:ext uri="{FF2B5EF4-FFF2-40B4-BE49-F238E27FC236}">
                <a16:creationId xmlns:a16="http://schemas.microsoft.com/office/drawing/2014/main" id="{73432E51-354B-16D0-079E-72201193BF5B}"/>
              </a:ext>
            </a:extLst>
          </p:cNvPr>
          <p:cNvCxnSpPr/>
          <p:nvPr/>
        </p:nvCxnSpPr>
        <p:spPr>
          <a:xfrm flipV="1">
            <a:off x="1815914" y="4248846"/>
            <a:ext cx="0" cy="566810"/>
          </a:xfrm>
          <a:prstGeom prst="line">
            <a:avLst/>
          </a:prstGeom>
          <a:ln>
            <a:solidFill>
              <a:schemeClr val="bg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5A62517D-6036-BEF3-35BA-2D7F4733EFA2}"/>
              </a:ext>
            </a:extLst>
          </p:cNvPr>
          <p:cNvSpPr txBox="1"/>
          <p:nvPr/>
        </p:nvSpPr>
        <p:spPr>
          <a:xfrm>
            <a:off x="700527" y="4630990"/>
            <a:ext cx="2230773" cy="369332"/>
          </a:xfrm>
          <a:prstGeom prst="rect">
            <a:avLst/>
          </a:prstGeom>
          <a:noFill/>
        </p:spPr>
        <p:txBody>
          <a:bodyPr wrap="square" rtlCol="0">
            <a:spAutoFit/>
          </a:bodyPr>
          <a:lstStyle/>
          <a:p>
            <a:pPr algn="ctr"/>
            <a:r>
              <a:rPr lang="fr-FR" sz="1800" b="1" dirty="0">
                <a:latin typeface="Bahnschrift" pitchFamily="34" charset="0"/>
              </a:rPr>
              <a:t>Traduction</a:t>
            </a:r>
          </a:p>
        </p:txBody>
      </p:sp>
    </p:spTree>
    <p:extLst>
      <p:ext uri="{BB962C8B-B14F-4D97-AF65-F5344CB8AC3E}">
        <p14:creationId xmlns:p14="http://schemas.microsoft.com/office/powerpoint/2010/main" val="208142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C5203A2A-90F3-9179-7D5A-B486E3FD9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956" y="791893"/>
            <a:ext cx="5976663" cy="3316522"/>
          </a:xfrm>
          <a:prstGeom prst="rect">
            <a:avLst/>
          </a:prstGeom>
          <a:ln>
            <a:noFill/>
          </a:ln>
          <a:effectLst>
            <a:outerShdw blurRad="292100" dist="139700" dir="2700000" algn="tl" rotWithShape="0">
              <a:srgbClr val="333333">
                <a:alpha val="65000"/>
              </a:srgbClr>
            </a:outerShdw>
          </a:effectLst>
        </p:spPr>
      </p:pic>
      <p:sp>
        <p:nvSpPr>
          <p:cNvPr id="9" name="ZoneTexte 8">
            <a:extLst>
              <a:ext uri="{FF2B5EF4-FFF2-40B4-BE49-F238E27FC236}">
                <a16:creationId xmlns:a16="http://schemas.microsoft.com/office/drawing/2014/main" id="{6E1486BE-FADC-6F28-7EBA-D2448047B3B6}"/>
              </a:ext>
            </a:extLst>
          </p:cNvPr>
          <p:cNvSpPr txBox="1"/>
          <p:nvPr/>
        </p:nvSpPr>
        <p:spPr>
          <a:xfrm>
            <a:off x="236986" y="2188544"/>
            <a:ext cx="2495750" cy="523220"/>
          </a:xfrm>
          <a:prstGeom prst="rect">
            <a:avLst/>
          </a:prstGeom>
          <a:noFill/>
        </p:spPr>
        <p:txBody>
          <a:bodyPr wrap="square" rtlCol="0">
            <a:spAutoFit/>
          </a:bodyPr>
          <a:lstStyle/>
          <a:p>
            <a:pPr algn="ctr"/>
            <a:r>
              <a:rPr lang="fr-FR" sz="2800" b="1" dirty="0" err="1">
                <a:latin typeface="Bahnschrift" pitchFamily="34" charset="0"/>
              </a:rPr>
              <a:t>Dark</a:t>
            </a:r>
            <a:r>
              <a:rPr lang="fr-FR" sz="2800" b="1" dirty="0">
                <a:latin typeface="Bahnschrift" pitchFamily="34" charset="0"/>
              </a:rPr>
              <a:t> Mode </a:t>
            </a:r>
            <a:r>
              <a:rPr lang="fr-FR" sz="2800" b="1" dirty="0">
                <a:latin typeface="Bahnschrift" pitchFamily="34" charset="0"/>
                <a:sym typeface="Wingdings" pitchFamily="2" charset="2"/>
              </a:rPr>
              <a:t></a:t>
            </a:r>
            <a:r>
              <a:rPr lang="fr-FR" sz="2800" b="1" dirty="0">
                <a:latin typeface="Bahnschrift" pitchFamily="34" charset="0"/>
              </a:rPr>
              <a:t> </a:t>
            </a:r>
          </a:p>
        </p:txBody>
      </p:sp>
    </p:spTree>
    <p:extLst>
      <p:ext uri="{BB962C8B-B14F-4D97-AF65-F5344CB8AC3E}">
        <p14:creationId xmlns:p14="http://schemas.microsoft.com/office/powerpoint/2010/main" val="21966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p:nvPr/>
        </p:nvSpPr>
        <p:spPr>
          <a:xfrm rot="2934124">
            <a:off x="8055385" y="3772831"/>
            <a:ext cx="1852659" cy="2435946"/>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312" name="Google Shape;312;p40"/>
          <p:cNvSpPr/>
          <p:nvPr/>
        </p:nvSpPr>
        <p:spPr>
          <a:xfrm rot="-6146075">
            <a:off x="-516702" y="-720534"/>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txBox="1">
            <a:spLocks noGrp="1"/>
          </p:cNvSpPr>
          <p:nvPr>
            <p:ph type="title"/>
          </p:nvPr>
        </p:nvSpPr>
        <p:spPr>
          <a:xfrm>
            <a:off x="713225" y="2468700"/>
            <a:ext cx="50676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Les difficultés rencontrés</a:t>
            </a:r>
          </a:p>
        </p:txBody>
      </p:sp>
      <p:cxnSp>
        <p:nvCxnSpPr>
          <p:cNvPr id="315" name="Google Shape;315;p40"/>
          <p:cNvCxnSpPr/>
          <p:nvPr/>
        </p:nvCxnSpPr>
        <p:spPr>
          <a:xfrm>
            <a:off x="0" y="4346975"/>
            <a:ext cx="5307300" cy="3300"/>
          </a:xfrm>
          <a:prstGeom prst="straightConnector1">
            <a:avLst/>
          </a:prstGeom>
          <a:noFill/>
          <a:ln w="9525" cap="flat" cmpd="sng">
            <a:solidFill>
              <a:schemeClr val="dk2"/>
            </a:solidFill>
            <a:prstDash val="solid"/>
            <a:round/>
            <a:headEnd type="none" w="med" len="med"/>
            <a:tailEnd type="none" w="med" len="med"/>
          </a:ln>
        </p:spPr>
      </p:cxnSp>
      <p:sp>
        <p:nvSpPr>
          <p:cNvPr id="316" name="Google Shape;316;p40"/>
          <p:cNvSpPr/>
          <p:nvPr/>
        </p:nvSpPr>
        <p:spPr>
          <a:xfrm>
            <a:off x="7063225" y="-648600"/>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rot="925555">
            <a:off x="-707627" y="-167606"/>
            <a:ext cx="1292750" cy="1699689"/>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318" name="Google Shape;318;p40"/>
          <p:cNvSpPr/>
          <p:nvPr/>
        </p:nvSpPr>
        <p:spPr>
          <a:xfrm>
            <a:off x="0" y="4620975"/>
            <a:ext cx="1868400" cy="1868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91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0D974-3B70-3CFA-2555-4738B668EA4E}"/>
              </a:ext>
            </a:extLst>
          </p:cNvPr>
          <p:cNvSpPr>
            <a:spLocks noGrp="1"/>
          </p:cNvSpPr>
          <p:nvPr>
            <p:ph type="title"/>
          </p:nvPr>
        </p:nvSpPr>
        <p:spPr/>
        <p:txBody>
          <a:bodyPr/>
          <a:lstStyle/>
          <a:p>
            <a:r>
              <a:rPr lang="fr-FR" dirty="0"/>
              <a:t>Difficultés ?</a:t>
            </a:r>
          </a:p>
        </p:txBody>
      </p:sp>
      <p:sp>
        <p:nvSpPr>
          <p:cNvPr id="4" name="Sous-titre 3">
            <a:extLst>
              <a:ext uri="{FF2B5EF4-FFF2-40B4-BE49-F238E27FC236}">
                <a16:creationId xmlns:a16="http://schemas.microsoft.com/office/drawing/2014/main" id="{B13964F9-F28F-69DA-15B7-CAB4D8FE6C39}"/>
              </a:ext>
            </a:extLst>
          </p:cNvPr>
          <p:cNvSpPr>
            <a:spLocks noGrp="1"/>
          </p:cNvSpPr>
          <p:nvPr>
            <p:ph type="subTitle" idx="2"/>
          </p:nvPr>
        </p:nvSpPr>
        <p:spPr>
          <a:xfrm>
            <a:off x="720000" y="1017725"/>
            <a:ext cx="7414350" cy="3011350"/>
          </a:xfrm>
        </p:spPr>
        <p:txBody>
          <a:bodyPr/>
          <a:lstStyle/>
          <a:p>
            <a:pPr algn="just"/>
            <a:r>
              <a:rPr lang="fr-FR" sz="1800" b="1" dirty="0">
                <a:solidFill>
                  <a:schemeClr val="tx2">
                    <a:lumMod val="10000"/>
                  </a:schemeClr>
                </a:solidFill>
                <a:latin typeface="Bahnschrift" pitchFamily="34" charset="0"/>
                <a:sym typeface="Wingdings" pitchFamily="2" charset="2"/>
              </a:rPr>
              <a:t></a:t>
            </a:r>
            <a:r>
              <a:rPr lang="fr-FR" sz="1800" b="1" dirty="0">
                <a:solidFill>
                  <a:schemeClr val="accent1"/>
                </a:solidFill>
                <a:latin typeface="Bahnschrift" pitchFamily="34" charset="0"/>
                <a:sym typeface="Wingdings" pitchFamily="2" charset="2"/>
              </a:rPr>
              <a:t> </a:t>
            </a:r>
            <a:r>
              <a:rPr lang="fr-FR" sz="1800" b="1" dirty="0">
                <a:solidFill>
                  <a:schemeClr val="accent1"/>
                </a:solidFill>
                <a:latin typeface="Bahnschrift" pitchFamily="34" charset="0"/>
              </a:rPr>
              <a:t>Sécurité : </a:t>
            </a:r>
            <a:r>
              <a:rPr lang="fr-FR" sz="1400" b="1" dirty="0">
                <a:latin typeface="Bahnschrift" pitchFamily="34" charset="0"/>
              </a:rPr>
              <a:t>La sécurité est une préoccupation majeure pour tout site web. Protéger les données des utilisateurs, prévenir les attaques de piratage et mettre en place des mesures de sécurité appropriées peuvent être complexes et nécessitent une bonne connaissance des bonnes pratiques de sécurité.</a:t>
            </a:r>
          </a:p>
          <a:p>
            <a:pPr algn="just"/>
            <a:endParaRPr lang="fr-FR" dirty="0"/>
          </a:p>
          <a:p>
            <a:pPr marL="342900" indent="-342900" algn="just">
              <a:buFont typeface="Wingdings"/>
              <a:buChar char="è"/>
            </a:pPr>
            <a:r>
              <a:rPr lang="fr-FR" sz="1600" b="1" dirty="0">
                <a:solidFill>
                  <a:schemeClr val="accent1"/>
                </a:solidFill>
                <a:latin typeface="Bahnschrift" pitchFamily="34" charset="0"/>
              </a:rPr>
              <a:t> Maintenance et mises à jour </a:t>
            </a:r>
            <a:r>
              <a:rPr lang="fr-FR" dirty="0">
                <a:solidFill>
                  <a:schemeClr val="accent1"/>
                </a:solidFill>
              </a:rPr>
              <a:t>: </a:t>
            </a:r>
            <a:r>
              <a:rPr lang="fr-FR" sz="1400" b="1" dirty="0">
                <a:latin typeface="Bahnschrift" pitchFamily="34" charset="0"/>
              </a:rPr>
              <a:t>Un site web nécessite une maintenance continue, y compris la correction des bugs, les mises à jour du contenu et des fonctionnalités, la sauvegarde régulière des données, etc. Cela peut demander du temps et des ressources.</a:t>
            </a:r>
          </a:p>
          <a:p>
            <a:pPr marL="342900" indent="-342900" algn="just">
              <a:buFont typeface="Wingdings"/>
              <a:buChar char="è"/>
            </a:pPr>
            <a:endParaRPr lang="fr-FR" sz="1400" b="1" dirty="0">
              <a:latin typeface="Bahnschrift" pitchFamily="34" charset="0"/>
            </a:endParaRPr>
          </a:p>
          <a:p>
            <a:pPr marL="342900" indent="-342900" algn="just">
              <a:buFont typeface="Wingdings"/>
              <a:buChar char="è"/>
            </a:pPr>
            <a:r>
              <a:rPr lang="fr-FR" sz="1600" b="1" dirty="0">
                <a:solidFill>
                  <a:schemeClr val="accent1"/>
                </a:solidFill>
                <a:latin typeface="Bahnschrift" pitchFamily="34" charset="0"/>
              </a:rPr>
              <a:t> Le Temps insuffisant </a:t>
            </a:r>
            <a:r>
              <a:rPr lang="fr-FR" sz="1400" b="1" dirty="0">
                <a:latin typeface="Bahnschrift" pitchFamily="34" charset="0"/>
              </a:rPr>
              <a:t>pour effectuer toutes les taches requises conformément au cahier de charges </a:t>
            </a:r>
          </a:p>
          <a:p>
            <a:endParaRPr lang="fr-FR" dirty="0"/>
          </a:p>
        </p:txBody>
      </p:sp>
    </p:spTree>
    <p:extLst>
      <p:ext uri="{BB962C8B-B14F-4D97-AF65-F5344CB8AC3E}">
        <p14:creationId xmlns:p14="http://schemas.microsoft.com/office/powerpoint/2010/main" val="60119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8"/>
          <p:cNvSpPr txBox="1">
            <a:spLocks noGrp="1"/>
          </p:cNvSpPr>
          <p:nvPr>
            <p:ph type="subTitle" idx="1"/>
          </p:nvPr>
        </p:nvSpPr>
        <p:spPr>
          <a:xfrm>
            <a:off x="581026" y="2790825"/>
            <a:ext cx="2000250" cy="14543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fr-FR" sz="1400" dirty="0"/>
          </a:p>
          <a:p>
            <a:pPr marL="0" lvl="0" indent="0" algn="l" rtl="0">
              <a:spcBef>
                <a:spcPts val="0"/>
              </a:spcBef>
              <a:spcAft>
                <a:spcPts val="0"/>
              </a:spcAft>
              <a:buNone/>
            </a:pPr>
            <a:endParaRPr lang="fr-FR" sz="1400" dirty="0"/>
          </a:p>
          <a:p>
            <a:pPr marL="0" lvl="0" indent="0" algn="l" rtl="0">
              <a:spcBef>
                <a:spcPts val="0"/>
              </a:spcBef>
              <a:spcAft>
                <a:spcPts val="0"/>
              </a:spcAft>
              <a:buNone/>
            </a:pPr>
            <a:r>
              <a:rPr lang="fr-FR" sz="1400" dirty="0"/>
              <a:t>Présentée par :</a:t>
            </a:r>
          </a:p>
          <a:p>
            <a:pPr marL="0" lvl="0" indent="0" algn="l" rtl="0">
              <a:spcBef>
                <a:spcPts val="0"/>
              </a:spcBef>
              <a:spcAft>
                <a:spcPts val="0"/>
              </a:spcAft>
              <a:buNone/>
            </a:pPr>
            <a:r>
              <a:rPr lang="fr-FR" sz="1400" dirty="0"/>
              <a:t>Ouiam TAIEBOUNE</a:t>
            </a:r>
          </a:p>
          <a:p>
            <a:pPr marL="0" lvl="0" indent="0" algn="l" rtl="0">
              <a:spcBef>
                <a:spcPts val="0"/>
              </a:spcBef>
              <a:spcAft>
                <a:spcPts val="0"/>
              </a:spcAft>
              <a:buNone/>
            </a:pPr>
            <a:r>
              <a:rPr lang="fr-FR" sz="1400" dirty="0"/>
              <a:t>Kaouthar ELAZAMI</a:t>
            </a:r>
          </a:p>
          <a:p>
            <a:pPr marL="0" lvl="0" indent="0" algn="l" rtl="0">
              <a:spcBef>
                <a:spcPts val="0"/>
              </a:spcBef>
              <a:spcAft>
                <a:spcPts val="0"/>
              </a:spcAft>
              <a:buNone/>
            </a:pPr>
            <a:r>
              <a:rPr lang="fr-FR" sz="1400" dirty="0"/>
              <a:t>Ouail KAHI</a:t>
            </a:r>
          </a:p>
          <a:p>
            <a:pPr marL="0" lvl="0" indent="0" algn="l" rtl="0">
              <a:spcBef>
                <a:spcPts val="0"/>
              </a:spcBef>
              <a:spcAft>
                <a:spcPts val="0"/>
              </a:spcAft>
              <a:buNone/>
            </a:pPr>
            <a:r>
              <a:rPr lang="fr-FR" sz="1400" dirty="0"/>
              <a:t>Marouan AKECHTAH</a:t>
            </a:r>
            <a:endParaRPr sz="1400" dirty="0"/>
          </a:p>
        </p:txBody>
      </p:sp>
      <p:sp>
        <p:nvSpPr>
          <p:cNvPr id="480" name="Google Shape;480;p48"/>
          <p:cNvSpPr txBox="1">
            <a:spLocks noGrp="1"/>
          </p:cNvSpPr>
          <p:nvPr>
            <p:ph type="title"/>
          </p:nvPr>
        </p:nvSpPr>
        <p:spPr>
          <a:xfrm>
            <a:off x="4005262" y="3180917"/>
            <a:ext cx="5012500" cy="7145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S</a:t>
            </a:r>
            <a:r>
              <a:rPr lang="en" dirty="0"/>
              <a:t>ous la supervision de Madame joairi LAFHAL</a:t>
            </a:r>
            <a:endParaRPr dirty="0"/>
          </a:p>
        </p:txBody>
      </p:sp>
      <p:sp>
        <p:nvSpPr>
          <p:cNvPr id="481" name="Google Shape;481;p48"/>
          <p:cNvSpPr/>
          <p:nvPr/>
        </p:nvSpPr>
        <p:spPr>
          <a:xfrm rot="-6146075">
            <a:off x="-1358102" y="-1502309"/>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8"/>
          <p:cNvSpPr/>
          <p:nvPr/>
        </p:nvSpPr>
        <p:spPr>
          <a:xfrm rot="-6145876">
            <a:off x="7360470" y="4217382"/>
            <a:ext cx="2140586" cy="2140586"/>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8"/>
          <p:cNvSpPr/>
          <p:nvPr/>
        </p:nvSpPr>
        <p:spPr>
          <a:xfrm>
            <a:off x="-1087400" y="4077175"/>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8"/>
          <p:cNvSpPr/>
          <p:nvPr/>
        </p:nvSpPr>
        <p:spPr>
          <a:xfrm>
            <a:off x="7737388" y="-852550"/>
            <a:ext cx="1868400" cy="1868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rot="-9313205">
            <a:off x="-1228996" y="-1550274"/>
            <a:ext cx="2769283" cy="2701899"/>
          </a:xfrm>
          <a:prstGeom prst="ellipse">
            <a:avLst/>
          </a:prstGeom>
          <a:gradFill>
            <a:gsLst>
              <a:gs pos="0">
                <a:schemeClr val="accent1"/>
              </a:gs>
              <a:gs pos="47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rot="-9312990">
            <a:off x="7803965" y="4552906"/>
            <a:ext cx="1868601" cy="1823238"/>
          </a:xfrm>
          <a:prstGeom prst="ellipse">
            <a:avLst/>
          </a:prstGeom>
          <a:gradFill>
            <a:gsLst>
              <a:gs pos="0">
                <a:schemeClr val="accent1"/>
              </a:gs>
              <a:gs pos="47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a:extLst>
              <a:ext uri="{FF2B5EF4-FFF2-40B4-BE49-F238E27FC236}">
                <a16:creationId xmlns:a16="http://schemas.microsoft.com/office/drawing/2014/main" id="{33A06D61-01FC-2F2F-5605-2E382A6A2101}"/>
              </a:ext>
            </a:extLst>
          </p:cNvPr>
          <p:cNvSpPr txBox="1"/>
          <p:nvPr/>
        </p:nvSpPr>
        <p:spPr>
          <a:xfrm>
            <a:off x="1762125" y="361950"/>
            <a:ext cx="4486275" cy="2308324"/>
          </a:xfrm>
          <a:prstGeom prst="rect">
            <a:avLst/>
          </a:prstGeom>
          <a:noFill/>
        </p:spPr>
        <p:txBody>
          <a:bodyPr wrap="square" rtlCol="0">
            <a:spAutoFit/>
          </a:bodyPr>
          <a:lstStyle/>
          <a:p>
            <a:pPr algn="ctr"/>
            <a:r>
              <a:rPr lang="fr-FR" sz="4800" dirty="0">
                <a:latin typeface="Jost" panose="020B0604020202020204" charset="0"/>
                <a:ea typeface="Jost" panose="020B0604020202020204" charset="0"/>
              </a:rPr>
              <a:t>MERCI POUR VOTRE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83" name="Google Shape;283;p38"/>
          <p:cNvSpPr txBox="1">
            <a:spLocks noGrp="1"/>
          </p:cNvSpPr>
          <p:nvPr>
            <p:ph type="title" idx="2"/>
          </p:nvPr>
        </p:nvSpPr>
        <p:spPr>
          <a:xfrm>
            <a:off x="1588875" y="165697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4" name="Google Shape;284;p38"/>
          <p:cNvSpPr txBox="1">
            <a:spLocks noGrp="1"/>
          </p:cNvSpPr>
          <p:nvPr>
            <p:ph type="title" idx="3"/>
          </p:nvPr>
        </p:nvSpPr>
        <p:spPr>
          <a:xfrm>
            <a:off x="1588925" y="33298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5" name="Google Shape;285;p38"/>
          <p:cNvSpPr txBox="1">
            <a:spLocks noGrp="1"/>
          </p:cNvSpPr>
          <p:nvPr>
            <p:ph type="title" idx="4"/>
          </p:nvPr>
        </p:nvSpPr>
        <p:spPr>
          <a:xfrm>
            <a:off x="4168200" y="1656975"/>
            <a:ext cx="807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86" name="Google Shape;286;p38"/>
          <p:cNvSpPr txBox="1">
            <a:spLocks noGrp="1"/>
          </p:cNvSpPr>
          <p:nvPr>
            <p:ph type="title" idx="5"/>
          </p:nvPr>
        </p:nvSpPr>
        <p:spPr>
          <a:xfrm>
            <a:off x="4168200" y="3329842"/>
            <a:ext cx="807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7" name="Google Shape;287;p38"/>
          <p:cNvSpPr txBox="1">
            <a:spLocks noGrp="1"/>
          </p:cNvSpPr>
          <p:nvPr>
            <p:ph type="title" idx="6"/>
          </p:nvPr>
        </p:nvSpPr>
        <p:spPr>
          <a:xfrm>
            <a:off x="6820425" y="165697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8" name="Google Shape;288;p38"/>
          <p:cNvSpPr txBox="1">
            <a:spLocks noGrp="1"/>
          </p:cNvSpPr>
          <p:nvPr>
            <p:ph type="title" idx="7"/>
          </p:nvPr>
        </p:nvSpPr>
        <p:spPr>
          <a:xfrm>
            <a:off x="6820425" y="33298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89" name="Google Shape;289;p38"/>
          <p:cNvSpPr txBox="1">
            <a:spLocks noGrp="1"/>
          </p:cNvSpPr>
          <p:nvPr>
            <p:ph type="subTitle" idx="1"/>
          </p:nvPr>
        </p:nvSpPr>
        <p:spPr>
          <a:xfrm>
            <a:off x="778063" y="2381055"/>
            <a:ext cx="24861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Description des fonctionnalités du projet</a:t>
            </a:r>
            <a:endParaRPr dirty="0"/>
          </a:p>
        </p:txBody>
      </p:sp>
      <p:sp>
        <p:nvSpPr>
          <p:cNvPr id="290" name="Google Shape;290;p38"/>
          <p:cNvSpPr txBox="1">
            <a:spLocks noGrp="1"/>
          </p:cNvSpPr>
          <p:nvPr>
            <p:ph type="subTitle" idx="8"/>
          </p:nvPr>
        </p:nvSpPr>
        <p:spPr>
          <a:xfrm>
            <a:off x="3329000" y="2126050"/>
            <a:ext cx="24861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technologies utilisées</a:t>
            </a:r>
            <a:endParaRPr dirty="0"/>
          </a:p>
        </p:txBody>
      </p:sp>
      <p:sp>
        <p:nvSpPr>
          <p:cNvPr id="291" name="Google Shape;291;p38"/>
          <p:cNvSpPr txBox="1">
            <a:spLocks noGrp="1"/>
          </p:cNvSpPr>
          <p:nvPr>
            <p:ph type="subTitle" idx="9"/>
          </p:nvPr>
        </p:nvSpPr>
        <p:spPr>
          <a:xfrm>
            <a:off x="5944775" y="2126050"/>
            <a:ext cx="24861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 réalisation</a:t>
            </a:r>
            <a:endParaRPr dirty="0"/>
          </a:p>
        </p:txBody>
      </p:sp>
      <p:sp>
        <p:nvSpPr>
          <p:cNvPr id="292" name="Google Shape;292;p38"/>
          <p:cNvSpPr txBox="1">
            <a:spLocks noGrp="1"/>
          </p:cNvSpPr>
          <p:nvPr>
            <p:ph type="subTitle" idx="13"/>
          </p:nvPr>
        </p:nvSpPr>
        <p:spPr>
          <a:xfrm>
            <a:off x="713225" y="3799000"/>
            <a:ext cx="24861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difficultés rencontrées</a:t>
            </a:r>
            <a:endParaRPr dirty="0"/>
          </a:p>
        </p:txBody>
      </p:sp>
      <p:sp>
        <p:nvSpPr>
          <p:cNvPr id="293" name="Google Shape;293;p38"/>
          <p:cNvSpPr txBox="1">
            <a:spLocks noGrp="1"/>
          </p:cNvSpPr>
          <p:nvPr>
            <p:ph type="subTitle" idx="14"/>
          </p:nvPr>
        </p:nvSpPr>
        <p:spPr>
          <a:xfrm>
            <a:off x="3329000" y="3799000"/>
            <a:ext cx="24861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extensions possibles</a:t>
            </a:r>
            <a:endParaRPr dirty="0"/>
          </a:p>
        </p:txBody>
      </p:sp>
      <p:sp>
        <p:nvSpPr>
          <p:cNvPr id="294" name="Google Shape;294;p38"/>
          <p:cNvSpPr txBox="1">
            <a:spLocks noGrp="1"/>
          </p:cNvSpPr>
          <p:nvPr>
            <p:ph type="subTitle" idx="15"/>
          </p:nvPr>
        </p:nvSpPr>
        <p:spPr>
          <a:xfrm>
            <a:off x="5944725" y="3570525"/>
            <a:ext cx="24861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Membre du projet</a:t>
            </a:r>
            <a:endParaRPr dirty="0"/>
          </a:p>
        </p:txBody>
      </p:sp>
      <p:sp>
        <p:nvSpPr>
          <p:cNvPr id="295" name="Google Shape;295;p38"/>
          <p:cNvSpPr/>
          <p:nvPr/>
        </p:nvSpPr>
        <p:spPr>
          <a:xfrm rot="-9313051">
            <a:off x="-906597" y="-793874"/>
            <a:ext cx="2290216" cy="2234649"/>
          </a:xfrm>
          <a:prstGeom prst="ellipse">
            <a:avLst/>
          </a:prstGeom>
          <a:gradFill>
            <a:gsLst>
              <a:gs pos="0">
                <a:schemeClr val="accent1"/>
              </a:gs>
              <a:gs pos="47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p:nvPr/>
        </p:nvSpPr>
        <p:spPr>
          <a:xfrm rot="2934124">
            <a:off x="8055385" y="3772831"/>
            <a:ext cx="1852659" cy="2435946"/>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313" name="Google Shape;313;p40"/>
          <p:cNvSpPr txBox="1">
            <a:spLocks noGrp="1"/>
          </p:cNvSpPr>
          <p:nvPr>
            <p:ph type="title"/>
          </p:nvPr>
        </p:nvSpPr>
        <p:spPr>
          <a:xfrm>
            <a:off x="713225" y="2468700"/>
            <a:ext cx="50676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Description des fonctionnalités du projet</a:t>
            </a:r>
          </a:p>
        </p:txBody>
      </p:sp>
      <p:cxnSp>
        <p:nvCxnSpPr>
          <p:cNvPr id="315" name="Google Shape;315;p40"/>
          <p:cNvCxnSpPr/>
          <p:nvPr/>
        </p:nvCxnSpPr>
        <p:spPr>
          <a:xfrm>
            <a:off x="0" y="4346975"/>
            <a:ext cx="5307300" cy="3300"/>
          </a:xfrm>
          <a:prstGeom prst="straightConnector1">
            <a:avLst/>
          </a:prstGeom>
          <a:noFill/>
          <a:ln w="9525" cap="flat" cmpd="sng">
            <a:solidFill>
              <a:schemeClr val="dk2"/>
            </a:solidFill>
            <a:prstDash val="solid"/>
            <a:round/>
            <a:headEnd type="none" w="med" len="med"/>
            <a:tailEnd type="none" w="med" len="med"/>
          </a:ln>
        </p:spPr>
      </p:cxnSp>
      <p:sp>
        <p:nvSpPr>
          <p:cNvPr id="316" name="Google Shape;316;p40"/>
          <p:cNvSpPr/>
          <p:nvPr/>
        </p:nvSpPr>
        <p:spPr>
          <a:xfrm>
            <a:off x="7063225" y="-648600"/>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rot="925555">
            <a:off x="-707627" y="-167606"/>
            <a:ext cx="1292750" cy="1699689"/>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318" name="Google Shape;318;p40"/>
          <p:cNvSpPr/>
          <p:nvPr/>
        </p:nvSpPr>
        <p:spPr>
          <a:xfrm>
            <a:off x="0" y="4620975"/>
            <a:ext cx="1868400" cy="1868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 LOGO?</a:t>
            </a:r>
            <a:endParaRPr dirty="0"/>
          </a:p>
        </p:txBody>
      </p:sp>
      <p:sp>
        <p:nvSpPr>
          <p:cNvPr id="326" name="Google Shape;326;p41"/>
          <p:cNvSpPr txBox="1">
            <a:spLocks noGrp="1"/>
          </p:cNvSpPr>
          <p:nvPr>
            <p:ph type="subTitle" idx="2"/>
          </p:nvPr>
        </p:nvSpPr>
        <p:spPr>
          <a:xfrm>
            <a:off x="946975" y="1820025"/>
            <a:ext cx="3282000" cy="21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Nous avons choisi le nom [</a:t>
            </a:r>
            <a:r>
              <a:rPr lang="en" dirty="0">
                <a:solidFill>
                  <a:schemeClr val="accent1"/>
                </a:solidFill>
              </a:rPr>
              <a:t>BEEN</a:t>
            </a:r>
            <a:r>
              <a:rPr lang="en" dirty="0"/>
              <a:t>YEDDIK], la première moitié en jaune fait référence à l’abeille qui est connue par ses multiples fonctionnalités. La deuxième moitié signifie la disponibilité de tous les services. En addition on a choisi une abeille avec une infini qui montre la </a:t>
            </a:r>
            <a:r>
              <a:rPr lang="fr-FR" dirty="0"/>
              <a:t>même chose que le nom.</a:t>
            </a:r>
            <a:endParaRPr dirty="0"/>
          </a:p>
        </p:txBody>
      </p:sp>
      <p:pic>
        <p:nvPicPr>
          <p:cNvPr id="4" name="Image 3">
            <a:extLst>
              <a:ext uri="{FF2B5EF4-FFF2-40B4-BE49-F238E27FC236}">
                <a16:creationId xmlns:a16="http://schemas.microsoft.com/office/drawing/2014/main" id="{1E388BB2-C573-5F83-F91E-110EA1AEA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20025"/>
            <a:ext cx="4079874" cy="1567410"/>
          </a:xfrm>
          <a:prstGeom prst="rect">
            <a:avLst/>
          </a:prstGeom>
        </p:spPr>
      </p:pic>
      <p:cxnSp>
        <p:nvCxnSpPr>
          <p:cNvPr id="7" name="Connecteur droit avec flèche 6">
            <a:extLst>
              <a:ext uri="{FF2B5EF4-FFF2-40B4-BE49-F238E27FC236}">
                <a16:creationId xmlns:a16="http://schemas.microsoft.com/office/drawing/2014/main" id="{94E1618C-B85D-8376-7C39-24B0DD8C3F3D}"/>
              </a:ext>
            </a:extLst>
          </p:cNvPr>
          <p:cNvCxnSpPr>
            <a:cxnSpLocks/>
          </p:cNvCxnSpPr>
          <p:nvPr/>
        </p:nvCxnSpPr>
        <p:spPr>
          <a:xfrm flipH="1">
            <a:off x="5612525" y="2840160"/>
            <a:ext cx="807360" cy="10945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D576CC89-60CB-81E1-1B33-8D38AFF0D4C8}"/>
              </a:ext>
            </a:extLst>
          </p:cNvPr>
          <p:cNvSpPr txBox="1"/>
          <p:nvPr/>
        </p:nvSpPr>
        <p:spPr>
          <a:xfrm>
            <a:off x="3434148" y="3835792"/>
            <a:ext cx="2734488" cy="707886"/>
          </a:xfrm>
          <a:prstGeom prst="rect">
            <a:avLst/>
          </a:prstGeom>
          <a:noFill/>
        </p:spPr>
        <p:txBody>
          <a:bodyPr wrap="square" rtlCol="0">
            <a:spAutoFit/>
          </a:bodyPr>
          <a:lstStyle/>
          <a:p>
            <a:pPr algn="ctr"/>
            <a:r>
              <a:rPr lang="fr-FR" sz="2000" b="1" dirty="0">
                <a:latin typeface="Jost" panose="020B0604020202020204" charset="0"/>
                <a:ea typeface="Jost" panose="020B0604020202020204" charset="0"/>
              </a:rPr>
              <a:t>Abeille</a:t>
            </a:r>
          </a:p>
          <a:p>
            <a:pPr algn="ctr"/>
            <a:r>
              <a:rPr lang="fr-FR" sz="2000" b="1" dirty="0">
                <a:latin typeface="Jost" panose="020B0604020202020204" charset="0"/>
                <a:ea typeface="Jost" panose="020B0604020202020204" charset="0"/>
              </a:rPr>
              <a:t>Bee ( en anglais )</a:t>
            </a:r>
          </a:p>
        </p:txBody>
      </p:sp>
      <p:sp>
        <p:nvSpPr>
          <p:cNvPr id="10" name="ZoneTexte 9">
            <a:extLst>
              <a:ext uri="{FF2B5EF4-FFF2-40B4-BE49-F238E27FC236}">
                <a16:creationId xmlns:a16="http://schemas.microsoft.com/office/drawing/2014/main" id="{9B7A6B07-8FCC-02BF-F90F-6C39946F373C}"/>
              </a:ext>
            </a:extLst>
          </p:cNvPr>
          <p:cNvSpPr txBox="1"/>
          <p:nvPr/>
        </p:nvSpPr>
        <p:spPr>
          <a:xfrm>
            <a:off x="6746635" y="3934710"/>
            <a:ext cx="2260523" cy="707886"/>
          </a:xfrm>
          <a:prstGeom prst="rect">
            <a:avLst/>
          </a:prstGeom>
          <a:noFill/>
        </p:spPr>
        <p:txBody>
          <a:bodyPr wrap="square" rtlCol="0">
            <a:spAutoFit/>
          </a:bodyPr>
          <a:lstStyle/>
          <a:p>
            <a:pPr algn="ctr"/>
            <a:r>
              <a:rPr lang="fr-FR" sz="2000" b="1" dirty="0">
                <a:latin typeface="Jost" panose="020B0604020202020204" charset="0"/>
                <a:ea typeface="Jost" panose="020B0604020202020204" charset="0"/>
              </a:rPr>
              <a:t> Vos mains</a:t>
            </a:r>
          </a:p>
          <a:p>
            <a:pPr algn="ctr"/>
            <a:r>
              <a:rPr lang="fr-FR" sz="2000" b="1" dirty="0">
                <a:latin typeface="Jost" panose="020B0604020202020204" charset="0"/>
                <a:ea typeface="Jost" panose="020B0604020202020204" charset="0"/>
              </a:rPr>
              <a:t>( Disponible )</a:t>
            </a:r>
          </a:p>
        </p:txBody>
      </p:sp>
      <p:cxnSp>
        <p:nvCxnSpPr>
          <p:cNvPr id="11" name="Connecteur droit avec flèche 10">
            <a:extLst>
              <a:ext uri="{FF2B5EF4-FFF2-40B4-BE49-F238E27FC236}">
                <a16:creationId xmlns:a16="http://schemas.microsoft.com/office/drawing/2014/main" id="{00E0EC79-E188-F6CB-6293-40512B2196B5}"/>
              </a:ext>
            </a:extLst>
          </p:cNvPr>
          <p:cNvCxnSpPr>
            <a:cxnSpLocks/>
          </p:cNvCxnSpPr>
          <p:nvPr/>
        </p:nvCxnSpPr>
        <p:spPr>
          <a:xfrm>
            <a:off x="7753657" y="2790701"/>
            <a:ext cx="520162" cy="11934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2287E4-D26A-3B60-75C7-358641F3757D}"/>
              </a:ext>
            </a:extLst>
          </p:cNvPr>
          <p:cNvSpPr>
            <a:spLocks noGrp="1"/>
          </p:cNvSpPr>
          <p:nvPr>
            <p:ph type="title"/>
          </p:nvPr>
        </p:nvSpPr>
        <p:spPr>
          <a:xfrm>
            <a:off x="720000" y="158675"/>
            <a:ext cx="7704000" cy="572700"/>
          </a:xfrm>
        </p:spPr>
        <p:txBody>
          <a:bodyPr/>
          <a:lstStyle/>
          <a:p>
            <a:r>
              <a:rPr lang="fr-FR" dirty="0"/>
              <a:t>Mode claire/ Mode sombre?</a:t>
            </a:r>
          </a:p>
        </p:txBody>
      </p:sp>
      <p:sp>
        <p:nvSpPr>
          <p:cNvPr id="5" name="ZoneTexte 4">
            <a:extLst>
              <a:ext uri="{FF2B5EF4-FFF2-40B4-BE49-F238E27FC236}">
                <a16:creationId xmlns:a16="http://schemas.microsoft.com/office/drawing/2014/main" id="{76BE69EB-FEC7-50A6-70BD-E25950CEE428}"/>
              </a:ext>
            </a:extLst>
          </p:cNvPr>
          <p:cNvSpPr txBox="1"/>
          <p:nvPr/>
        </p:nvSpPr>
        <p:spPr>
          <a:xfrm>
            <a:off x="1056527" y="445025"/>
            <a:ext cx="6766560" cy="2062103"/>
          </a:xfrm>
          <a:prstGeom prst="rect">
            <a:avLst/>
          </a:prstGeom>
          <a:noFill/>
        </p:spPr>
        <p:txBody>
          <a:bodyPr wrap="square" rtlCol="0">
            <a:spAutoFit/>
          </a:bodyPr>
          <a:lstStyle/>
          <a:p>
            <a:pPr algn="ctr"/>
            <a:endParaRPr lang="fr-FR" sz="1600" b="1" dirty="0">
              <a:solidFill>
                <a:schemeClr val="accent2"/>
              </a:solidFill>
              <a:latin typeface="Bahnschrift" pitchFamily="34" charset="0"/>
              <a:sym typeface="Wingdings" pitchFamily="2" charset="2"/>
            </a:endParaRPr>
          </a:p>
          <a:p>
            <a:pPr algn="ctr"/>
            <a:r>
              <a:rPr lang="fr-FR" sz="1600" dirty="0">
                <a:latin typeface="Bahnschrift" pitchFamily="34" charset="0"/>
              </a:rPr>
              <a:t>Le thème sombre est devenu de plus en plus populaire dans les sites web en raison de ses avantages tels que la réduction de la fatigue oculaire lors de la navigation de nuit, l'amélioration de la lisibilité du contenu et la création d'une esthétique moderne et élégante. Il offre également une meilleure autonomie de la batterie sur les appareils mobiles dotés d'écrans OLED.</a:t>
            </a:r>
            <a:endParaRPr lang="fr-FR" sz="1600" b="1" dirty="0">
              <a:solidFill>
                <a:schemeClr val="accent2"/>
              </a:solidFill>
              <a:latin typeface="Bahnschrift" pitchFamily="34" charset="0"/>
              <a:sym typeface="Wingdings" pitchFamily="2" charset="2"/>
            </a:endParaRPr>
          </a:p>
          <a:p>
            <a:pPr algn="ctr"/>
            <a:endParaRPr lang="fr-FR" sz="1600" b="1" dirty="0">
              <a:solidFill>
                <a:schemeClr val="accent2"/>
              </a:solidFill>
              <a:latin typeface="Bahnschrift" pitchFamily="34" charset="0"/>
            </a:endParaRPr>
          </a:p>
        </p:txBody>
      </p:sp>
      <p:pic>
        <p:nvPicPr>
          <p:cNvPr id="8" name="Image 7">
            <a:extLst>
              <a:ext uri="{FF2B5EF4-FFF2-40B4-BE49-F238E27FC236}">
                <a16:creationId xmlns:a16="http://schemas.microsoft.com/office/drawing/2014/main" id="{12380E8A-727E-F4BC-ADC9-7594257DFA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13" b="10885"/>
          <a:stretch/>
        </p:blipFill>
        <p:spPr>
          <a:xfrm>
            <a:off x="498618" y="2516385"/>
            <a:ext cx="3585777" cy="1724784"/>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C7CF38A2-C3E4-22B8-91F4-A2A6F517862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339" b="9339"/>
          <a:stretch/>
        </p:blipFill>
        <p:spPr>
          <a:xfrm>
            <a:off x="4668253" y="2507129"/>
            <a:ext cx="3755747" cy="17247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425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F262F1-5A48-0065-C901-A9DEFEC2ABB8}"/>
              </a:ext>
            </a:extLst>
          </p:cNvPr>
          <p:cNvSpPr>
            <a:spLocks noGrp="1"/>
          </p:cNvSpPr>
          <p:nvPr>
            <p:ph type="title"/>
          </p:nvPr>
        </p:nvSpPr>
        <p:spPr/>
        <p:txBody>
          <a:bodyPr/>
          <a:lstStyle/>
          <a:p>
            <a:r>
              <a:rPr lang="fr-FR" dirty="0"/>
              <a:t>Traduction?</a:t>
            </a:r>
          </a:p>
        </p:txBody>
      </p:sp>
      <p:pic>
        <p:nvPicPr>
          <p:cNvPr id="5" name="Image 4">
            <a:extLst>
              <a:ext uri="{FF2B5EF4-FFF2-40B4-BE49-F238E27FC236}">
                <a16:creationId xmlns:a16="http://schemas.microsoft.com/office/drawing/2014/main" id="{2DAE0159-9E73-59AF-184F-110C8A5FF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017725"/>
            <a:ext cx="3600400" cy="1162665"/>
          </a:xfrm>
          <a:prstGeom prst="rect">
            <a:avLst/>
          </a:prstGeom>
        </p:spPr>
      </p:pic>
      <p:sp>
        <p:nvSpPr>
          <p:cNvPr id="7" name="ZoneTexte 6">
            <a:extLst>
              <a:ext uri="{FF2B5EF4-FFF2-40B4-BE49-F238E27FC236}">
                <a16:creationId xmlns:a16="http://schemas.microsoft.com/office/drawing/2014/main" id="{5E855AF1-57AC-600F-03CC-A458FA50A2CF}"/>
              </a:ext>
            </a:extLst>
          </p:cNvPr>
          <p:cNvSpPr txBox="1"/>
          <p:nvPr/>
        </p:nvSpPr>
        <p:spPr>
          <a:xfrm>
            <a:off x="1881740" y="2180390"/>
            <a:ext cx="5207266" cy="2246769"/>
          </a:xfrm>
          <a:prstGeom prst="rect">
            <a:avLst/>
          </a:prstGeom>
          <a:noFill/>
        </p:spPr>
        <p:txBody>
          <a:bodyPr wrap="square">
            <a:spAutoFit/>
          </a:bodyPr>
          <a:lstStyle/>
          <a:p>
            <a:pPr algn="just"/>
            <a:r>
              <a:rPr lang="fr-FR" sz="1400" dirty="0">
                <a:latin typeface="Bahnschrift" pitchFamily="34" charset="0"/>
              </a:rPr>
              <a:t>L'extension de traduction est importante dans les sites web car elle permet de fournir une expérience utilisateur multilingue, ce qui élargit l'audience potentielle du site et facilite la communication avec les utilisateurs internationaux. Elle améliore également l'accessibilité en permettant aux utilisateurs de sélectionner leur langue préférée, ce qui rend le contenu plus compréhensible et facilite la navigation sur le site</a:t>
            </a:r>
          </a:p>
          <a:p>
            <a:r>
              <a:rPr lang="fr-FR" sz="1400" b="1" dirty="0">
                <a:solidFill>
                  <a:schemeClr val="accent1"/>
                </a:solidFill>
                <a:latin typeface="Bahnschrift" pitchFamily="34" charset="0"/>
              </a:rPr>
              <a:t>On a choisi 4 langues : Espagnole  – Français – Arabe – Anglais (Par Default) </a:t>
            </a:r>
            <a:endParaRPr lang="fr-FR" sz="2000" b="1" dirty="0">
              <a:solidFill>
                <a:schemeClr val="accent1"/>
              </a:solidFill>
              <a:latin typeface="Bahnschrift" pitchFamily="34" charset="0"/>
            </a:endParaRPr>
          </a:p>
        </p:txBody>
      </p:sp>
    </p:spTree>
    <p:extLst>
      <p:ext uri="{BB962C8B-B14F-4D97-AF65-F5344CB8AC3E}">
        <p14:creationId xmlns:p14="http://schemas.microsoft.com/office/powerpoint/2010/main" val="37562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C60D0B-F2D7-FB2E-EE0F-C9F2515829E3}"/>
              </a:ext>
            </a:extLst>
          </p:cNvPr>
          <p:cNvSpPr>
            <a:spLocks noGrp="1"/>
          </p:cNvSpPr>
          <p:nvPr>
            <p:ph type="title"/>
          </p:nvPr>
        </p:nvSpPr>
        <p:spPr/>
        <p:txBody>
          <a:bodyPr/>
          <a:lstStyle/>
          <a:p>
            <a:r>
              <a:rPr lang="fr-FR" dirty="0"/>
              <a:t>Responsivité?</a:t>
            </a:r>
          </a:p>
        </p:txBody>
      </p:sp>
      <p:sp>
        <p:nvSpPr>
          <p:cNvPr id="4" name="Sous-titre 3">
            <a:extLst>
              <a:ext uri="{FF2B5EF4-FFF2-40B4-BE49-F238E27FC236}">
                <a16:creationId xmlns:a16="http://schemas.microsoft.com/office/drawing/2014/main" id="{2E675069-29DA-B8A5-4817-45F42132F60E}"/>
              </a:ext>
            </a:extLst>
          </p:cNvPr>
          <p:cNvSpPr>
            <a:spLocks noGrp="1"/>
          </p:cNvSpPr>
          <p:nvPr>
            <p:ph type="subTitle" idx="2"/>
          </p:nvPr>
        </p:nvSpPr>
        <p:spPr>
          <a:xfrm>
            <a:off x="1354199" y="1017724"/>
            <a:ext cx="6435602" cy="3097075"/>
          </a:xfrm>
        </p:spPr>
        <p:txBody>
          <a:bodyPr/>
          <a:lstStyle/>
          <a:p>
            <a:r>
              <a:rPr lang="fr-FR" sz="2000" dirty="0">
                <a:latin typeface="Bahnschrift" pitchFamily="34" charset="0"/>
              </a:rPr>
              <a:t>La responsivité est essentielle dans les sites web car elle garantit une expérience utilisateur optimale sur différents appareils et tailles d'écran. Elle permet au site de s'adapter et de se redimensionner automatiquement, offrant ainsi une navigation fluide et une lisibilité du contenu, quel que soit l'appareil utilisé. Cela améliore la satisfaction des utilisateurs, le référencement et la portée globale du site.</a:t>
            </a:r>
            <a:r>
              <a:rPr lang="fr-FR" sz="1400" dirty="0">
                <a:solidFill>
                  <a:schemeClr val="tx2"/>
                </a:solidFill>
                <a:latin typeface="Bahnschrift" pitchFamily="34" charset="0"/>
              </a:rPr>
              <a:t>) </a:t>
            </a:r>
            <a:endParaRPr lang="fr-FR" sz="2000" dirty="0">
              <a:solidFill>
                <a:schemeClr val="tx2"/>
              </a:solidFill>
              <a:latin typeface="Bahnschrift" pitchFamily="34" charset="0"/>
            </a:endParaRPr>
          </a:p>
          <a:p>
            <a:endParaRPr lang="fr-FR" sz="1800" dirty="0"/>
          </a:p>
        </p:txBody>
      </p:sp>
    </p:spTree>
    <p:extLst>
      <p:ext uri="{BB962C8B-B14F-4D97-AF65-F5344CB8AC3E}">
        <p14:creationId xmlns:p14="http://schemas.microsoft.com/office/powerpoint/2010/main" val="180750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5AC09867-0C0A-A7C0-38C9-353354E1E4E8}"/>
              </a:ext>
            </a:extLst>
          </p:cNvPr>
          <p:cNvPicPr>
            <a:picLocks noChangeAspect="1"/>
          </p:cNvPicPr>
          <p:nvPr/>
        </p:nvPicPr>
        <p:blipFill>
          <a:blip r:embed="rId2"/>
          <a:stretch>
            <a:fillRect/>
          </a:stretch>
        </p:blipFill>
        <p:spPr>
          <a:xfrm>
            <a:off x="539266" y="762000"/>
            <a:ext cx="7633184" cy="3861504"/>
          </a:xfrm>
          <a:prstGeom prst="rect">
            <a:avLst/>
          </a:prstGeom>
        </p:spPr>
      </p:pic>
    </p:spTree>
    <p:extLst>
      <p:ext uri="{BB962C8B-B14F-4D97-AF65-F5344CB8AC3E}">
        <p14:creationId xmlns:p14="http://schemas.microsoft.com/office/powerpoint/2010/main" val="120699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C41080D-E3D6-C0AB-0875-7605ECFF2961}"/>
              </a:ext>
            </a:extLst>
          </p:cNvPr>
          <p:cNvPicPr>
            <a:picLocks noChangeAspect="1"/>
          </p:cNvPicPr>
          <p:nvPr/>
        </p:nvPicPr>
        <p:blipFill>
          <a:blip r:embed="rId2"/>
          <a:stretch>
            <a:fillRect/>
          </a:stretch>
        </p:blipFill>
        <p:spPr>
          <a:xfrm>
            <a:off x="457200" y="711831"/>
            <a:ext cx="8134350" cy="3719837"/>
          </a:xfrm>
          <a:prstGeom prst="rect">
            <a:avLst/>
          </a:prstGeom>
        </p:spPr>
      </p:pic>
    </p:spTree>
    <p:extLst>
      <p:ext uri="{BB962C8B-B14F-4D97-AF65-F5344CB8AC3E}">
        <p14:creationId xmlns:p14="http://schemas.microsoft.com/office/powerpoint/2010/main" val="3674614542"/>
      </p:ext>
    </p:extLst>
  </p:cSld>
  <p:clrMapOvr>
    <a:masterClrMapping/>
  </p:clrMapOvr>
</p:sld>
</file>

<file path=ppt/theme/theme1.xml><?xml version="1.0" encoding="utf-8"?>
<a:theme xmlns:a="http://schemas.openxmlformats.org/drawingml/2006/main" name="Young Apprentice Job Description by Slidesgo">
  <a:themeElements>
    <a:clrScheme name="Simple Light">
      <a:dk1>
        <a:srgbClr val="FFFFFF"/>
      </a:dk1>
      <a:lt1>
        <a:srgbClr val="191919"/>
      </a:lt1>
      <a:dk2>
        <a:srgbClr val="595959"/>
      </a:dk2>
      <a:lt2>
        <a:srgbClr val="F3F3F3"/>
      </a:lt2>
      <a:accent1>
        <a:srgbClr val="F2D044"/>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Affichage à l'écran (16:9)</PresentationFormat>
  <Paragraphs>68</Paragraphs>
  <Slides>19</Slides>
  <Notes>9</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19</vt:i4>
      </vt:variant>
    </vt:vector>
  </HeadingPairs>
  <TitlesOfParts>
    <vt:vector size="29" baseType="lpstr">
      <vt:lpstr>Jost</vt:lpstr>
      <vt:lpstr>Bahnschrift</vt:lpstr>
      <vt:lpstr>Arial Black</vt:lpstr>
      <vt:lpstr>Bebas Neue</vt:lpstr>
      <vt:lpstr>Arial Rounded MT Bold</vt:lpstr>
      <vt:lpstr>Montserrat</vt:lpstr>
      <vt:lpstr>Anaheim</vt:lpstr>
      <vt:lpstr>Wingdings</vt:lpstr>
      <vt:lpstr>Arial</vt:lpstr>
      <vt:lpstr>Young Apprentice Job Description by Slidesgo</vt:lpstr>
      <vt:lpstr>Présentation PowerPoint</vt:lpstr>
      <vt:lpstr>TABLE OF CONTENTS</vt:lpstr>
      <vt:lpstr>Description des fonctionnalités du projet</vt:lpstr>
      <vt:lpstr>Le LOGO?</vt:lpstr>
      <vt:lpstr>Mode claire/ Mode sombre?</vt:lpstr>
      <vt:lpstr>Traduction?</vt:lpstr>
      <vt:lpstr>Responsivité?</vt:lpstr>
      <vt:lpstr>Présentation PowerPoint</vt:lpstr>
      <vt:lpstr>Présentation PowerPoint</vt:lpstr>
      <vt:lpstr>Présentation PowerPoint</vt:lpstr>
      <vt:lpstr>Les technologies utilisées</vt:lpstr>
      <vt:lpstr>Technologie utilisées?</vt:lpstr>
      <vt:lpstr>La réalisation</vt:lpstr>
      <vt:lpstr>Réalisation?</vt:lpstr>
      <vt:lpstr>Présentation PowerPoint</vt:lpstr>
      <vt:lpstr>Présentation PowerPoint</vt:lpstr>
      <vt:lpstr>Les difficultés rencontrés</vt:lpstr>
      <vt:lpstr>Difficultés ?</vt:lpstr>
      <vt:lpstr>Sous la supervision de Madame joairi LAFHAL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ELAZAMI KAOUTHAR</cp:lastModifiedBy>
  <cp:revision>1</cp:revision>
  <dcterms:modified xsi:type="dcterms:W3CDTF">2023-07-02T13:58:34Z</dcterms:modified>
</cp:coreProperties>
</file>