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53C1A-4B67-4D71-B02B-8DF0678BB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DE41E3-C07E-43BE-969F-3412AB45E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F2BC5-C47C-403D-B0F7-7BE1FE99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868D-FCB7-4687-8240-38C381CE7AD1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E48A4-4EFE-4015-9637-8DD629B9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5739E-15DB-45D8-97F7-5CFAB97D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7B5-6987-4124-9D4A-E1486D035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03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8A12F-81E6-4212-8113-CE03CD4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E7CEFE-5F37-4C4B-AD2C-0A2F75307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CFC62A-C3AD-4B41-8D1F-D57A035B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868D-FCB7-4687-8240-38C381CE7AD1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3FA76-8AAA-4A97-BE38-7DFB92AD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E3C4C-2CBC-4E62-8A9A-AA5EA6FE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7B5-6987-4124-9D4A-E1486D035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59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231750-652B-4140-9B37-10B9848AA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03410B-852D-4B2E-8DA0-6AD67E526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8D3B7-28F4-4FB9-851C-0D62E054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868D-FCB7-4687-8240-38C381CE7AD1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C0A3F-19BA-422B-BE05-F3FF8537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4B761-FFE2-4F8B-8FE8-23529D4E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7B5-6987-4124-9D4A-E1486D035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7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F180-3016-43B7-9DED-FCFB0B46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2E176-8D82-475E-8404-173A2B5F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0FA9D-8FD5-4DE2-89FD-B7C476B9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868D-FCB7-4687-8240-38C381CE7AD1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F2349E-4532-4BC5-846E-51B0BEB9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0174BA-927F-456E-8B6B-A63B6DA4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7B5-6987-4124-9D4A-E1486D035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97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3EEB-DFA9-48AC-A7F3-86C7841D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7E25C1-4A70-49F6-B3FA-291990EF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B5AF2-50F2-45AF-A51E-CC4CA238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868D-FCB7-4687-8240-38C381CE7AD1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7F6B3-2757-41A8-9F07-B6EF1E8B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080887-CDFD-493D-8D80-DFA8CF8B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7B5-6987-4124-9D4A-E1486D035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25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95B41-0545-42C5-AEE1-748E1ADC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C19003-2DE7-4849-B211-D3FEE2982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81F8BE-AF05-416E-ADD3-818BC2AA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EAC30E-9CA1-4423-BEFC-089E225D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868D-FCB7-4687-8240-38C381CE7AD1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EAB653-86DF-467F-9475-2AC54D72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5A2447-06DA-462C-8F84-164E0A9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7B5-6987-4124-9D4A-E1486D035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4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3A584-062E-4D92-A74F-7E5297FF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3F2D26-80E2-400B-9FD3-F259D2F4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97777C-6A13-4557-BF82-A2260028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8A3A6D-7FEC-4863-A3DA-E3B293B41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58D89E-0CE2-482A-879A-AB50DAF1F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CA6698-151C-40B3-BE55-9AB88F16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868D-FCB7-4687-8240-38C381CE7AD1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947B13-0DC2-417E-98BA-13898199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402364-7410-4D3A-8F29-367AC9E3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7B5-6987-4124-9D4A-E1486D035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2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2553E-8CD0-4356-AF45-D72D769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B28D8B-48E0-4335-94CA-92D4BDE8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868D-FCB7-4687-8240-38C381CE7AD1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108592-EA91-4EBD-8503-619696F1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9EA353-176C-4C48-ABB2-3518A46F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7B5-6987-4124-9D4A-E1486D035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6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98B286-437B-424D-8DE0-FDCDF914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868D-FCB7-4687-8240-38C381CE7AD1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B0CF4F-C0CB-43DE-B3E1-FE1B3E7B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90244-5F13-40CC-B6B6-242AE225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7B5-6987-4124-9D4A-E1486D035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69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08FCB-EB97-4EBE-AD80-59BE23FC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C4386-56DD-4DAC-A434-8A83438A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761D51-5C7A-4715-A524-091129715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DAEFD-8E7B-4416-B8E9-577A12A1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868D-FCB7-4687-8240-38C381CE7AD1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B876C-89BB-4AD0-BE36-B45B5745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2BCE0-B6BF-46B4-8F0C-92147BFD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7B5-6987-4124-9D4A-E1486D035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C7B7D-47A2-4784-8DFA-69E0C505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080B79-07E0-43B4-B9A0-CB130B0B7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2BE567-0228-4206-9908-6575070C7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591CAD-13BE-4E57-B85A-A567EC0C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868D-FCB7-4687-8240-38C381CE7AD1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B0D908-F1A9-47BF-82A3-E686ECDE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ABE374-2BE1-4605-A3FD-D5696B82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7B5-6987-4124-9D4A-E1486D035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56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35377-5A47-4A87-B18A-C070C3A6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7DAD5C-9E98-447D-A1F2-F3868F29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4E8C4-1E55-457C-BE1B-08FEC5BEE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868D-FCB7-4687-8240-38C381CE7AD1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B023C-1E0B-4764-A9F8-E4EAA4A1F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ED0F3-EA9F-44FB-BA0C-CAAF0DAD2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27B5-6987-4124-9D4A-E1486D035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3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pKapkin/Slasher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pygame.org/docs/ref/pyga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yceum.yandex.ru/" TargetMode="External"/><Relationship Id="rId5" Type="http://schemas.openxmlformats.org/officeDocument/2006/relationships/hyperlink" Target="https://habr.com/ru" TargetMode="External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59B4B-ABEB-4FFF-811A-541C4BEF1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Платформер</a:t>
            </a:r>
            <a:br>
              <a:rPr lang="ru-RU" dirty="0"/>
            </a:br>
            <a:r>
              <a:rPr lang="en-US" dirty="0"/>
              <a:t> </a:t>
            </a:r>
            <a:r>
              <a:rPr lang="en-US" sz="3000" dirty="0" err="1"/>
              <a:t>pygame</a:t>
            </a:r>
            <a:r>
              <a:rPr lang="en-US" sz="3000" dirty="0"/>
              <a:t>-project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9B326A-A098-441D-9E1A-31114A9B4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Худяков Олег</a:t>
            </a:r>
          </a:p>
        </p:txBody>
      </p:sp>
    </p:spTree>
    <p:extLst>
      <p:ext uri="{BB962C8B-B14F-4D97-AF65-F5344CB8AC3E}">
        <p14:creationId xmlns:p14="http://schemas.microsoft.com/office/powerpoint/2010/main" val="6546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0D69D-F646-459E-83BE-4B79502C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555"/>
          </a:xfrm>
        </p:spPr>
        <p:txBody>
          <a:bodyPr>
            <a:normAutofit/>
          </a:bodyPr>
          <a:lstStyle/>
          <a:p>
            <a:r>
              <a:rPr lang="ru-RU" sz="3000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C4ABF3-E37E-41BE-B0A6-3821178C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680"/>
            <a:ext cx="10515600" cy="5234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Разработать индивидуальный проект – видеоигру для компьютеров, в которой будут следующие возможности:</a:t>
            </a:r>
          </a:p>
          <a:p>
            <a:r>
              <a:rPr lang="ru-RU" sz="1500" dirty="0"/>
              <a:t>Возможность передвижения главного героя в </a:t>
            </a:r>
            <a:r>
              <a:rPr lang="en-US" sz="1500" dirty="0"/>
              <a:t>2D</a:t>
            </a:r>
            <a:r>
              <a:rPr lang="ru-RU" sz="1500" dirty="0"/>
              <a:t> пространстве.</a:t>
            </a:r>
          </a:p>
          <a:p>
            <a:r>
              <a:rPr lang="ru-RU" sz="1500" dirty="0"/>
              <a:t>Стрельба персонажа из рогатки.</a:t>
            </a:r>
          </a:p>
          <a:p>
            <a:r>
              <a:rPr lang="ru-RU" sz="1500" dirty="0"/>
              <a:t>Отрисовка 2</a:t>
            </a:r>
            <a:r>
              <a:rPr lang="en-US" sz="1500" dirty="0"/>
              <a:t>D </a:t>
            </a:r>
            <a:r>
              <a:rPr lang="ru-RU" sz="1500" dirty="0"/>
              <a:t>пространства.</a:t>
            </a:r>
          </a:p>
          <a:p>
            <a:r>
              <a:rPr lang="ru-RU" sz="1500" dirty="0"/>
              <a:t>Создание противников, атакующих и преследующих главного героя.</a:t>
            </a:r>
          </a:p>
          <a:p>
            <a:r>
              <a:rPr lang="ru-RU" sz="1500" dirty="0"/>
              <a:t>Выход в меню.</a:t>
            </a:r>
          </a:p>
          <a:p>
            <a:r>
              <a:rPr lang="ru-RU" sz="1500" dirty="0"/>
              <a:t>Несколько окон в меню.</a:t>
            </a:r>
          </a:p>
          <a:p>
            <a:r>
              <a:rPr lang="ru-RU" sz="1500" dirty="0"/>
              <a:t>Наличие окна окончания игры.</a:t>
            </a:r>
          </a:p>
          <a:p>
            <a:r>
              <a:rPr lang="ru-RU" sz="1500" dirty="0"/>
              <a:t>Возможность изменять палитру кнопок меню.</a:t>
            </a:r>
          </a:p>
          <a:p>
            <a:r>
              <a:rPr lang="ru-RU" sz="1500" dirty="0"/>
              <a:t>Изменение уровня сложности, путем повышения урона по гг.</a:t>
            </a:r>
          </a:p>
          <a:p>
            <a:r>
              <a:rPr lang="ru-RU" sz="1500" dirty="0"/>
              <a:t>Возможность рестарта и выбора уровня в меню.</a:t>
            </a:r>
          </a:p>
          <a:p>
            <a:r>
              <a:rPr lang="ru-RU" sz="1500" dirty="0"/>
              <a:t>Сохранение пользовательских настроек после выхода.</a:t>
            </a:r>
          </a:p>
          <a:p>
            <a:r>
              <a:rPr lang="ru-RU" sz="1500" dirty="0"/>
              <a:t>Наличие нескольких уровней.</a:t>
            </a:r>
          </a:p>
          <a:p>
            <a:r>
              <a:rPr lang="ru-RU" sz="1500" dirty="0"/>
              <a:t>Продвижение по уровням.</a:t>
            </a:r>
          </a:p>
          <a:p>
            <a:r>
              <a:rPr lang="ru-RU" sz="1500" dirty="0"/>
              <a:t>Проигрывание фоновой музыки во время игры.</a:t>
            </a:r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22159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9493818B-095E-4671-A047-35D13E82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60" y="576188"/>
            <a:ext cx="4355969" cy="570562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качестве среды разработки была выбрана программа </a:t>
            </a:r>
            <a:r>
              <a:rPr lang="en-US" dirty="0"/>
              <a:t>VS Code</a:t>
            </a:r>
          </a:p>
          <a:p>
            <a:pPr marL="0" indent="0">
              <a:buNone/>
            </a:pPr>
            <a:r>
              <a:rPr lang="ru-RU" dirty="0"/>
              <a:t>Для разработки был выбран язык </a:t>
            </a:r>
            <a:r>
              <a:rPr lang="en-US" dirty="0"/>
              <a:t>Python </a:t>
            </a:r>
            <a:r>
              <a:rPr lang="ru-RU" dirty="0"/>
              <a:t>версии 3.9.9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0C8579-CF40-4F06-8E92-9EDDC846E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148" y="1027523"/>
            <a:ext cx="7130852" cy="401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2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FD543-0B6F-4D99-A960-F1A0C5A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состоит из нескольких окон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D950E7-4DC2-4CF2-B6FB-BB8C156D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2" y="4204355"/>
            <a:ext cx="4045014" cy="21636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77063B-A626-4846-8B4B-CEC2B60D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0" y="1469647"/>
            <a:ext cx="4048376" cy="21636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72C889-548A-4153-9659-A5DC73366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12" y="4204356"/>
            <a:ext cx="4054244" cy="21636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7F0D69-5E46-4185-849F-F044101ED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277" y="1469647"/>
            <a:ext cx="4066914" cy="21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AF4FA-109D-4FD8-A9A5-F5CFCF80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</a:t>
            </a:r>
            <a:r>
              <a:rPr lang="en-US" dirty="0"/>
              <a:t> IT </a:t>
            </a:r>
            <a:r>
              <a:rPr lang="ru-RU" dirty="0"/>
              <a:t>-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FD4CA-037D-47A3-8DDF-5F69D881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4091"/>
            <a:ext cx="10515600" cy="3612872"/>
          </a:xfrm>
        </p:spPr>
        <p:txBody>
          <a:bodyPr/>
          <a:lstStyle/>
          <a:p>
            <a:r>
              <a:rPr lang="ru-RU" dirty="0"/>
              <a:t>ООП языка </a:t>
            </a:r>
            <a:r>
              <a:rPr lang="en-US" dirty="0"/>
              <a:t>Python</a:t>
            </a:r>
          </a:p>
          <a:p>
            <a:r>
              <a:rPr lang="en-US" dirty="0"/>
              <a:t>TMX </a:t>
            </a:r>
            <a:r>
              <a:rPr lang="ru-RU" dirty="0"/>
              <a:t>файлы, созданные в программе </a:t>
            </a:r>
            <a:r>
              <a:rPr lang="en-US" dirty="0"/>
              <a:t>Tiled</a:t>
            </a:r>
          </a:p>
          <a:p>
            <a:r>
              <a:rPr lang="ru-RU" dirty="0"/>
              <a:t>Файлы с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ru-RU" dirty="0"/>
              <a:t>для хранения пользовательских настроек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28F92-A445-422D-AD00-3BF253A7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49BA4-3D84-49E0-AF41-26C3F298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Содержит:</a:t>
            </a:r>
          </a:p>
          <a:p>
            <a:pPr marL="0" indent="0">
              <a:buNone/>
            </a:pPr>
            <a:r>
              <a:rPr lang="ru-RU" dirty="0"/>
              <a:t>файл с разрешением </a:t>
            </a:r>
            <a:r>
              <a:rPr lang="en-US" dirty="0"/>
              <a:t>.</a:t>
            </a:r>
            <a:r>
              <a:rPr lang="en-US" dirty="0" err="1"/>
              <a:t>py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 файла </a:t>
            </a:r>
            <a:r>
              <a:rPr lang="en-US" dirty="0"/>
              <a:t>.</a:t>
            </a:r>
            <a:r>
              <a:rPr lang="en-US" dirty="0" err="1"/>
              <a:t>tmx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Файл </a:t>
            </a:r>
            <a:r>
              <a:rPr lang="en-US" dirty="0"/>
              <a:t>requirements.txt</a:t>
            </a:r>
          </a:p>
          <a:p>
            <a:pPr marL="0" indent="0">
              <a:buNone/>
            </a:pPr>
            <a:r>
              <a:rPr lang="ru-RU" dirty="0"/>
              <a:t>Несколько десятков </a:t>
            </a:r>
            <a:r>
              <a:rPr lang="en-US" dirty="0"/>
              <a:t>.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ru-RU" dirty="0"/>
              <a:t>изображений</a:t>
            </a:r>
          </a:p>
          <a:p>
            <a:pPr marL="0" indent="0">
              <a:buNone/>
            </a:pPr>
            <a:r>
              <a:rPr lang="en-US" dirty="0"/>
              <a:t>Exe </a:t>
            </a:r>
            <a:r>
              <a:rPr lang="ru-RU" dirty="0"/>
              <a:t>файл для быстрого запуска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ru-RU" dirty="0"/>
              <a:t>файл </a:t>
            </a:r>
            <a:r>
              <a:rPr lang="en-US" dirty="0"/>
              <a:t>mp3 </a:t>
            </a:r>
            <a:r>
              <a:rPr lang="ru-RU" dirty="0"/>
              <a:t>для фоновой музыки</a:t>
            </a:r>
          </a:p>
        </p:txBody>
      </p:sp>
    </p:spTree>
    <p:extLst>
      <p:ext uri="{BB962C8B-B14F-4D97-AF65-F5344CB8AC3E}">
        <p14:creationId xmlns:p14="http://schemas.microsoft.com/office/powerpoint/2010/main" val="291264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F32B-5105-4D1C-A7A4-E69C21DF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проекте были использованы 2 внешние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0E91D-A45B-4FB1-A04C-16145C74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Pytmx</a:t>
            </a:r>
            <a:endParaRPr lang="en-US" dirty="0"/>
          </a:p>
          <a:p>
            <a:r>
              <a:rPr lang="en-US" dirty="0" err="1"/>
              <a:t>Pygame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57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183F-363B-47B5-BCE7-F4CF52D4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Распространение проекта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84D88B-DA3D-4ED3-969A-6BB82FE2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распространения проекта был выбран ресурс </a:t>
            </a:r>
            <a:r>
              <a:rPr lang="en-US" dirty="0"/>
              <a:t>GitHub</a:t>
            </a:r>
          </a:p>
          <a:p>
            <a:pPr marL="0" indent="0">
              <a:buNone/>
            </a:pPr>
            <a:r>
              <a:rPr lang="ru-RU" dirty="0"/>
              <a:t>Создан репозиторий </a:t>
            </a:r>
            <a:r>
              <a:rPr lang="en-US" dirty="0" err="1"/>
              <a:t>SlasherProject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https://github.com/KapKapkin/SlasherProject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00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0C693-987E-4957-9CF8-38FC6CAD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использованные при разработке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7100B-CAF3-46A2-B809-E9F56F9F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ОФИЦИАЛЬНАЯ ДОКУМЕНТАЦИЯ БИБЛИОТЕКИ </a:t>
            </a:r>
            <a:r>
              <a:rPr lang="en-US" dirty="0" err="1">
                <a:latin typeface="+mj-lt"/>
              </a:rPr>
              <a:t>PyGame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latin typeface="+mj-lt"/>
                <a:hlinkClick r:id="rId2"/>
              </a:rPr>
              <a:t>https://www.pygame.org/docs/ref/pygame.html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ФОРУМ </a:t>
            </a:r>
            <a:r>
              <a:rPr lang="en-US" dirty="0">
                <a:latin typeface="+mj-lt"/>
              </a:rPr>
              <a:t>STACKOVERFLOW: </a:t>
            </a:r>
            <a:r>
              <a:rPr lang="en-US" dirty="0">
                <a:latin typeface="+mj-lt"/>
                <a:hlinkClick r:id="rId3"/>
              </a:rPr>
              <a:t>https://stackoverflow.com</a:t>
            </a:r>
            <a:endParaRPr lang="ru-RU" dirty="0">
              <a:latin typeface="+mj-lt"/>
            </a:endParaRPr>
          </a:p>
          <a:p>
            <a:r>
              <a:rPr lang="en-US" dirty="0">
                <a:latin typeface="+mj-lt"/>
              </a:rPr>
              <a:t>GITHUB: </a:t>
            </a:r>
            <a:r>
              <a:rPr lang="en-US" dirty="0">
                <a:latin typeface="+mj-lt"/>
                <a:hlinkClick r:id="rId4"/>
              </a:rPr>
              <a:t>https://github.com/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HABR: </a:t>
            </a:r>
            <a:r>
              <a:rPr lang="en-US" dirty="0">
                <a:latin typeface="+mj-lt"/>
                <a:hlinkClick r:id="rId5"/>
              </a:rPr>
              <a:t>https://habr.com/ru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ЯНДЕКС.ЛИЦЕЙ 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latin typeface="+mj-lt"/>
                <a:hlinkClick r:id="rId6"/>
              </a:rPr>
              <a:t>https://lyceum.yandex.ru/</a:t>
            </a:r>
            <a:endParaRPr lang="en-US" dirty="0"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450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280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Платформер  pygame-project </vt:lpstr>
      <vt:lpstr>Постановка задачи</vt:lpstr>
      <vt:lpstr>Презентация PowerPoint</vt:lpstr>
      <vt:lpstr>Интерфейс состоит из нескольких окон</vt:lpstr>
      <vt:lpstr>Использованные  IT - технологии</vt:lpstr>
      <vt:lpstr>Структура приложения</vt:lpstr>
      <vt:lpstr>В проекте были использованы 2 внешние библиотеки</vt:lpstr>
      <vt:lpstr>Распространение проекта </vt:lpstr>
      <vt:lpstr>Основные использованные при разработке 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Платформер  pygame-project</dc:title>
  <dc:creator>Олег Худяков</dc:creator>
  <cp:lastModifiedBy>Олег Худяков</cp:lastModifiedBy>
  <cp:revision>5</cp:revision>
  <dcterms:created xsi:type="dcterms:W3CDTF">2022-01-29T09:06:41Z</dcterms:created>
  <dcterms:modified xsi:type="dcterms:W3CDTF">2022-01-29T10:04:27Z</dcterms:modified>
</cp:coreProperties>
</file>