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59" r:id="rId3"/>
    <p:sldId id="513" r:id="rId4"/>
    <p:sldId id="530" r:id="rId5"/>
    <p:sldId id="535" r:id="rId6"/>
    <p:sldId id="531" r:id="rId7"/>
    <p:sldId id="532" r:id="rId8"/>
    <p:sldId id="537" r:id="rId9"/>
    <p:sldId id="536" r:id="rId10"/>
    <p:sldId id="538" r:id="rId11"/>
    <p:sldId id="539" r:id="rId12"/>
    <p:sldId id="540" r:id="rId13"/>
    <p:sldId id="547" r:id="rId14"/>
    <p:sldId id="546" r:id="rId15"/>
    <p:sldId id="548" r:id="rId16"/>
    <p:sldId id="555" r:id="rId17"/>
    <p:sldId id="554" r:id="rId18"/>
    <p:sldId id="487" r:id="rId1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8289" autoAdjust="0"/>
  </p:normalViewPr>
  <p:slideViewPr>
    <p:cSldViewPr>
      <p:cViewPr varScale="1">
        <p:scale>
          <a:sx n="124" d="100"/>
          <a:sy n="124" d="100"/>
        </p:scale>
        <p:origin x="145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0396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NT6094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2022-09-01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/>
              <a:t>NT6094 Teknik Penulisan Jurnal Ilmiah</a:t>
            </a:r>
            <a:br>
              <a:rPr lang="en-US"/>
            </a:br>
            <a:r>
              <a:rPr lang="en-US" sz="3000">
                <a:solidFill>
                  <a:schemeClr val="bg1">
                    <a:lumMod val="75000"/>
                  </a:schemeClr>
                </a:solidFill>
              </a:rPr>
              <a:t>NT6094 Scientific Journal Writing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r>
              <a:rPr lang="pt-BR" sz="1800" baseline="30000">
                <a:solidFill>
                  <a:schemeClr val="bg1"/>
                </a:solidFill>
              </a:rPr>
              <a:t>1</a:t>
            </a:r>
            <a:r>
              <a:rPr lang="pt-BR" sz="1800">
                <a:solidFill>
                  <a:schemeClr val="bg1"/>
                </a:solidFill>
              </a:rPr>
              <a:t>, Muhammad Haris Mahyuddin</a:t>
            </a:r>
            <a:r>
              <a:rPr lang="pt-BR" sz="1800" baseline="30000">
                <a:solidFill>
                  <a:schemeClr val="bg1"/>
                </a:solidFill>
              </a:rPr>
              <a:t>2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>
                <a:solidFill>
                  <a:schemeClr val="bg1"/>
                </a:solidFill>
              </a:rPr>
              <a:t>1</a:t>
            </a:r>
            <a:r>
              <a:rPr lang="en-US" sz="1400">
                <a:solidFill>
                  <a:schemeClr val="bg1"/>
                </a:solidFill>
              </a:rPr>
              <a:t>Nuclear Physics and Biophysics Research Division, Department of Physics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>
                <a:solidFill>
                  <a:schemeClr val="bg1"/>
                </a:solidFill>
              </a:rPr>
              <a:t>2</a:t>
            </a:r>
            <a:r>
              <a:rPr lang="en-US" sz="1400">
                <a:solidFill>
                  <a:schemeClr val="bg1"/>
                </a:solidFill>
              </a:rPr>
              <a:t>Advanced Functional Materials Research Division, Department of Engineering Physics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20220901-v4 | https://doi.org/10.5281/zenodo.7039628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77874" y="3951034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Kegiatan penunjang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Diskusi asinkron di luar waktu kuliah</a:t>
            </a:r>
          </a:p>
          <a:p>
            <a:r>
              <a:rPr lang="en-US"/>
              <a:t>Diskusi kelompok</a:t>
            </a:r>
          </a:p>
          <a:p>
            <a:r>
              <a:rPr lang="en-US"/>
              <a:t>Kerja mandiri dan atau kelompok</a:t>
            </a:r>
          </a:p>
          <a:p>
            <a:r>
              <a:rPr lang="en-US"/>
              <a:t>Presentasi mandiri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Pustaka</a:t>
            </a:r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“Silabus Mata Kuliah NT6094 - 2019", Direktorat Pendidikan, Institut Teknologi Bandung, Bandung 40132, Indonesia, 2019, 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https://akademik.itb.ac.id/</a:t>
            </a:r>
            <a:r>
              <a:rPr lang="en-US" sz="1000"/>
              <a:t> [20220823].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Sumber-sumber terkait (akan disampaikan kemudian).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Satuan Acara Perkuliahan</a:t>
            </a:r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“Silabus Mata Kuliah NT6094 - 2019", Direktorat Pendidikan, Institut Teknologi Bandung, Bandung 40132, Indonesia, 2019, 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https://akademik.itb.ac.id/</a:t>
            </a:r>
            <a:r>
              <a:rPr lang="en-US" sz="1000"/>
              <a:t> [20220823].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Satuan Acara Perkuliahan (Minggu 1-6)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522902"/>
              </p:ext>
            </p:extLst>
          </p:nvPr>
        </p:nvGraphicFramePr>
        <p:xfrm>
          <a:off x="457200" y="120015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Subtopik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Pendahuluan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Dasar, tujuan, silabus mata kuliah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Dasar-dasar dan akses Jurnal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 publikasi, indeks journal, sitasi, kuartil, dan lain-lain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Pengenalan metode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Jenis-jenis metode penulisan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Pendahuluan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Pendahuluan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7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Pendahuluan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6978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Satuan Acara Perkuliahan (Minggu 7-11)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13403"/>
              </p:ext>
            </p:extLst>
          </p:nvPr>
        </p:nvGraphicFramePr>
        <p:xfrm>
          <a:off x="457200" y="120015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Subtopik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Metodologi dan latar belakang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Metodologi dan latar belakang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Pengolahan serta hasil dan analisis data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Pengolahan serta hasil dan analisis data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Pengolahan serta hasil dan analisis data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834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Satuan Acara Perkuliahan (Minggu 12-16)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353510"/>
              </p:ext>
            </p:extLst>
          </p:nvPr>
        </p:nvGraphicFramePr>
        <p:xfrm>
          <a:off x="457200" y="1200150"/>
          <a:ext cx="8229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Subtopik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Kesimpulan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Abstrak, acknowledgements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Referensi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Teknik penulisan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Pemilihan jurnal, korespondensi, dan lain-lain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Presentasi dan penilaian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Presentasi makalah yang siap untuk dikirimkan ke jurnal atau disampikan pada suatu pertemuan ilmiah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834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 dan 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Tuliskan informasi terkait dengan</a:t>
            </a:r>
          </a:p>
          <a:p>
            <a:pPr lvl="1"/>
            <a:r>
              <a:rPr lang="en-US"/>
              <a:t>program studi yang ditempuh saat mengambil matakuliah ini,</a:t>
            </a:r>
          </a:p>
          <a:p>
            <a:pPr lvl="1"/>
            <a:r>
              <a:rPr lang="en-US"/>
              <a:t>bidang dan topik yang dikaji,</a:t>
            </a:r>
          </a:p>
          <a:p>
            <a:pPr lvl="1"/>
            <a:r>
              <a:rPr lang="en-US"/>
              <a:t>perkiraan judul artikel yang akan ditulis,</a:t>
            </a:r>
          </a:p>
          <a:p>
            <a:pPr lvl="1"/>
            <a:r>
              <a:rPr lang="en-US"/>
              <a:t>pembimbing dan ko-pembimbing serta program studinya,</a:t>
            </a:r>
          </a:p>
          <a:p>
            <a:pPr lvl="1"/>
            <a:r>
              <a:rPr lang="en-US"/>
              <a:t>target pertemuan ilmiah atau jurnal yang akan dituju.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NT6094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2022-09-01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Kode, nama, SKS</a:t>
            </a:r>
          </a:p>
          <a:p>
            <a:r>
              <a:rPr lang="en-US"/>
              <a:t>Silabus</a:t>
            </a:r>
          </a:p>
          <a:p>
            <a:r>
              <a:rPr lang="en-US"/>
              <a:t>Luaran</a:t>
            </a:r>
          </a:p>
          <a:p>
            <a:r>
              <a:rPr lang="en-US"/>
              <a:t>Pustaka</a:t>
            </a:r>
          </a:p>
          <a:p>
            <a:r>
              <a:rPr lang="en-US"/>
              <a:t>Satuan Acara Perkuliahan</a:t>
            </a:r>
          </a:p>
          <a:p>
            <a:r>
              <a:rPr lang="en-US"/>
              <a:t>Diskusi dan tugas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Kode, nama, SKS</a:t>
            </a:r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“Silabus Mata Kuliah NT6094 - 2019", Direktorat Pendidikan, Institut Teknologi Bandung, Bandung 40132, Indonesia, 2019, 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https://akademik.itb.ac.id/</a:t>
            </a:r>
            <a:r>
              <a:rPr lang="en-US" sz="1000"/>
              <a:t> [20220901].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Kode, nama, SKS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NT6094</a:t>
            </a:r>
          </a:p>
          <a:p>
            <a:r>
              <a:rPr lang="en-US"/>
              <a:t>Teknik Penulisan Jurnal Ilmiah (id)</a:t>
            </a:r>
            <a:br>
              <a:rPr lang="en-US"/>
            </a:br>
            <a:r>
              <a:rPr lang="en-US"/>
              <a:t>Scientific Journal Writing (en)</a:t>
            </a:r>
          </a:p>
          <a:p>
            <a:r>
              <a:rPr lang="en-US"/>
              <a:t>2 SKS</a:t>
            </a:r>
          </a:p>
          <a:p>
            <a:r>
              <a:rPr lang="en-US"/>
              <a:t>1 SKS ~ 5 jam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20 SKS ~ 60 jam per minggu (normal)</a:t>
            </a:r>
            <a:br>
              <a:rPr lang="en-US">
                <a:sym typeface="Wingdings" pitchFamily="2" charset="2"/>
              </a:rPr>
            </a:br>
            <a:r>
              <a:rPr lang="en-US" sz="2000">
                <a:sym typeface="Wingdings" pitchFamily="2" charset="2"/>
              </a:rPr>
              <a:t>2 SKS:</a:t>
            </a:r>
            <a:br>
              <a:rPr lang="en-US" sz="2000">
                <a:sym typeface="Wingdings" pitchFamily="2" charset="2"/>
              </a:rPr>
            </a:br>
            <a:r>
              <a:rPr lang="en-US" sz="2000">
                <a:sym typeface="Wingdings" pitchFamily="2" charset="2"/>
              </a:rPr>
              <a:t>2 jam kegiatan tatap muka (kuliah)</a:t>
            </a:r>
            <a:br>
              <a:rPr lang="en-US" sz="2000">
                <a:sym typeface="Wingdings" pitchFamily="2" charset="2"/>
              </a:rPr>
            </a:br>
            <a:r>
              <a:rPr lang="en-US" sz="2000">
                <a:sym typeface="Wingdings" pitchFamily="2" charset="2"/>
              </a:rPr>
              <a:t>4 jam kegiatan terstruktur (PR, tugas, kuis)</a:t>
            </a:r>
            <a:br>
              <a:rPr lang="en-US" sz="2000">
                <a:sym typeface="Wingdings" pitchFamily="2" charset="2"/>
              </a:rPr>
            </a:br>
            <a:r>
              <a:rPr lang="en-US" sz="2000">
                <a:sym typeface="Wingdings" pitchFamily="2" charset="2"/>
              </a:rPr>
              <a:t>4 jam kegiatan mandiri (belajar mandiri, seminar,  kursus, workshop)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Silabus</a:t>
            </a:r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“Silabus Mata Kuliah NT6094 - 2019", Direktorat Pendidikan, Institut Teknologi Bandung, Bandung 40132, Indonesia, 2019, 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https://akademik.itb.ac.id/</a:t>
            </a:r>
            <a:r>
              <a:rPr lang="en-US" sz="1000"/>
              <a:t> [20220823].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Silabus ringkas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Kuliah ini berisi tentang pengetahuan mengenai tata cara pe-nulisan karya tulis ilmiah yang sepadan untuk dipublikasikan dalam jurnal ilmiah dan cara submisi makalah.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Silabus lengkap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Kuliah ini berisi tentang pengetahuan yang mendetail mengenai</a:t>
            </a:r>
          </a:p>
          <a:p>
            <a:pPr lvl="1"/>
            <a:r>
              <a:rPr lang="en-US"/>
              <a:t>berbagai jenis karya tulis jurnal ilmiah,</a:t>
            </a:r>
          </a:p>
          <a:p>
            <a:pPr lvl="1"/>
            <a:r>
              <a:rPr lang="en-US"/>
              <a:t>teknik penyampaian hasil penelitian secara tertulis,</a:t>
            </a:r>
          </a:p>
          <a:p>
            <a:pPr lvl="1"/>
            <a:r>
              <a:rPr lang="en-US"/>
              <a:t>metodologi penulisan dan penyuntingan, dan</a:t>
            </a:r>
          </a:p>
          <a:p>
            <a:pPr lvl="1"/>
            <a:r>
              <a:rPr lang="en-US"/>
              <a:t>cara submisi jurnal ilmiah.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Luaran</a:t>
            </a:r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“Silabus Mata Kuliah NT6094 - 2019", Direktorat Pendidikan, Institut Teknologi Bandung, Bandung 40132, Indonesia, 2019, 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https://akademik.itb.ac.id/</a:t>
            </a:r>
            <a:r>
              <a:rPr lang="en-US" sz="1000"/>
              <a:t> [20220823].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Kemampuan untuk memahami tata cara penulisan jurnal ilmiah.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Kemampuan untuk membuat karya tulis jurnal ilmiah.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Kemampuan untuk mempublikasikan karya tulis jurnal ilmiah dalam seminar atau pertemuan ilmiah.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NT6094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2022-09-01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819</Words>
  <Application>Microsoft Office PowerPoint</Application>
  <PresentationFormat>On-screen Show (16:9)</PresentationFormat>
  <Paragraphs>171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NT6094 Teknik Penulisan Jurnal Ilmiah NT6094 Scientific Journal Writing</vt:lpstr>
      <vt:lpstr>Kerangka</vt:lpstr>
      <vt:lpstr>PowerPoint Presentation</vt:lpstr>
      <vt:lpstr>Kode, nama, SKS</vt:lpstr>
      <vt:lpstr>PowerPoint Presentation</vt:lpstr>
      <vt:lpstr>Silabus ringkas</vt:lpstr>
      <vt:lpstr>Silabus lengkap</vt:lpstr>
      <vt:lpstr>PowerPoint Presentation</vt:lpstr>
      <vt:lpstr>Luaran</vt:lpstr>
      <vt:lpstr>Kegiatan penunjang</vt:lpstr>
      <vt:lpstr>PowerPoint Presentation</vt:lpstr>
      <vt:lpstr>Pustaka</vt:lpstr>
      <vt:lpstr>PowerPoint Presentation</vt:lpstr>
      <vt:lpstr>Satuan Acara Perkuliahan (Minggu 1-6) </vt:lpstr>
      <vt:lpstr>Satuan Acara Perkuliahan (Minggu 7-11) </vt:lpstr>
      <vt:lpstr>Satuan Acara Perkuliahan (Minggu 12-16) </vt:lpstr>
      <vt:lpstr>Diskusi dan tugas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996</cp:revision>
  <dcterms:created xsi:type="dcterms:W3CDTF">2012-12-06T09:55:31Z</dcterms:created>
  <dcterms:modified xsi:type="dcterms:W3CDTF">2022-09-01T00:53:26Z</dcterms:modified>
</cp:coreProperties>
</file>