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6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6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4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3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1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D434-18E4-4FA2-AEBA-FF24B0FB280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873D-DB9D-4A56-A137-B3C322D2B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-1908720" y="-315416"/>
            <a:ext cx="12169352" cy="80648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8563">
            <a:off x="-128268" y="1584291"/>
            <a:ext cx="9144000" cy="3619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972616" y="-84874"/>
            <a:ext cx="10184625" cy="6942874"/>
          </a:xfrm>
          <a:prstGeom prst="rect">
            <a:avLst/>
          </a:prstGeom>
          <a:solidFill>
            <a:schemeClr val="tx1">
              <a:lumMod val="65000"/>
              <a:lumOff val="3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ru-RU" dirty="0"/>
              <a:t>Игровой проект на </a:t>
            </a:r>
            <a:r>
              <a:rPr lang="en-US" dirty="0" err="1"/>
              <a:t>PyGame</a:t>
            </a:r>
            <a:r>
              <a:rPr lang="en-US" dirty="0"/>
              <a:t>`</a:t>
            </a:r>
            <a:r>
              <a:rPr lang="ru-RU" dirty="0"/>
              <a:t>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16289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Создатели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Гаджиев Максим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Быстрицкий Владислав</a:t>
            </a:r>
          </a:p>
          <a:p>
            <a:pPr algn="l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Лифанов Константин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1030" y="527194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400" i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0689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12192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416901" y="-315416"/>
            <a:ext cx="12885433" cy="7751267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75656" y="306522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Bahnschrift Light" pitchFamily="34" charset="0"/>
              </a:rPr>
              <a:t>The Valley of Heaven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Bahnschrift Light" pitchFamily="34" charset="0"/>
              </a:rPr>
              <a:t>Miricles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Bahnschrift Light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0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Пояснение как делалось</a:t>
            </a:r>
            <a:endParaRPr lang="ru-RU" dirty="0"/>
          </a:p>
        </p:txBody>
      </p:sp>
      <p:pic>
        <p:nvPicPr>
          <p:cNvPr id="2050" name="Picture 2" descr="Узнаем как изготовить фон для слайд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28" y="-99392"/>
            <a:ext cx="9505056" cy="71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96752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Была идея сделать сессионную пошаговую стратегию. То что получилось я бы ласково назвал </a:t>
            </a:r>
            <a:r>
              <a:rPr lang="ru-RU" dirty="0" err="1" smtClean="0"/>
              <a:t>технодемкой</a:t>
            </a:r>
            <a:r>
              <a:rPr lang="ru-RU" dirty="0" smtClean="0"/>
              <a:t>. К сожалению небыли добавлены элементы, в которых и заключается </a:t>
            </a:r>
            <a:r>
              <a:rPr lang="en-US" dirty="0" smtClean="0"/>
              <a:t>‘</a:t>
            </a:r>
            <a:r>
              <a:rPr lang="ru-RU" dirty="0" err="1"/>
              <a:t>с</a:t>
            </a:r>
            <a:r>
              <a:rPr lang="ru-RU" dirty="0" err="1" smtClean="0"/>
              <a:t>тратегичность</a:t>
            </a:r>
            <a:r>
              <a:rPr lang="en-US" dirty="0" smtClean="0"/>
              <a:t>’</a:t>
            </a:r>
            <a:r>
              <a:rPr lang="ru-RU" dirty="0" smtClean="0"/>
              <a:t> игры и то, что есть сейчас, к сожалению, прямолинейно и неразнообразно</a:t>
            </a:r>
            <a:endParaRPr lang="ru-RU" dirty="0"/>
          </a:p>
        </p:txBody>
      </p:sp>
      <p:pic>
        <p:nvPicPr>
          <p:cNvPr id="2054" name="Picture 6" descr="Final Fantasy Tactics: The War of The Lions - 4P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76" y="3645024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933056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полноценной игры нахожу сессионные игры идеальным вариантом, ведь такой формат сочетает в себе вовлечение и разнообразие игрового процесса и более гибок в создании.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20" y="314096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Углубление в объяснение того, что сделано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6021288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Дальше демонстрация</a:t>
            </a:r>
            <a:endParaRPr lang="ru-RU" dirty="0"/>
          </a:p>
        </p:txBody>
      </p:sp>
      <p:pic>
        <p:nvPicPr>
          <p:cNvPr id="4" name="Picture 2" descr="Узнаем как изготовить фон для слайд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28" y="-99392"/>
            <a:ext cx="9505056" cy="71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9" y="136429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r>
              <a:rPr lang="ru-RU" dirty="0" smtClean="0"/>
              <a:t>Ядром</a:t>
            </a:r>
            <a:r>
              <a:rPr lang="en-US" dirty="0" smtClean="0"/>
              <a:t>’</a:t>
            </a:r>
            <a:r>
              <a:rPr lang="ru-RU" dirty="0" smtClean="0"/>
              <a:t> проекта стал, соответственно, </a:t>
            </a:r>
            <a:r>
              <a:rPr lang="en-US" dirty="0" err="1" smtClean="0"/>
              <a:t>Pygame</a:t>
            </a:r>
            <a:r>
              <a:rPr lang="ru-RU" dirty="0" smtClean="0"/>
              <a:t>,  всё отображение происходящего лежит на нём. Визуальная составляющая нарисована в графическом редакторе. Информация хранится в базе данных и текстовых файлах. </a:t>
            </a:r>
          </a:p>
          <a:p>
            <a:endParaRPr lang="ru-RU" dirty="0" smtClean="0"/>
          </a:p>
          <a:p>
            <a:r>
              <a:rPr lang="ru-RU" dirty="0" smtClean="0"/>
              <a:t>Для обработки логики написаны классы, функции.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43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132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Игровой проект на PyGame`е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проект на</dc:title>
  <dc:creator>no</dc:creator>
  <cp:lastModifiedBy>no</cp:lastModifiedBy>
  <cp:revision>6</cp:revision>
  <dcterms:created xsi:type="dcterms:W3CDTF">2022-01-11T18:53:27Z</dcterms:created>
  <dcterms:modified xsi:type="dcterms:W3CDTF">2022-01-20T13:05:28Z</dcterms:modified>
</cp:coreProperties>
</file>