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6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11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6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9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4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9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53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3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D434-18E4-4FA2-AEBA-FF24B0FB2805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18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8563">
            <a:off x="-128268" y="1584291"/>
            <a:ext cx="9144000" cy="3619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972616" y="-84874"/>
            <a:ext cx="10184625" cy="6942874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33726">
            <a:off x="-499614" y="134905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Bahnschrift Condensed" pitchFamily="34" charset="0"/>
              </a:rPr>
              <a:t>Игровой проект на </a:t>
            </a:r>
            <a:endParaRPr lang="ru-RU" dirty="0">
              <a:latin typeface="Bahnschrif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516289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Создатели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Гаджиев Максим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Быстрицкий Владислав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Лифанов Константин</a:t>
            </a:r>
          </a:p>
        </p:txBody>
      </p:sp>
      <p:sp>
        <p:nvSpPr>
          <p:cNvPr id="6" name="TextBox 5"/>
          <p:cNvSpPr txBox="1"/>
          <p:nvPr/>
        </p:nvSpPr>
        <p:spPr>
          <a:xfrm rot="21409030">
            <a:off x="5166982" y="1231465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err="1" smtClean="0">
                <a:latin typeface="Bahnschrift Light Condensed" pitchFamily="34" charset="0"/>
              </a:rPr>
              <a:t>PyGame</a:t>
            </a:r>
            <a:r>
              <a:rPr lang="en-US" sz="4400" i="1" dirty="0" smtClean="0">
                <a:latin typeface="Bahnschrift Condensed" pitchFamily="34" charset="0"/>
              </a:rPr>
              <a:t>`</a:t>
            </a:r>
            <a:r>
              <a:rPr lang="ru-RU" sz="4400" i="1" dirty="0" smtClean="0">
                <a:latin typeface="Bahnschrift Condensed" pitchFamily="34" charset="0"/>
              </a:rPr>
              <a:t>е</a:t>
            </a:r>
            <a:endParaRPr lang="ru-RU" sz="4400" i="1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30689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0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4928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Пояснение как делалось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6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0" y="314096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Углубление в объяснение того, что сделано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44208" y="6021288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Дальше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3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Экран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Игровой проект на 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Игровой проект на</dc:title>
  <dc:creator>no</dc:creator>
  <cp:lastModifiedBy>no</cp:lastModifiedBy>
  <cp:revision>2</cp:revision>
  <dcterms:created xsi:type="dcterms:W3CDTF">2022-01-11T18:53:27Z</dcterms:created>
  <dcterms:modified xsi:type="dcterms:W3CDTF">2022-01-11T19:10:47Z</dcterms:modified>
</cp:coreProperties>
</file>