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3699-C039-4B55-6720-4302F5989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AAEF8-8FB3-A595-8103-C1C9541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81BC-0C98-CB5C-D98F-94AA69A2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D0F-903A-3B48-3DB1-9C8AEE3D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82EB-96F4-F0B1-343B-C7030552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7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26DA-8A21-F6EE-733E-0EF493D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DB66-0352-07C7-C65A-D166BF5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C13B-8D5F-799C-70F4-D8B0A297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606E-0C06-A102-94CD-F62D1B6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1E8E-B594-7F38-CC51-456059AD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477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2C176-EB22-B882-40A4-B1A706AD0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B296-0478-6C3E-E332-50A7DF7B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9BF-5A29-55D7-B35A-1586B86A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D9EB-21C6-EFF2-9591-DB48CA4F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DC4A-AC4D-7649-FE74-329D0FC9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05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50D-60BF-A0B1-EEB5-C28172C4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B09D-FD41-5287-FD29-CA2504A3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45D3-53CD-B734-BE6F-3F11DA0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7DBF-0673-EB44-B7F3-EC86FCA2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A78F-9413-21B1-A2D6-1548D5B3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938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FFF3-D4BF-A9D8-93E8-638331B2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C63E-46DD-C5E4-2694-8EDCF1D3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910B-F1D0-6696-16B6-E6708009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B99-4E34-FB54-919F-E6274CA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598D-9623-793E-752F-097FA21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850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711-1AD8-6C7D-C4E9-BF7FF51F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214F-C264-054D-0DCC-65AFFFB1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71290-96C1-9311-791D-BE16AC10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3186-F005-8F7F-BB29-245E90CB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8D801-3233-11F0-ACE0-0820EF6E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F6529-B18F-C849-19B5-91F437DA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252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E041-B505-98AC-6091-75CAF383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0BACF-2394-A9AA-76D1-1ED8F8E4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A2F7-83D2-5003-C290-AE02C271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1BA6-65D7-B9BC-48E1-A2874F8BE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CEDB0-E883-2882-CAFB-4593C609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65B2D-81EA-0A94-04DF-F441B93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4C55B-C14A-AA9F-B083-A5791575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9D6A3-432D-69AE-2669-1747B0A1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31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2183-E353-7D96-E218-033D232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33A2-1DA3-0B47-612F-330D47E8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9827B-13D0-A821-822F-E8383608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394B-F7BB-1F83-85E0-676B55D0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1824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673F4-7942-E745-8BBE-051B56C2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781D-B5DD-FF01-431D-B792E7F1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E4BF-CE18-E8FE-E0AC-F6B79C9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618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64A6-475B-32C5-C568-AB9E9706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E7DC-0721-7B6F-46DE-5D4B71EC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4945-0EA2-5C5C-BD99-C504DB15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1036-4DB4-5431-1A85-E44AFC2D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0D7D-CB49-8797-05B7-1F02A147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88E66-114D-2B94-3766-4BAB2AF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15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564D-514A-E0DD-F49E-05C7131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B56B-CA43-133B-F595-A18F6AF7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FCE8-624B-5D02-44EF-602630524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F045E-E282-A2C8-FE7C-D331C88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CEA4-8122-0BC4-E791-E8AB5B9D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3D374-A774-75DD-6D62-9D2F27BA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293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ABF7-84FD-F5F8-B8A4-51B1C0E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F11B-670E-4934-40AE-8CCB6616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97AC-FFDC-5B0E-FD28-687D7110A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52E3-9EBD-834D-AF46-5E005A0FAF4C}" type="datetimeFigureOut">
              <a:rPr lang="en-RU" smtClean="0"/>
              <a:t>15.01.2024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5DB7-3EE0-F9B8-0A80-6F4B4BA8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CE1F-B9F7-CDE1-D896-E226C1E7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F121-9B09-BA4B-9CAF-92209318850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08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4F9344-E241-E42F-12CC-E50E10B5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572000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FB5DC-D6F5-4DBF-37FE-A566C1EA60CD}"/>
              </a:ext>
            </a:extLst>
          </p:cNvPr>
          <p:cNvSpPr txBox="1"/>
          <p:nvPr/>
        </p:nvSpPr>
        <p:spPr>
          <a:xfrm>
            <a:off x="-20022" y="1741360"/>
            <a:ext cx="164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LinearCongruential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DFD700-B035-08CF-DCD1-77A5268E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6" y="0"/>
            <a:ext cx="4572000" cy="342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B38751-3B37-D483-1640-3169612BD78D}"/>
              </a:ext>
            </a:extLst>
          </p:cNvPr>
          <p:cNvSpPr txBox="1"/>
          <p:nvPr/>
        </p:nvSpPr>
        <p:spPr>
          <a:xfrm>
            <a:off x="10280569" y="1735917"/>
            <a:ext cx="14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MersenneTwister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62743-7AD8-CD19-343E-0CBF3174A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28998"/>
            <a:ext cx="4572000" cy="3429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263374-C8C3-E384-FE7C-25138E41BA70}"/>
              </a:ext>
            </a:extLst>
          </p:cNvPr>
          <p:cNvSpPr txBox="1"/>
          <p:nvPr/>
        </p:nvSpPr>
        <p:spPr>
          <a:xfrm>
            <a:off x="-20022" y="4908750"/>
            <a:ext cx="154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SubtractWithCarry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68C4151-6477-DC7F-D35C-0CABEC72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27" y="3429000"/>
            <a:ext cx="4571997" cy="34289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B6347E-80A0-5BCA-ADA7-1776D3204BF5}"/>
              </a:ext>
            </a:extLst>
          </p:cNvPr>
          <p:cNvSpPr txBox="1"/>
          <p:nvPr/>
        </p:nvSpPr>
        <p:spPr>
          <a:xfrm>
            <a:off x="10445134" y="4862583"/>
            <a:ext cx="110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ShuffleOrder</a:t>
            </a:r>
            <a:endParaRPr lang="en-GB" sz="1400" dirty="0">
              <a:solidFill>
                <a:srgbClr val="BCBEC4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77A3F-E224-FA6A-371A-F19B0068C326}"/>
              </a:ext>
            </a:extLst>
          </p:cNvPr>
          <p:cNvSpPr txBox="1"/>
          <p:nvPr/>
        </p:nvSpPr>
        <p:spPr>
          <a:xfrm>
            <a:off x="97971" y="119743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effectLst/>
              </a:rPr>
              <a:t>MAX_PATHS = 1;</a:t>
            </a:r>
            <a:br>
              <a:rPr lang="en-GB" sz="1200" dirty="0">
                <a:effectLst/>
              </a:rPr>
            </a:br>
            <a:r>
              <a:rPr lang="en-GB" sz="1200" dirty="0">
                <a:effectLst/>
              </a:rPr>
              <a:t>MAX_BOUNCE = 4; </a:t>
            </a:r>
          </a:p>
          <a:p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22244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E69E94-5925-F396-216B-D99FE9FC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26" y="1"/>
            <a:ext cx="457200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77A3F-E224-FA6A-371A-F19B0068C326}"/>
              </a:ext>
            </a:extLst>
          </p:cNvPr>
          <p:cNvSpPr txBox="1"/>
          <p:nvPr/>
        </p:nvSpPr>
        <p:spPr>
          <a:xfrm>
            <a:off x="97971" y="119743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effectLst/>
              </a:rPr>
              <a:t>MAX_PATHS = </a:t>
            </a:r>
            <a:r>
              <a:rPr lang="ru-RU" sz="1200" dirty="0">
                <a:effectLst/>
              </a:rPr>
              <a:t>32</a:t>
            </a:r>
            <a:r>
              <a:rPr lang="en-GB" sz="1200" dirty="0">
                <a:effectLst/>
              </a:rPr>
              <a:t>;</a:t>
            </a:r>
            <a:br>
              <a:rPr lang="en-GB" sz="1200" dirty="0">
                <a:effectLst/>
              </a:rPr>
            </a:br>
            <a:r>
              <a:rPr lang="en-GB" sz="1200" dirty="0">
                <a:effectLst/>
              </a:rPr>
              <a:t>MAX_BOUNCE = 4; </a:t>
            </a:r>
          </a:p>
          <a:p>
            <a:endParaRPr lang="en-RU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60500-B672-2A94-E708-EC4579F4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73" y="0"/>
            <a:ext cx="4571999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44625-EC4C-159D-3843-68F44E26F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97" y="3434754"/>
            <a:ext cx="4564328" cy="3423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5F1ED-00E2-F84F-05FC-6071B87C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672" y="3434754"/>
            <a:ext cx="4564328" cy="3423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9D94A-6C26-602B-FE84-4C07540652D6}"/>
              </a:ext>
            </a:extLst>
          </p:cNvPr>
          <p:cNvSpPr txBox="1"/>
          <p:nvPr/>
        </p:nvSpPr>
        <p:spPr>
          <a:xfrm>
            <a:off x="-20022" y="1741360"/>
            <a:ext cx="164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LinearCongruential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281E4-A338-EC55-8944-8097EA0D47B4}"/>
              </a:ext>
            </a:extLst>
          </p:cNvPr>
          <p:cNvSpPr txBox="1"/>
          <p:nvPr/>
        </p:nvSpPr>
        <p:spPr>
          <a:xfrm>
            <a:off x="10280569" y="1735917"/>
            <a:ext cx="14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MersenneTwister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D2CC0-AF78-B685-0527-09DFBA042D70}"/>
              </a:ext>
            </a:extLst>
          </p:cNvPr>
          <p:cNvSpPr txBox="1"/>
          <p:nvPr/>
        </p:nvSpPr>
        <p:spPr>
          <a:xfrm>
            <a:off x="-20022" y="4908750"/>
            <a:ext cx="154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SubtractWithCarry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FC9BF-9699-0F01-0404-ED1D2CD9170D}"/>
              </a:ext>
            </a:extLst>
          </p:cNvPr>
          <p:cNvSpPr txBox="1"/>
          <p:nvPr/>
        </p:nvSpPr>
        <p:spPr>
          <a:xfrm>
            <a:off x="10445134" y="4862583"/>
            <a:ext cx="110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ShuffleOrder</a:t>
            </a:r>
            <a:endParaRPr lang="en-GB" sz="14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99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F4DBC5-E9CE-948D-A6BA-07A30702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72" y="3430680"/>
            <a:ext cx="4564328" cy="342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F90FA-5A3E-1AA9-A17E-2E3353AC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96" y="3430679"/>
            <a:ext cx="4564329" cy="342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0235B-5523-7448-E8C1-956DD4800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96" y="-1"/>
            <a:ext cx="4558896" cy="3419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02A5D-A65E-E150-52AF-4958D29C5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672" y="0"/>
            <a:ext cx="4558895" cy="3419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77A3F-E224-FA6A-371A-F19B0068C326}"/>
              </a:ext>
            </a:extLst>
          </p:cNvPr>
          <p:cNvSpPr txBox="1"/>
          <p:nvPr/>
        </p:nvSpPr>
        <p:spPr>
          <a:xfrm>
            <a:off x="97971" y="119743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effectLst/>
              </a:rPr>
              <a:t>MAX_PATHS = </a:t>
            </a:r>
            <a:r>
              <a:rPr lang="ru-RU" sz="1200" dirty="0"/>
              <a:t>1000</a:t>
            </a:r>
            <a:r>
              <a:rPr lang="en-GB" sz="1200" dirty="0">
                <a:effectLst/>
              </a:rPr>
              <a:t>;</a:t>
            </a:r>
            <a:br>
              <a:rPr lang="en-GB" sz="1200" dirty="0">
                <a:effectLst/>
              </a:rPr>
            </a:br>
            <a:r>
              <a:rPr lang="en-GB" sz="1200" dirty="0">
                <a:effectLst/>
              </a:rPr>
              <a:t>MAX_BOUNCE = </a:t>
            </a:r>
            <a:r>
              <a:rPr lang="ru-RU" sz="1200" dirty="0"/>
              <a:t>8</a:t>
            </a:r>
            <a:r>
              <a:rPr lang="en-US" sz="1200" dirty="0"/>
              <a:t>;</a:t>
            </a:r>
            <a:r>
              <a:rPr lang="en-GB" sz="1200" dirty="0">
                <a:effectLst/>
              </a:rPr>
              <a:t> </a:t>
            </a:r>
          </a:p>
          <a:p>
            <a:endParaRPr lang="en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9AB63-6961-BB02-80EF-81D250C5C472}"/>
              </a:ext>
            </a:extLst>
          </p:cNvPr>
          <p:cNvSpPr txBox="1"/>
          <p:nvPr/>
        </p:nvSpPr>
        <p:spPr>
          <a:xfrm>
            <a:off x="-20022" y="1741360"/>
            <a:ext cx="164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LinearCongruential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85786-5D51-72A7-67D5-DC4A27DAD510}"/>
              </a:ext>
            </a:extLst>
          </p:cNvPr>
          <p:cNvSpPr txBox="1"/>
          <p:nvPr/>
        </p:nvSpPr>
        <p:spPr>
          <a:xfrm>
            <a:off x="10280569" y="1735917"/>
            <a:ext cx="14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MersenneTwister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7729-37BD-63AD-F568-A8FCEECED840}"/>
              </a:ext>
            </a:extLst>
          </p:cNvPr>
          <p:cNvSpPr txBox="1"/>
          <p:nvPr/>
        </p:nvSpPr>
        <p:spPr>
          <a:xfrm>
            <a:off x="-20022" y="4908750"/>
            <a:ext cx="154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SubtractWithCarry</a:t>
            </a:r>
            <a:endParaRPr lang="en-GB" sz="1400" dirty="0">
              <a:solidFill>
                <a:srgbClr val="BCBEC4"/>
              </a:solidFill>
              <a:effectLst/>
            </a:endParaRPr>
          </a:p>
          <a:p>
            <a:endParaRPr lang="en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9AF3-4F52-CED7-CC78-1B16C5B3A2AE}"/>
              </a:ext>
            </a:extLst>
          </p:cNvPr>
          <p:cNvSpPr txBox="1"/>
          <p:nvPr/>
        </p:nvSpPr>
        <p:spPr>
          <a:xfrm>
            <a:off x="10445134" y="4862583"/>
            <a:ext cx="110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rgbClr val="C77DBB"/>
                </a:solidFill>
                <a:effectLst/>
              </a:rPr>
              <a:t>ShuffleOrder</a:t>
            </a:r>
            <a:endParaRPr lang="en-GB" sz="14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84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Kandelov</dc:creator>
  <cp:lastModifiedBy>Damir Kandelov</cp:lastModifiedBy>
  <cp:revision>4</cp:revision>
  <dcterms:created xsi:type="dcterms:W3CDTF">2024-01-15T18:26:15Z</dcterms:created>
  <dcterms:modified xsi:type="dcterms:W3CDTF">2024-01-15T18:48:02Z</dcterms:modified>
</cp:coreProperties>
</file>