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5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00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0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-182451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131" y="1848794"/>
            <a:ext cx="4011767" cy="443198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fr-FR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fr-FR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FR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(cons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Y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) do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:= (</a:t>
            </a:r>
            <a:r>
              <a:rPr lang="fr-FR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consFun</a:t>
            </a:r>
            <a:r>
              <a:rPr lang="fr-FR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</a:t>
            </a:r>
            <a:endParaRPr 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endParaRPr 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consFun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:= (cons </a:t>
            </a:r>
            <a:r>
              <a:rPr lang="fr-FR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fr-FR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98914"/>
              </p:ext>
            </p:extLst>
          </p:nvPr>
        </p:nvGraphicFramePr>
        <p:xfrm>
          <a:off x="4635067" y="1848794"/>
          <a:ext cx="3331894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318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HashMap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&lt;String,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&lt;test,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 </a:t>
                      </a:r>
                      <a:r>
                        <a:rPr lang="fr-FR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new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80625"/>
              </p:ext>
            </p:extLst>
          </p:nvPr>
        </p:nvGraphicFramePr>
        <p:xfrm>
          <a:off x="8315326" y="1854500"/>
          <a:ext cx="36307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7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nput =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fr-FR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utput = 1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vars =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HashMap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&lt;String,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String&gt;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calls = 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HashMap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&lt;String,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FR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Lexpr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Forme libre 14"/>
          <p:cNvSpPr/>
          <p:nvPr/>
        </p:nvSpPr>
        <p:spPr>
          <a:xfrm>
            <a:off x="7758113" y="2043107"/>
            <a:ext cx="814387" cy="400056"/>
          </a:xfrm>
          <a:custGeom>
            <a:avLst/>
            <a:gdLst>
              <a:gd name="connsiteX0" fmla="*/ 0 w 814387"/>
              <a:gd name="connsiteY0" fmla="*/ 400056 h 400056"/>
              <a:gd name="connsiteX1" fmla="*/ 342900 w 814387"/>
              <a:gd name="connsiteY1" fmla="*/ 385768 h 400056"/>
              <a:gd name="connsiteX2" fmla="*/ 385762 w 814387"/>
              <a:gd name="connsiteY2" fmla="*/ 357193 h 400056"/>
              <a:gd name="connsiteX3" fmla="*/ 442912 w 814387"/>
              <a:gd name="connsiteY3" fmla="*/ 271468 h 400056"/>
              <a:gd name="connsiteX4" fmla="*/ 471487 w 814387"/>
              <a:gd name="connsiteY4" fmla="*/ 142881 h 400056"/>
              <a:gd name="connsiteX5" fmla="*/ 500062 w 814387"/>
              <a:gd name="connsiteY5" fmla="*/ 100018 h 400056"/>
              <a:gd name="connsiteX6" fmla="*/ 628650 w 814387"/>
              <a:gd name="connsiteY6" fmla="*/ 42868 h 400056"/>
              <a:gd name="connsiteX7" fmla="*/ 671512 w 814387"/>
              <a:gd name="connsiteY7" fmla="*/ 28581 h 400056"/>
              <a:gd name="connsiteX8" fmla="*/ 714375 w 814387"/>
              <a:gd name="connsiteY8" fmla="*/ 14293 h 400056"/>
              <a:gd name="connsiteX9" fmla="*/ 814387 w 814387"/>
              <a:gd name="connsiteY9" fmla="*/ 6 h 40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4387" h="400056">
                <a:moveTo>
                  <a:pt x="0" y="400056"/>
                </a:moveTo>
                <a:cubicBezTo>
                  <a:pt x="114300" y="395293"/>
                  <a:pt x="229201" y="398401"/>
                  <a:pt x="342900" y="385768"/>
                </a:cubicBezTo>
                <a:cubicBezTo>
                  <a:pt x="359966" y="383872"/>
                  <a:pt x="374455" y="370116"/>
                  <a:pt x="385762" y="357193"/>
                </a:cubicBezTo>
                <a:cubicBezTo>
                  <a:pt x="408377" y="331347"/>
                  <a:pt x="442912" y="271468"/>
                  <a:pt x="442912" y="271468"/>
                </a:cubicBezTo>
                <a:cubicBezTo>
                  <a:pt x="448399" y="238547"/>
                  <a:pt x="453902" y="178052"/>
                  <a:pt x="471487" y="142881"/>
                </a:cubicBezTo>
                <a:cubicBezTo>
                  <a:pt x="479166" y="127522"/>
                  <a:pt x="487920" y="112160"/>
                  <a:pt x="500062" y="100018"/>
                </a:cubicBezTo>
                <a:cubicBezTo>
                  <a:pt x="534024" y="66056"/>
                  <a:pt x="586210" y="57015"/>
                  <a:pt x="628650" y="42868"/>
                </a:cubicBezTo>
                <a:lnTo>
                  <a:pt x="671512" y="28581"/>
                </a:lnTo>
                <a:cubicBezTo>
                  <a:pt x="685800" y="23818"/>
                  <a:pt x="699519" y="16769"/>
                  <a:pt x="714375" y="14293"/>
                </a:cubicBezTo>
                <a:cubicBezTo>
                  <a:pt x="804798" y="-777"/>
                  <a:pt x="771131" y="6"/>
                  <a:pt x="814387" y="6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92440"/>
              </p:ext>
            </p:extLst>
          </p:nvPr>
        </p:nvGraphicFramePr>
        <p:xfrm>
          <a:off x="8068559" y="4054628"/>
          <a:ext cx="152126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1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vars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D,nil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45249"/>
              </p:ext>
            </p:extLst>
          </p:nvPr>
        </p:nvGraphicFramePr>
        <p:xfrm>
          <a:off x="9668000" y="4055737"/>
          <a:ext cx="231183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1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calls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consFun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,(C,D)&gt;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rme libre 3"/>
          <p:cNvSpPr/>
          <p:nvPr/>
        </p:nvSpPr>
        <p:spPr>
          <a:xfrm>
            <a:off x="8165206" y="3206839"/>
            <a:ext cx="257577" cy="888643"/>
          </a:xfrm>
          <a:custGeom>
            <a:avLst/>
            <a:gdLst>
              <a:gd name="connsiteX0" fmla="*/ 257577 w 257577"/>
              <a:gd name="connsiteY0" fmla="*/ 0 h 888643"/>
              <a:gd name="connsiteX1" fmla="*/ 128788 w 257577"/>
              <a:gd name="connsiteY1" fmla="*/ 25758 h 888643"/>
              <a:gd name="connsiteX2" fmla="*/ 115909 w 257577"/>
              <a:gd name="connsiteY2" fmla="*/ 64395 h 888643"/>
              <a:gd name="connsiteX3" fmla="*/ 77273 w 257577"/>
              <a:gd name="connsiteY3" fmla="*/ 90153 h 888643"/>
              <a:gd name="connsiteX4" fmla="*/ 38636 w 257577"/>
              <a:gd name="connsiteY4" fmla="*/ 167426 h 888643"/>
              <a:gd name="connsiteX5" fmla="*/ 0 w 257577"/>
              <a:gd name="connsiteY5" fmla="*/ 309093 h 888643"/>
              <a:gd name="connsiteX6" fmla="*/ 12879 w 257577"/>
              <a:gd name="connsiteY6" fmla="*/ 579550 h 888643"/>
              <a:gd name="connsiteX7" fmla="*/ 25757 w 257577"/>
              <a:gd name="connsiteY7" fmla="*/ 888643 h 88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577" h="888643">
                <a:moveTo>
                  <a:pt x="257577" y="0"/>
                </a:moveTo>
                <a:cubicBezTo>
                  <a:pt x="214647" y="8586"/>
                  <a:pt x="142632" y="-15775"/>
                  <a:pt x="128788" y="25758"/>
                </a:cubicBezTo>
                <a:cubicBezTo>
                  <a:pt x="124495" y="38637"/>
                  <a:pt x="124390" y="53794"/>
                  <a:pt x="115909" y="64395"/>
                </a:cubicBezTo>
                <a:cubicBezTo>
                  <a:pt x="106240" y="76482"/>
                  <a:pt x="90152" y="81567"/>
                  <a:pt x="77273" y="90153"/>
                </a:cubicBezTo>
                <a:cubicBezTo>
                  <a:pt x="30299" y="231071"/>
                  <a:pt x="105218" y="17615"/>
                  <a:pt x="38636" y="167426"/>
                </a:cubicBezTo>
                <a:cubicBezTo>
                  <a:pt x="14870" y="220899"/>
                  <a:pt x="11018" y="254006"/>
                  <a:pt x="0" y="309093"/>
                </a:cubicBezTo>
                <a:cubicBezTo>
                  <a:pt x="4293" y="399245"/>
                  <a:pt x="8008" y="489427"/>
                  <a:pt x="12879" y="579550"/>
                </a:cubicBezTo>
                <a:cubicBezTo>
                  <a:pt x="27899" y="857431"/>
                  <a:pt x="25757" y="698056"/>
                  <a:pt x="25757" y="88864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427335" y="3606085"/>
            <a:ext cx="642343" cy="631064"/>
          </a:xfrm>
          <a:custGeom>
            <a:avLst/>
            <a:gdLst>
              <a:gd name="connsiteX0" fmla="*/ 0 w 642343"/>
              <a:gd name="connsiteY0" fmla="*/ 0 h 631064"/>
              <a:gd name="connsiteX1" fmla="*/ 12879 w 642343"/>
              <a:gd name="connsiteY1" fmla="*/ 167425 h 631064"/>
              <a:gd name="connsiteX2" fmla="*/ 77273 w 642343"/>
              <a:gd name="connsiteY2" fmla="*/ 244698 h 631064"/>
              <a:gd name="connsiteX3" fmla="*/ 115910 w 642343"/>
              <a:gd name="connsiteY3" fmla="*/ 257577 h 631064"/>
              <a:gd name="connsiteX4" fmla="*/ 154547 w 642343"/>
              <a:gd name="connsiteY4" fmla="*/ 283335 h 631064"/>
              <a:gd name="connsiteX5" fmla="*/ 528034 w 642343"/>
              <a:gd name="connsiteY5" fmla="*/ 296214 h 631064"/>
              <a:gd name="connsiteX6" fmla="*/ 566671 w 642343"/>
              <a:gd name="connsiteY6" fmla="*/ 309092 h 631064"/>
              <a:gd name="connsiteX7" fmla="*/ 605307 w 642343"/>
              <a:gd name="connsiteY7" fmla="*/ 386366 h 631064"/>
              <a:gd name="connsiteX8" fmla="*/ 631065 w 642343"/>
              <a:gd name="connsiteY8" fmla="*/ 631064 h 63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343" h="631064">
                <a:moveTo>
                  <a:pt x="0" y="0"/>
                </a:moveTo>
                <a:cubicBezTo>
                  <a:pt x="4293" y="55808"/>
                  <a:pt x="2564" y="112411"/>
                  <a:pt x="12879" y="167425"/>
                </a:cubicBezTo>
                <a:cubicBezTo>
                  <a:pt x="16273" y="185524"/>
                  <a:pt x="65897" y="237114"/>
                  <a:pt x="77273" y="244698"/>
                </a:cubicBezTo>
                <a:cubicBezTo>
                  <a:pt x="88569" y="252228"/>
                  <a:pt x="103768" y="251506"/>
                  <a:pt x="115910" y="257577"/>
                </a:cubicBezTo>
                <a:cubicBezTo>
                  <a:pt x="129755" y="264499"/>
                  <a:pt x="139136" y="281890"/>
                  <a:pt x="154547" y="283335"/>
                </a:cubicBezTo>
                <a:cubicBezTo>
                  <a:pt x="278573" y="294963"/>
                  <a:pt x="403538" y="291921"/>
                  <a:pt x="528034" y="296214"/>
                </a:cubicBezTo>
                <a:cubicBezTo>
                  <a:pt x="540913" y="300507"/>
                  <a:pt x="556070" y="300611"/>
                  <a:pt x="566671" y="309092"/>
                </a:cubicBezTo>
                <a:cubicBezTo>
                  <a:pt x="597427" y="333697"/>
                  <a:pt x="589754" y="355259"/>
                  <a:pt x="605307" y="386366"/>
                </a:cubicBezTo>
                <a:cubicBezTo>
                  <a:pt x="669167" y="514083"/>
                  <a:pt x="631065" y="267827"/>
                  <a:pt x="631065" y="63106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42538"/>
              </p:ext>
            </p:extLst>
          </p:nvPr>
        </p:nvGraphicFramePr>
        <p:xfrm>
          <a:off x="4635067" y="3137685"/>
          <a:ext cx="3331894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318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HashMap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String,Lexpr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symbol,null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fr-FR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symbol</a:t>
                      </a:r>
                      <a:r>
                        <a:rPr lang="fr-FR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,(A)&gt;</a:t>
                      </a:r>
                      <a:endParaRPr lang="fr-FR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2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Schéma de traduction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34918"/>
              </p:ext>
            </p:extLst>
          </p:nvPr>
        </p:nvGraphicFramePr>
        <p:xfrm>
          <a:off x="1304925" y="1942808"/>
          <a:ext cx="9982200" cy="2594610"/>
        </p:xfrm>
        <a:graphic>
          <a:graphicData uri="http://schemas.openxmlformats.org/drawingml/2006/table">
            <a:tbl>
              <a:tblPr/>
              <a:tblGrid>
                <a:gridCol w="1581150"/>
                <a:gridCol w="2181225"/>
                <a:gridCol w="2562225"/>
                <a:gridCol w="3657600"/>
              </a:tblGrid>
              <a:tr h="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effectLst/>
                        </a:rPr>
                        <a:t>WHILE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effectLst/>
                        </a:rPr>
                        <a:t>Code 3@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dirty="0" smtClean="0">
                          <a:effectLst/>
                        </a:rPr>
                        <a:t>C#</a:t>
                      </a:r>
                      <a:endParaRPr lang="fr-FR" b="1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 </a:t>
                      </a: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then 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US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 1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 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Commands 2 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&lt;IF,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LX, LY &gt;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LX: étiquette vers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LY : étiquette vers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if(</a:t>
                      </a:r>
                      <a:r>
                        <a:rPr lang="fr-FR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Expr</a:t>
                      </a: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</a:t>
                      </a:r>
                      <a:r>
                        <a:rPr lang="fr-FR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Commands1</a:t>
                      </a: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err="1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fr-FR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Commands2</a:t>
                      </a:r>
                      <a:r>
                        <a:rPr lang="fr-FR" b="0" i="0" u="none" strike="noStrike" dirty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smtClean="0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1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:=</a:t>
                      </a:r>
                      <a:r>
                        <a:rPr lang="fr-FR" b="0" i="0" u="none" strike="noStrike">
                          <a:solidFill>
                            <a:srgbClr val="3D85C6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cons </a:t>
                      </a: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B</a:t>
                      </a:r>
                      <a:endParaRPr lang="fr-FR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&lt;CONS, C, A, B&gt;</a:t>
                      </a:r>
                      <a:endParaRPr lang="fr-FR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BinTree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 = </a:t>
                      </a:r>
                      <a:r>
                        <a:rPr lang="fr-FR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A.cons</a:t>
                      </a:r>
                      <a:r>
                        <a:rPr lang="fr-FR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(B);</a:t>
                      </a:r>
                      <a:endParaRPr lang="fr-F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9175" y="24572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-182451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1500" y="2174237"/>
            <a:ext cx="89439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des quadruplet &lt;opcode,dest,op1,op2&gt;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Read / 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Affectations (Multiples)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Une partie des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While</a:t>
            </a: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/ For / </a:t>
            </a:r>
            <a:r>
              <a:rPr lang="fr-FR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ForEach</a:t>
            </a:r>
            <a:endParaRPr lang="fr-FR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Utilisation d’étiquettes</a:t>
            </a:r>
          </a:p>
          <a:p>
            <a:pPr marL="285750" indent="-285750">
              <a:buFontTx/>
              <a:buChar char="-"/>
            </a:pPr>
            <a:endParaRPr lang="fr-FR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031" y="3166723"/>
            <a:ext cx="10705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expressions And, Or etc.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appels de fonction (Call)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89025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032" y="1846431"/>
            <a:ext cx="7856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Vérification du nombre d’output dans l’appel de fonction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9025" y="2658892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9024" y="4344318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Schéma de traduction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9031" y="4924045"/>
            <a:ext cx="1070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 du schéma de traduction (</a:t>
            </a:r>
            <a:r>
              <a:rPr lang="fr-FR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Expr</a:t>
            </a: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notamment)</a:t>
            </a:r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242</Words>
  <Application>Microsoft Office PowerPoint</Application>
  <PresentationFormat>Grand écran</PresentationFormat>
  <Paragraphs>89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 Semilight</vt:lpstr>
      <vt:lpstr>Thème Office</vt:lpstr>
      <vt:lpstr>Fonctionnalités présentes</vt:lpstr>
      <vt:lpstr>Fonctionnalités présentes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42</cp:revision>
  <dcterms:created xsi:type="dcterms:W3CDTF">2016-11-22T13:29:33Z</dcterms:created>
  <dcterms:modified xsi:type="dcterms:W3CDTF">2016-12-13T08:23:16Z</dcterms:modified>
</cp:coreProperties>
</file>