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037" y="1533112"/>
            <a:ext cx="8976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Corrections mineurs </a:t>
            </a:r>
            <a:r>
              <a:rPr lang="fr-FR" sz="2400" dirty="0" err="1" smtClean="0"/>
              <a:t>pretty</a:t>
            </a:r>
            <a:r>
              <a:rPr lang="fr-FR" sz="2400" dirty="0" smtClean="0"/>
              <a:t> printer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Points virgules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Affectations multiples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Expressions </a:t>
            </a:r>
            <a:r>
              <a:rPr lang="fr-FR" sz="2400" dirty="0" err="1" smtClean="0"/>
              <a:t>parenthèsées</a:t>
            </a:r>
            <a:endParaRPr lang="fr-FR" sz="2400" dirty="0" smtClean="0"/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400" dirty="0" smtClean="0"/>
              <a:t>Créations de tests unitaires du </a:t>
            </a:r>
            <a:r>
              <a:rPr lang="fr-FR" sz="2400" dirty="0" err="1" smtClean="0"/>
              <a:t>pretty</a:t>
            </a:r>
            <a:r>
              <a:rPr lang="fr-FR" sz="2400" dirty="0" smtClean="0"/>
              <a:t> printer (Oracle)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400" dirty="0" smtClean="0"/>
              <a:t>Construction de la table des symboles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Liste des fonctions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Nombre input / output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Liste des variables d’une fonction via les affectations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r>
              <a:rPr lang="fr-FR" sz="2400" dirty="0" smtClean="0"/>
              <a:t>Construction des premières étiquettes de génération de code</a:t>
            </a:r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53037" y="1533112"/>
            <a:ext cx="7714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err="1" smtClean="0"/>
              <a:t>Evalution</a:t>
            </a:r>
            <a:r>
              <a:rPr lang="fr-FR" sz="2400" dirty="0" smtClean="0"/>
              <a:t> d’expression (=? Nil)</a:t>
            </a:r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400" dirty="0" smtClean="0"/>
              <a:t>Tests unitaires sur la table de symbole</a:t>
            </a:r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2400" dirty="0" smtClean="0"/>
              <a:t>Génération de code complète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Syntaxe de traduction de code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</Words>
  <Application>Microsoft Office PowerPoint</Application>
  <PresentationFormat>Grand écran</PresentationFormat>
  <Paragraphs>24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22</cp:revision>
  <dcterms:created xsi:type="dcterms:W3CDTF">2016-11-22T13:29:33Z</dcterms:created>
  <dcterms:modified xsi:type="dcterms:W3CDTF">2016-11-29T15:28:48Z</dcterms:modified>
</cp:coreProperties>
</file>