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1"/>
  </p:notesMasterIdLst>
  <p:sldIdLst>
    <p:sldId id="256" r:id="rId3"/>
    <p:sldId id="258" r:id="rId4"/>
    <p:sldId id="259" r:id="rId5"/>
    <p:sldId id="260" r:id="rId6"/>
    <p:sldId id="263" r:id="rId7"/>
    <p:sldId id="265" r:id="rId8"/>
    <p:sldId id="261"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t CATIAU-TRISTANT" initials="FC" lastIdx="1" clrIdx="0">
    <p:extLst>
      <p:ext uri="{19B8F6BF-5375-455C-9EA6-DF929625EA0E}">
        <p15:presenceInfo xmlns:p15="http://schemas.microsoft.com/office/powerpoint/2012/main" userId="ef4b6bb81f2171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B9F4"/>
    <a:srgbClr val="E6D5F3"/>
    <a:srgbClr val="CDACE6"/>
    <a:srgbClr val="F7F7F7"/>
    <a:srgbClr val="0067B4"/>
    <a:srgbClr val="44ACF2"/>
    <a:srgbClr val="2BA1F1"/>
    <a:srgbClr val="1092EA"/>
    <a:srgbClr val="99D359"/>
    <a:srgbClr val="85C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732" y="59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D73B3-A2CE-47CB-99A8-4EA99245B351}" type="datetimeFigureOut">
              <a:rPr lang="fr-FR" smtClean="0"/>
              <a:t>12/01/2017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B74EF-E0A8-4840-846C-D37BF2661F50}" type="slidenum">
              <a:rPr lang="fr-FR" smtClean="0"/>
              <a:t>‹N°›</a:t>
            </a:fld>
            <a:endParaRPr lang="fr-FR"/>
          </a:p>
        </p:txBody>
      </p:sp>
    </p:spTree>
    <p:extLst>
      <p:ext uri="{BB962C8B-B14F-4D97-AF65-F5344CB8AC3E}">
        <p14:creationId xmlns:p14="http://schemas.microsoft.com/office/powerpoint/2010/main" val="22118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3</a:t>
            </a:fld>
            <a:endParaRPr lang="fr-FR"/>
          </a:p>
        </p:txBody>
      </p:sp>
    </p:spTree>
    <p:extLst>
      <p:ext uri="{BB962C8B-B14F-4D97-AF65-F5344CB8AC3E}">
        <p14:creationId xmlns:p14="http://schemas.microsoft.com/office/powerpoint/2010/main" val="423955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4</a:t>
            </a:fld>
            <a:endParaRPr lang="fr-FR"/>
          </a:p>
        </p:txBody>
      </p:sp>
    </p:spTree>
    <p:extLst>
      <p:ext uri="{BB962C8B-B14F-4D97-AF65-F5344CB8AC3E}">
        <p14:creationId xmlns:p14="http://schemas.microsoft.com/office/powerpoint/2010/main" val="270724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7FB74EF-E0A8-4840-846C-D37BF2661F50}" type="slidenum">
              <a:rPr lang="fr-FR" smtClean="0"/>
              <a:t>6</a:t>
            </a:fld>
            <a:endParaRPr lang="fr-FR"/>
          </a:p>
        </p:txBody>
      </p:sp>
    </p:spTree>
    <p:extLst>
      <p:ext uri="{BB962C8B-B14F-4D97-AF65-F5344CB8AC3E}">
        <p14:creationId xmlns:p14="http://schemas.microsoft.com/office/powerpoint/2010/main" val="307238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grpSp>
        <p:nvGrpSpPr>
          <p:cNvPr id="7" name="Groupe 6"/>
          <p:cNvGrpSpPr/>
          <p:nvPr userDrawn="1"/>
        </p:nvGrpSpPr>
        <p:grpSpPr>
          <a:xfrm>
            <a:off x="-143763" y="-171450"/>
            <a:ext cx="12406790" cy="7181849"/>
            <a:chOff x="876299" y="441083"/>
            <a:chExt cx="10820401" cy="6263545"/>
          </a:xfrm>
          <a:effectLst/>
        </p:grpSpPr>
        <p:sp>
          <p:nvSpPr>
            <p:cNvPr id="8" name="Forme libre 7"/>
            <p:cNvSpPr/>
            <p:nvPr userDrawn="1"/>
          </p:nvSpPr>
          <p:spPr>
            <a:xfrm>
              <a:off x="5806236" y="554255"/>
              <a:ext cx="5890464" cy="6037200"/>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9" name="Forme libre 8"/>
            <p:cNvSpPr/>
            <p:nvPr userDrawn="1"/>
          </p:nvSpPr>
          <p:spPr>
            <a:xfrm rot="789631">
              <a:off x="6551243" y="44108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0" name="Forme libre 9"/>
            <p:cNvSpPr/>
            <p:nvPr userDrawn="1"/>
          </p:nvSpPr>
          <p:spPr>
            <a:xfrm>
              <a:off x="876299" y="5606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userDrawn="1"/>
        </p:nvSpPr>
        <p:spPr>
          <a:xfrm>
            <a:off x="-72736" y="-49058"/>
            <a:ext cx="12335763" cy="6983913"/>
          </a:xfrm>
          <a:prstGeom prst="rect">
            <a:avLst/>
          </a:prstGeom>
          <a:solidFill>
            <a:schemeClr val="tx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userDrawn="1"/>
        </p:nvSpPr>
        <p:spPr>
          <a:xfrm>
            <a:off x="5653836" y="408285"/>
            <a:ext cx="5890464" cy="6030769"/>
          </a:xfrm>
          <a:custGeom>
            <a:avLst/>
            <a:gdLst>
              <a:gd name="connsiteX0" fmla="*/ 1533443 w 5890464"/>
              <a:gd name="connsiteY0" fmla="*/ 0 h 6037200"/>
              <a:gd name="connsiteX1" fmla="*/ 1534643 w 5890464"/>
              <a:gd name="connsiteY1" fmla="*/ 0 h 6037200"/>
              <a:gd name="connsiteX2" fmla="*/ 1537959 w 5890464"/>
              <a:gd name="connsiteY2" fmla="*/ 14490 h 6037200"/>
              <a:gd name="connsiteX3" fmla="*/ 1537959 w 5890464"/>
              <a:gd name="connsiteY3" fmla="*/ 0 h 6037200"/>
              <a:gd name="connsiteX4" fmla="*/ 5890464 w 5890464"/>
              <a:gd name="connsiteY4" fmla="*/ 0 h 6037200"/>
              <a:gd name="connsiteX5" fmla="*/ 5890464 w 5890464"/>
              <a:gd name="connsiteY5" fmla="*/ 6037200 h 6037200"/>
              <a:gd name="connsiteX6" fmla="*/ 0 w 5890464"/>
              <a:gd name="connsiteY6" fmla="*/ 6037200 h 6037200"/>
              <a:gd name="connsiteX7" fmla="*/ 0 w 5890464"/>
              <a:gd name="connsiteY7" fmla="*/ 6021716 h 6037200"/>
              <a:gd name="connsiteX8" fmla="*/ 155442 w 5890464"/>
              <a:gd name="connsiteY8" fmla="*/ 6021716 h 60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0464" h="6037200">
                <a:moveTo>
                  <a:pt x="1533443" y="0"/>
                </a:moveTo>
                <a:lnTo>
                  <a:pt x="1534643" y="0"/>
                </a:lnTo>
                <a:lnTo>
                  <a:pt x="1537959" y="14490"/>
                </a:lnTo>
                <a:lnTo>
                  <a:pt x="1537959" y="0"/>
                </a:lnTo>
                <a:lnTo>
                  <a:pt x="5890464" y="0"/>
                </a:lnTo>
                <a:lnTo>
                  <a:pt x="5890464" y="6037200"/>
                </a:lnTo>
                <a:lnTo>
                  <a:pt x="0" y="6037200"/>
                </a:lnTo>
                <a:lnTo>
                  <a:pt x="0" y="6021716"/>
                </a:lnTo>
                <a:lnTo>
                  <a:pt x="155442" y="6021716"/>
                </a:lnTo>
                <a:close/>
              </a:path>
            </a:pathLst>
          </a:custGeom>
          <a:solidFill>
            <a:srgbClr val="FFC000"/>
          </a:soli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3" name="Forme libre 12"/>
          <p:cNvSpPr/>
          <p:nvPr userDrawn="1"/>
        </p:nvSpPr>
        <p:spPr>
          <a:xfrm rot="789631">
            <a:off x="6398843" y="281063"/>
            <a:ext cx="373664" cy="6263545"/>
          </a:xfrm>
          <a:custGeom>
            <a:avLst/>
            <a:gdLst>
              <a:gd name="connsiteX0" fmla="*/ 10397 w 373664"/>
              <a:gd name="connsiteY0" fmla="*/ 66924 h 6263545"/>
              <a:gd name="connsiteX1" fmla="*/ 14210 w 373664"/>
              <a:gd name="connsiteY1" fmla="*/ 66032 h 6263545"/>
              <a:gd name="connsiteX2" fmla="*/ 18107 w 373664"/>
              <a:gd name="connsiteY2" fmla="*/ 82696 h 6263545"/>
              <a:gd name="connsiteX3" fmla="*/ 0 w 373664"/>
              <a:gd name="connsiteY3" fmla="*/ 69355 h 6263545"/>
              <a:gd name="connsiteX4" fmla="*/ 10397 w 373664"/>
              <a:gd name="connsiteY4" fmla="*/ 66924 h 6263545"/>
              <a:gd name="connsiteX5" fmla="*/ 10483 w 373664"/>
              <a:gd name="connsiteY5" fmla="*/ 84919 h 6263545"/>
              <a:gd name="connsiteX6" fmla="*/ 373664 w 373664"/>
              <a:gd name="connsiteY6" fmla="*/ 0 h 6263545"/>
              <a:gd name="connsiteX7" fmla="*/ 373664 w 373664"/>
              <a:gd name="connsiteY7" fmla="*/ 6188376 h 6263545"/>
              <a:gd name="connsiteX8" fmla="*/ 52183 w 373664"/>
              <a:gd name="connsiteY8" fmla="*/ 6263545 h 6263545"/>
              <a:gd name="connsiteX9" fmla="*/ 0 w 373664"/>
              <a:gd name="connsiteY9" fmla="*/ 6263545 h 626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664" h="6263545">
                <a:moveTo>
                  <a:pt x="10397" y="66924"/>
                </a:moveTo>
                <a:lnTo>
                  <a:pt x="14210" y="66032"/>
                </a:lnTo>
                <a:lnTo>
                  <a:pt x="18107" y="82696"/>
                </a:lnTo>
                <a:close/>
                <a:moveTo>
                  <a:pt x="0" y="69355"/>
                </a:moveTo>
                <a:lnTo>
                  <a:pt x="10397" y="66924"/>
                </a:lnTo>
                <a:lnTo>
                  <a:pt x="10483" y="84919"/>
                </a:lnTo>
                <a:lnTo>
                  <a:pt x="373664" y="0"/>
                </a:lnTo>
                <a:lnTo>
                  <a:pt x="373664" y="6188376"/>
                </a:lnTo>
                <a:lnTo>
                  <a:pt x="52183" y="6263545"/>
                </a:lnTo>
                <a:lnTo>
                  <a:pt x="0" y="6263545"/>
                </a:lnTo>
                <a:close/>
              </a:path>
            </a:pathLst>
          </a:cu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Forme libre 13"/>
          <p:cNvSpPr/>
          <p:nvPr userDrawn="1"/>
        </p:nvSpPr>
        <p:spPr>
          <a:xfrm>
            <a:off x="723899" y="408286"/>
            <a:ext cx="6391696" cy="6024339"/>
          </a:xfrm>
          <a:custGeom>
            <a:avLst/>
            <a:gdLst>
              <a:gd name="connsiteX0" fmla="*/ 7310718 w 7315200"/>
              <a:gd name="connsiteY0" fmla="*/ 0 h 6858000"/>
              <a:gd name="connsiteX1" fmla="*/ 7315200 w 7315200"/>
              <a:gd name="connsiteY1" fmla="*/ 0 h 6858000"/>
              <a:gd name="connsiteX2" fmla="*/ 7315200 w 7315200"/>
              <a:gd name="connsiteY2" fmla="*/ 19481 h 6858000"/>
              <a:gd name="connsiteX3" fmla="*/ 0 w 7315200"/>
              <a:gd name="connsiteY3" fmla="*/ 0 h 6858000"/>
              <a:gd name="connsiteX4" fmla="*/ 7310718 w 7315200"/>
              <a:gd name="connsiteY4" fmla="*/ 0 h 6858000"/>
              <a:gd name="connsiteX5" fmla="*/ 5732930 w 7315200"/>
              <a:gd name="connsiteY5" fmla="*/ 6858000 h 6858000"/>
              <a:gd name="connsiteX6" fmla="*/ 0 w 73152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858000">
                <a:moveTo>
                  <a:pt x="7310718" y="0"/>
                </a:moveTo>
                <a:lnTo>
                  <a:pt x="7315200" y="0"/>
                </a:lnTo>
                <a:lnTo>
                  <a:pt x="7315200" y="19481"/>
                </a:lnTo>
                <a:close/>
                <a:moveTo>
                  <a:pt x="0" y="0"/>
                </a:moveTo>
                <a:lnTo>
                  <a:pt x="7310718" y="0"/>
                </a:lnTo>
                <a:lnTo>
                  <a:pt x="5732930"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635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dirty="0" smtClean="0"/>
              <a:t>Modifiez le style du titre</a:t>
            </a:r>
            <a:endParaRPr lang="fr-FR" dirty="0"/>
          </a:p>
        </p:txBody>
      </p:sp>
    </p:spTree>
    <p:extLst>
      <p:ext uri="{BB962C8B-B14F-4D97-AF65-F5344CB8AC3E}">
        <p14:creationId xmlns:p14="http://schemas.microsoft.com/office/powerpoint/2010/main" val="10984149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5154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29679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57222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90731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78335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634217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399450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64364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EAB2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lstStyle>
            <a:lvl1pPr>
              <a:defRPr lang="fr-FR" sz="4400" b="1" u="sng" kern="1200" cap="all" baseline="0" dirty="0">
                <a:ln>
                  <a:noFill/>
                </a:ln>
                <a:gradFill flip="none" rotWithShape="1">
                  <a:gsLst>
                    <a:gs pos="25000">
                      <a:schemeClr val="tx1">
                        <a:lumMod val="85000"/>
                        <a:lumOff val="15000"/>
                      </a:schemeClr>
                    </a:gs>
                    <a:gs pos="97000">
                      <a:srgbClr val="A47D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dirty="0"/>
          </a:p>
        </p:txBody>
      </p:sp>
    </p:spTree>
    <p:extLst>
      <p:ext uri="{BB962C8B-B14F-4D97-AF65-F5344CB8AC3E}">
        <p14:creationId xmlns:p14="http://schemas.microsoft.com/office/powerpoint/2010/main" val="2190852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0"/>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7"/>
            <a:ext cx="10515600" cy="810531"/>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197600"/>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2"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37007483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7ABC32"/>
              </a:gs>
              <a:gs pos="45000">
                <a:srgbClr val="99D35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7ABC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3" name="Image 12"/>
          <p:cNvPicPr>
            <a:picLocks noChangeAspect="1"/>
          </p:cNvPicPr>
          <p:nvPr userDrawn="1"/>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3795" y="1363924"/>
            <a:ext cx="1793911" cy="792658"/>
          </a:xfrm>
          <a:prstGeom prst="rect">
            <a:avLst/>
          </a:prstGeom>
          <a:effectLst>
            <a:innerShdw blurRad="88900" dist="38100" dir="13500000">
              <a:prstClr val="black">
                <a:alpha val="32000"/>
              </a:prstClr>
            </a:innerShdw>
          </a:effectLst>
        </p:spPr>
      </p:pic>
      <p:pic>
        <p:nvPicPr>
          <p:cNvPr id="14" name="Image 13"/>
          <p:cNvPicPr>
            <a:picLocks noChangeAspect="1"/>
          </p:cNvPicPr>
          <p:nvPr userDrawn="1"/>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18431" y="503769"/>
            <a:ext cx="1971157" cy="682205"/>
          </a:xfrm>
          <a:prstGeom prst="rect">
            <a:avLst/>
          </a:prstGeom>
          <a:effectLst>
            <a:innerShdw blurRad="88900" dist="38100" dir="13500000">
              <a:prstClr val="black">
                <a:alpha val="32000"/>
              </a:prstClr>
            </a:innerShdw>
          </a:effectLst>
        </p:spPr>
      </p:pic>
      <p:pic>
        <p:nvPicPr>
          <p:cNvPr id="15" name="Picture 2" descr="Afficher l'image d'origine"/>
          <p:cNvPicPr>
            <a:picLocks noChangeAspect="1" noChangeArrowheads="1"/>
          </p:cNvPicPr>
          <p:nvPr userDrawn="1"/>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462744" y="248365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8" name="Espace réservé du numéro de diapositive 5"/>
          <p:cNvSpPr>
            <a:spLocks noGrp="1"/>
          </p:cNvSpPr>
          <p:nvPr>
            <p:ph type="sldNum" sz="quarter" idx="4"/>
          </p:nvPr>
        </p:nvSpPr>
        <p:spPr>
          <a:xfrm>
            <a:off x="-1" y="53274"/>
            <a:ext cx="771753" cy="45049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18822929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rgbClr val="2BA1F1"/>
        </a:solidFill>
        <a:effectLst/>
      </p:bgPr>
    </p:bg>
    <p:spTree>
      <p:nvGrpSpPr>
        <p:cNvPr id="1" name=""/>
        <p:cNvGrpSpPr/>
        <p:nvPr/>
      </p:nvGrpSpPr>
      <p:grpSpPr>
        <a:xfrm>
          <a:off x="0" y="0"/>
          <a:ext cx="0" cy="0"/>
          <a:chOff x="0" y="0"/>
          <a:chExt cx="0" cy="0"/>
        </a:xfrm>
      </p:grpSpPr>
      <p:sp>
        <p:nvSpPr>
          <p:cNvPr id="10" name="Rectangle 9"/>
          <p:cNvSpPr/>
          <p:nvPr userDrawn="1"/>
        </p:nvSpPr>
        <p:spPr>
          <a:xfrm>
            <a:off x="9639300" y="0"/>
            <a:ext cx="2552700" cy="6858000"/>
          </a:xfrm>
          <a:prstGeom prst="rect">
            <a:avLst/>
          </a:prstGeom>
          <a:solidFill>
            <a:srgbClr val="2BA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Afficher l'image d'origine"/>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0989018" y="3370063"/>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 name="Image 2"/>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96491" y="4703269"/>
            <a:ext cx="1793911" cy="792658"/>
          </a:xfrm>
          <a:prstGeom prst="rect">
            <a:avLst/>
          </a:prstGeom>
          <a:effectLst>
            <a:innerShdw blurRad="88900" dist="38100" dir="13500000">
              <a:prstClr val="black">
                <a:alpha val="32000"/>
              </a:prstClr>
            </a:innerShdw>
          </a:effectLst>
        </p:spPr>
      </p:pic>
      <p:pic>
        <p:nvPicPr>
          <p:cNvPr id="4" name="Image 3"/>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20843" y="5666620"/>
            <a:ext cx="1971157" cy="682205"/>
          </a:xfrm>
          <a:prstGeom prst="rect">
            <a:avLst/>
          </a:prstGeom>
          <a:effectLst>
            <a:innerShdw blurRad="88900" dist="38100" dir="13500000">
              <a:prstClr val="black">
                <a:alpha val="32000"/>
              </a:prstClr>
            </a:innerShdw>
          </a:effectLst>
        </p:spPr>
      </p:pic>
      <p:sp>
        <p:nvSpPr>
          <p:cNvPr id="11" name="Rectangle 10"/>
          <p:cNvSpPr/>
          <p:nvPr userDrawn="1"/>
        </p:nvSpPr>
        <p:spPr>
          <a:xfrm rot="817511">
            <a:off x="10510841"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8"/>
          <p:cNvSpPr/>
          <p:nvPr userDrawn="1"/>
        </p:nvSpPr>
        <p:spPr>
          <a:xfrm>
            <a:off x="0" y="17827"/>
            <a:ext cx="11353800" cy="6858000"/>
          </a:xfrm>
          <a:custGeom>
            <a:avLst/>
            <a:gdLst>
              <a:gd name="connsiteX0" fmla="*/ 11653838 w 11658600"/>
              <a:gd name="connsiteY0" fmla="*/ 0 h 6946900"/>
              <a:gd name="connsiteX1" fmla="*/ 11658600 w 11658600"/>
              <a:gd name="connsiteY1" fmla="*/ 0 h 6946900"/>
              <a:gd name="connsiteX2" fmla="*/ 11658600 w 11658600"/>
              <a:gd name="connsiteY2" fmla="*/ 19733 h 6946900"/>
              <a:gd name="connsiteX3" fmla="*/ 0 w 11658600"/>
              <a:gd name="connsiteY3" fmla="*/ 0 h 6946900"/>
              <a:gd name="connsiteX4" fmla="*/ 11653838 w 11658600"/>
              <a:gd name="connsiteY4" fmla="*/ 0 h 6946900"/>
              <a:gd name="connsiteX5" fmla="*/ 9977438 w 11658600"/>
              <a:gd name="connsiteY5" fmla="*/ 6946900 h 6946900"/>
              <a:gd name="connsiteX6" fmla="*/ 0 w 11658600"/>
              <a:gd name="connsiteY6" fmla="*/ 6946900 h 694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0" h="6946900">
                <a:moveTo>
                  <a:pt x="11653838" y="0"/>
                </a:moveTo>
                <a:lnTo>
                  <a:pt x="11658600" y="0"/>
                </a:lnTo>
                <a:lnTo>
                  <a:pt x="11658600" y="19733"/>
                </a:lnTo>
                <a:close/>
                <a:moveTo>
                  <a:pt x="0" y="0"/>
                </a:moveTo>
                <a:lnTo>
                  <a:pt x="11653838" y="0"/>
                </a:lnTo>
                <a:lnTo>
                  <a:pt x="9977438" y="6946900"/>
                </a:lnTo>
                <a:lnTo>
                  <a:pt x="0" y="69469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45631" y="132895"/>
            <a:ext cx="10515600" cy="810533"/>
          </a:xfrm>
          <a:prstGeom prst="rect">
            <a:avLst/>
          </a:prstGeom>
        </p:spPr>
        <p:txBody>
          <a:bodyPr>
            <a:normAutofit/>
          </a:bodyPr>
          <a:lstStyle>
            <a:lvl1pPr>
              <a:defRPr lang="fr-FR" sz="4400" b="1" u="sng" kern="1200" cap="all" baseline="0" dirty="0">
                <a:ln>
                  <a:noFill/>
                </a:ln>
                <a:gradFill flip="none" rotWithShape="1">
                  <a:gsLst>
                    <a:gs pos="25000">
                      <a:schemeClr val="tx1">
                        <a:lumMod val="85000"/>
                        <a:lumOff val="15000"/>
                      </a:schemeClr>
                    </a:gs>
                    <a:gs pos="97000">
                      <a:srgbClr val="002E96"/>
                    </a:gs>
                  </a:gsLst>
                  <a:path path="circle">
                    <a:fillToRect r="100000" b="100000"/>
                  </a:path>
                  <a:tileRect l="-100000" t="-100000"/>
                </a:gradFill>
                <a:effectLst/>
                <a:latin typeface="Aharoni" panose="02010803020104030203" pitchFamily="2" charset="-79"/>
                <a:ea typeface="+mj-ea"/>
                <a:cs typeface="Aharoni" panose="02010803020104030203" pitchFamily="2" charset="-79"/>
              </a:defRPr>
            </a:lvl1pPr>
          </a:lstStyle>
          <a:p>
            <a:r>
              <a:rPr lang="fr-FR" dirty="0" smtClean="0"/>
              <a:t>Modifiez le style du titre</a:t>
            </a:r>
            <a:endParaRPr lang="fr-FR" dirty="0"/>
          </a:p>
        </p:txBody>
      </p:sp>
      <p:sp>
        <p:nvSpPr>
          <p:cNvPr id="13"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lumMod val="75000"/>
                    <a:lumOff val="2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932509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0" name="Rectangle 9"/>
          <p:cNvSpPr/>
          <p:nvPr userDrawn="1"/>
        </p:nvSpPr>
        <p:spPr>
          <a:xfrm>
            <a:off x="819764" y="0"/>
            <a:ext cx="11372235" cy="6858000"/>
          </a:xfrm>
          <a:prstGeom prst="rect">
            <a:avLst/>
          </a:prstGeom>
          <a:gradFill flip="none" rotWithShape="1">
            <a:gsLst>
              <a:gs pos="0">
                <a:srgbClr val="1092EA"/>
              </a:gs>
              <a:gs pos="45000">
                <a:srgbClr val="62B9F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rot="817511">
            <a:off x="1615106" y="-151199"/>
            <a:ext cx="300780" cy="7196052"/>
          </a:xfrm>
          <a:prstGeom prst="rect">
            <a:avLst/>
          </a:prstGeom>
          <a:solidFill>
            <a:srgbClr val="1092EA"/>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orme libre 16"/>
          <p:cNvSpPr/>
          <p:nvPr userDrawn="1"/>
        </p:nvSpPr>
        <p:spPr>
          <a:xfrm>
            <a:off x="-235975" y="0"/>
            <a:ext cx="2711245" cy="6858000"/>
          </a:xfrm>
          <a:custGeom>
            <a:avLst/>
            <a:gdLst>
              <a:gd name="connsiteX0" fmla="*/ 2706607 w 2711245"/>
              <a:gd name="connsiteY0" fmla="*/ 0 h 6858000"/>
              <a:gd name="connsiteX1" fmla="*/ 2711245 w 2711245"/>
              <a:gd name="connsiteY1" fmla="*/ 0 h 6858000"/>
              <a:gd name="connsiteX2" fmla="*/ 2711245 w 2711245"/>
              <a:gd name="connsiteY2" fmla="*/ 19481 h 6858000"/>
              <a:gd name="connsiteX3" fmla="*/ 0 w 2711245"/>
              <a:gd name="connsiteY3" fmla="*/ 0 h 6858000"/>
              <a:gd name="connsiteX4" fmla="*/ 2706607 w 2711245"/>
              <a:gd name="connsiteY4" fmla="*/ 0 h 6858000"/>
              <a:gd name="connsiteX5" fmla="*/ 1074035 w 2711245"/>
              <a:gd name="connsiteY5" fmla="*/ 6858000 h 6858000"/>
              <a:gd name="connsiteX6" fmla="*/ 0 w 27112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1245" h="6858000">
                <a:moveTo>
                  <a:pt x="2706607" y="0"/>
                </a:moveTo>
                <a:lnTo>
                  <a:pt x="2711245" y="0"/>
                </a:lnTo>
                <a:lnTo>
                  <a:pt x="2711245" y="19481"/>
                </a:lnTo>
                <a:close/>
                <a:moveTo>
                  <a:pt x="0" y="0"/>
                </a:moveTo>
                <a:lnTo>
                  <a:pt x="2706607" y="0"/>
                </a:lnTo>
                <a:lnTo>
                  <a:pt x="1074035" y="6858000"/>
                </a:lnTo>
                <a:lnTo>
                  <a:pt x="0" y="6858000"/>
                </a:lnTo>
                <a:close/>
              </a:path>
            </a:pathLst>
          </a:custGeom>
          <a:gradFill flip="none" rotWithShape="1">
            <a:gsLst>
              <a:gs pos="38000">
                <a:schemeClr val="accent1">
                  <a:lumMod val="5000"/>
                  <a:lumOff val="95000"/>
                </a:schemeClr>
              </a:gs>
              <a:gs pos="100000">
                <a:srgbClr val="F4E9FD"/>
              </a:gs>
            </a:gsLst>
            <a:lin ang="27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9" name="Image 8"/>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3397" y="1205803"/>
            <a:ext cx="1793911" cy="792658"/>
          </a:xfrm>
          <a:prstGeom prst="rect">
            <a:avLst/>
          </a:prstGeom>
          <a:effectLst>
            <a:innerShdw blurRad="88900" dist="38100" dir="13500000">
              <a:prstClr val="black">
                <a:alpha val="32000"/>
              </a:prstClr>
            </a:innerShdw>
          </a:effectLst>
        </p:spPr>
      </p:pic>
      <p:pic>
        <p:nvPicPr>
          <p:cNvPr id="8" name="Picture 2" descr="Afficher l'image d'origine"/>
          <p:cNvPicPr>
            <a:picLocks noChangeAspect="1" noChangeArrowheads="1"/>
          </p:cNvPicPr>
          <p:nvPr userDrawn="1"/>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812"/>
                    </a14:imgEffect>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531397" y="2320848"/>
            <a:ext cx="1077912" cy="1077912"/>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userDrawn="1"/>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8034" y="360154"/>
            <a:ext cx="1971157" cy="682205"/>
          </a:xfrm>
          <a:prstGeom prst="rect">
            <a:avLst/>
          </a:prstGeom>
          <a:effectLst>
            <a:innerShdw blurRad="88900" dist="38100" dir="13500000">
              <a:prstClr val="black">
                <a:alpha val="32000"/>
              </a:prstClr>
            </a:innerShdw>
          </a:effectLst>
        </p:spPr>
      </p:pic>
      <p:sp>
        <p:nvSpPr>
          <p:cNvPr id="19" name="Espace réservé du numéro de diapositive 5"/>
          <p:cNvSpPr txBox="1">
            <a:spLocks/>
          </p:cNvSpPr>
          <p:nvPr userDrawn="1"/>
        </p:nvSpPr>
        <p:spPr>
          <a:xfrm>
            <a:off x="-1" y="53274"/>
            <a:ext cx="771753" cy="450495"/>
          </a:xfrm>
          <a:prstGeom prst="rect">
            <a:avLst/>
          </a:prstGeom>
        </p:spPr>
        <p:txBody>
          <a:bodyPr vert="horz" lIns="91440" tIns="45720" rIns="91440" bIns="45720" rtlCol="0" anchor="ctr"/>
          <a:lstStyle>
            <a:defPPr>
              <a:defRPr lang="fr-FR"/>
            </a:defPPr>
            <a:lvl1pPr marL="0" algn="r" defTabSz="914400" rtl="0" eaLnBrk="1" latinLnBrk="0" hangingPunct="1">
              <a:defRPr sz="1800" kern="1200">
                <a:solidFill>
                  <a:schemeClr val="tx1">
                    <a:tint val="75000"/>
                  </a:schemeClr>
                </a:solidFill>
                <a:latin typeface="Nirmala UI" panose="020B0502040204020203" pitchFamily="34" charset="0"/>
                <a:ea typeface="+mn-ea"/>
                <a:cs typeface="Nirmala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062FA9-FE1E-4553-BF9F-5A99BD99EA25}" type="slidenum">
              <a:rPr lang="fr-FR" smtClean="0">
                <a:solidFill>
                  <a:schemeClr val="tx1">
                    <a:lumMod val="75000"/>
                    <a:lumOff val="25000"/>
                  </a:schemeClr>
                </a:solidFill>
              </a:rPr>
              <a:pPr/>
              <a:t>‹N°›</a:t>
            </a:fld>
            <a:endParaRPr lang="fr-FR" dirty="0">
              <a:solidFill>
                <a:schemeClr val="tx1">
                  <a:lumMod val="75000"/>
                  <a:lumOff val="25000"/>
                </a:schemeClr>
              </a:solidFill>
            </a:endParaRPr>
          </a:p>
        </p:txBody>
      </p:sp>
    </p:spTree>
    <p:extLst>
      <p:ext uri="{BB962C8B-B14F-4D97-AF65-F5344CB8AC3E}">
        <p14:creationId xmlns:p14="http://schemas.microsoft.com/office/powerpoint/2010/main" val="8666296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86730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0367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062FA9-FE1E-4553-BF9F-5A99BD99EA25}" type="slidenum">
              <a:rPr lang="fr-FR" smtClean="0"/>
              <a:t>‹N°›</a:t>
            </a:fld>
            <a:endParaRPr lang="fr-FR"/>
          </a:p>
        </p:txBody>
      </p:sp>
    </p:spTree>
    <p:extLst>
      <p:ext uri="{BB962C8B-B14F-4D97-AF65-F5344CB8AC3E}">
        <p14:creationId xmlns:p14="http://schemas.microsoft.com/office/powerpoint/2010/main" val="2121154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Espace réservé du numéro de diapositive 5"/>
          <p:cNvSpPr>
            <a:spLocks noGrp="1"/>
          </p:cNvSpPr>
          <p:nvPr>
            <p:ph type="sldNum" sz="quarter" idx="4"/>
          </p:nvPr>
        </p:nvSpPr>
        <p:spPr>
          <a:xfrm>
            <a:off x="9403931" y="173036"/>
            <a:ext cx="2743200" cy="365125"/>
          </a:xfrm>
          <a:prstGeom prst="rect">
            <a:avLst/>
          </a:prstGeom>
        </p:spPr>
        <p:txBody>
          <a:bodyPr vert="horz" lIns="91440" tIns="45720" rIns="91440" bIns="45720" rtlCol="0" anchor="ctr"/>
          <a:lstStyle>
            <a:lvl1pPr algn="r">
              <a:defRPr sz="1800">
                <a:solidFill>
                  <a:schemeClr val="tx1">
                    <a:tint val="75000"/>
                  </a:schemeClr>
                </a:solidFill>
                <a:latin typeface="Nirmala UI" panose="020B0502040204020203" pitchFamily="34" charset="0"/>
                <a:cs typeface="Nirmala UI" panose="020B0502040204020203" pitchFamily="34" charset="0"/>
              </a:defRPr>
            </a:lvl1pPr>
          </a:lstStyle>
          <a:p>
            <a:fld id="{DC062FA9-FE1E-4553-BF9F-5A99BD99EA25}" type="slidenum">
              <a:rPr lang="fr-FR" smtClean="0"/>
              <a:pPr/>
              <a:t>‹N°›</a:t>
            </a:fld>
            <a:endParaRPr lang="fr-FR"/>
          </a:p>
        </p:txBody>
      </p:sp>
    </p:spTree>
    <p:extLst>
      <p:ext uri="{BB962C8B-B14F-4D97-AF65-F5344CB8AC3E}">
        <p14:creationId xmlns:p14="http://schemas.microsoft.com/office/powerpoint/2010/main" val="200587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 id="2147483654"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haroni" panose="02010803020104030203" pitchFamily="2" charset="-79"/>
          <a:ea typeface="+mj-ea"/>
          <a:cs typeface="Aharoni" panose="02010803020104030203"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62FA9-FE1E-4553-BF9F-5A99BD99EA25}" type="slidenum">
              <a:rPr lang="fr-FR" smtClean="0"/>
              <a:t>‹N°›</a:t>
            </a:fld>
            <a:endParaRPr lang="fr-FR"/>
          </a:p>
        </p:txBody>
      </p:sp>
    </p:spTree>
    <p:extLst>
      <p:ext uri="{BB962C8B-B14F-4D97-AF65-F5344CB8AC3E}">
        <p14:creationId xmlns:p14="http://schemas.microsoft.com/office/powerpoint/2010/main" val="255188377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998372" y="3291260"/>
            <a:ext cx="3849977" cy="1569660"/>
          </a:xfrm>
          <a:prstGeom prst="rect">
            <a:avLst/>
          </a:prstGeom>
          <a:noFill/>
        </p:spPr>
        <p:txBody>
          <a:bodyPr wrap="square" rtlCol="0">
            <a:spAutoFit/>
          </a:bodyPr>
          <a:lstStyle/>
          <a:p>
            <a:pPr algn="ctr"/>
            <a:r>
              <a:rPr lang="fr-FR" sz="9600" b="1" dirty="0" err="1" smtClean="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While</a:t>
            </a:r>
            <a:endParaRPr lang="fr-FR" sz="8000" b="1" dirty="0">
              <a:solidFill>
                <a:srgbClr val="FFC000"/>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7" name="ZoneTexte 6"/>
          <p:cNvSpPr txBox="1"/>
          <p:nvPr/>
        </p:nvSpPr>
        <p:spPr>
          <a:xfrm>
            <a:off x="7046623" y="4609490"/>
            <a:ext cx="1546340" cy="1569660"/>
          </a:xfrm>
          <a:prstGeom prst="rect">
            <a:avLst/>
          </a:prstGeom>
          <a:noFill/>
        </p:spPr>
        <p:txBody>
          <a:bodyPr wrap="square" rtlCol="0">
            <a:spAutoFit/>
          </a:bodyPr>
          <a:lstStyle/>
          <a:p>
            <a:pPr algn="ctr"/>
            <a:r>
              <a:rPr lang="fr-FR" sz="9600" b="1" dirty="0" smtClean="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rPr>
              <a:t>C#</a:t>
            </a:r>
            <a:endParaRPr lang="fr-FR" sz="8000" b="1" dirty="0">
              <a:solidFill>
                <a:schemeClr val="bg1"/>
              </a:solidFill>
              <a:effectLst>
                <a:outerShdw blurRad="63500" dist="50800" dir="2400000" algn="tl">
                  <a:srgbClr val="000000">
                    <a:alpha val="40000"/>
                  </a:srgbClr>
                </a:outerShdw>
              </a:effectLst>
              <a:latin typeface="Aharoni" panose="02010803020104030203" pitchFamily="2" charset="-79"/>
              <a:ea typeface="Kozuka Gothic Pro L" panose="020B0200000000000000" pitchFamily="34" charset="-128"/>
              <a:cs typeface="Aharoni" panose="02010803020104030203" pitchFamily="2" charset="-79"/>
            </a:endParaRPr>
          </a:p>
        </p:txBody>
      </p:sp>
      <p:sp>
        <p:nvSpPr>
          <p:cNvPr id="8" name="ZoneTexte 7"/>
          <p:cNvSpPr txBox="1"/>
          <p:nvPr/>
        </p:nvSpPr>
        <p:spPr>
          <a:xfrm>
            <a:off x="7003759" y="2263511"/>
            <a:ext cx="4386266" cy="984885"/>
          </a:xfrm>
          <a:prstGeom prst="rect">
            <a:avLst/>
          </a:prstGeom>
          <a:noFill/>
        </p:spPr>
        <p:txBody>
          <a:bodyPr wrap="square" rtlCol="0">
            <a:spAutoFit/>
          </a:bodyPr>
          <a:lstStyle/>
          <a:p>
            <a:pPr algn="ct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compilateur</a:t>
            </a:r>
            <a:endPar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endParaRPr>
          </a:p>
        </p:txBody>
      </p:sp>
      <p:sp>
        <p:nvSpPr>
          <p:cNvPr id="2" name="ZoneTexte 1"/>
          <p:cNvSpPr txBox="1"/>
          <p:nvPr/>
        </p:nvSpPr>
        <p:spPr>
          <a:xfrm>
            <a:off x="1014413" y="761241"/>
            <a:ext cx="5433073" cy="984885"/>
          </a:xfrm>
          <a:prstGeom prst="rect">
            <a:avLst/>
          </a:prstGeom>
          <a:noFill/>
        </p:spPr>
        <p:txBody>
          <a:bodyPr wrap="square" rtlCol="0">
            <a:spAutoFit/>
          </a:bodyPr>
          <a:lstStyle/>
          <a:p>
            <a:pPr algn="r"/>
            <a:r>
              <a:rPr lang="fr-FR" sz="58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Démonstration</a:t>
            </a:r>
          </a:p>
        </p:txBody>
      </p:sp>
      <p:sp>
        <p:nvSpPr>
          <p:cNvPr id="9" name="ZoneTexte 8"/>
          <p:cNvSpPr txBox="1"/>
          <p:nvPr/>
        </p:nvSpPr>
        <p:spPr>
          <a:xfrm>
            <a:off x="1381126" y="1670283"/>
            <a:ext cx="4495798" cy="861774"/>
          </a:xfrm>
          <a:prstGeom prst="rect">
            <a:avLst/>
          </a:prstGeom>
          <a:noFill/>
        </p:spPr>
        <p:txBody>
          <a:bodyPr wrap="square" rtlCol="0">
            <a:spAutoFit/>
          </a:bodyPr>
          <a:lstStyle/>
          <a:p>
            <a:pPr algn="r"/>
            <a:r>
              <a:rPr lang="fr-FR" sz="5000" b="1" dirty="0" smtClean="0">
                <a:solidFill>
                  <a:schemeClr val="tx1">
                    <a:lumMod val="75000"/>
                    <a:lumOff val="25000"/>
                  </a:schemeClr>
                </a:solidFill>
                <a:effectLst>
                  <a:outerShdw blurRad="38100" dist="38100" dir="2700000" algn="tl">
                    <a:srgbClr val="000000">
                      <a:alpha val="43137"/>
                    </a:srgbClr>
                  </a:outerShdw>
                </a:effectLst>
                <a:latin typeface="Microsoft PhagsPa" panose="020B0502040204020203" pitchFamily="34" charset="0"/>
                <a:ea typeface="Kozuka Gothic Pro L" panose="020B0200000000000000" pitchFamily="34" charset="-128"/>
              </a:rPr>
              <a:t>de</a:t>
            </a:r>
          </a:p>
        </p:txBody>
      </p:sp>
    </p:spTree>
    <p:extLst>
      <p:ext uri="{BB962C8B-B14F-4D97-AF65-F5344CB8AC3E}">
        <p14:creationId xmlns:p14="http://schemas.microsoft.com/office/powerpoint/2010/main" val="2811001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35" presetClass="path" presetSubtype="0" accel="50000" decel="50000" fill="hold" grpId="0" nodeType="withEffect">
                                  <p:stCondLst>
                                    <p:cond delay="0"/>
                                  </p:stCondLst>
                                  <p:childTnLst>
                                    <p:animMotion origin="layout" path="M 4.16667E-7 -3.7037E-7 L 0.29883 -3.7037E-7 " pathEditMode="relative" rAng="0" ptsTypes="AA">
                                      <p:cBhvr>
                                        <p:cTn id="9" dur="1500" spd="-100000" fill="hold"/>
                                        <p:tgtEl>
                                          <p:spTgt spid="2"/>
                                        </p:tgtEl>
                                        <p:attrNameLst>
                                          <p:attrName>ppt_x</p:attrName>
                                          <p:attrName>ppt_y</p:attrName>
                                        </p:attrNameLst>
                                      </p:cBhvr>
                                      <p:rCtr x="14935" y="0"/>
                                    </p:animMotion>
                                  </p:childTnLst>
                                </p:cTn>
                              </p:par>
                              <p:par>
                                <p:cTn id="10" presetID="10" presetClass="entr" presetSubtype="0" fill="hold" grpId="1" nodeType="withEffect">
                                  <p:stCondLst>
                                    <p:cond delay="1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35" presetClass="path" presetSubtype="0" accel="50000" decel="50000" fill="hold" grpId="0" nodeType="withEffect">
                                  <p:stCondLst>
                                    <p:cond delay="250"/>
                                  </p:stCondLst>
                                  <p:childTnLst>
                                    <p:animMotion origin="layout" path="M 3.75E-6 0 L 0.21783 0 " pathEditMode="relative" rAng="0" ptsTypes="AA">
                                      <p:cBhvr>
                                        <p:cTn id="14" dur="1500" spd="-100000" fill="hold"/>
                                        <p:tgtEl>
                                          <p:spTgt spid="9"/>
                                        </p:tgtEl>
                                        <p:attrNameLst>
                                          <p:attrName>ppt_x</p:attrName>
                                          <p:attrName>ppt_y</p:attrName>
                                        </p:attrNameLst>
                                      </p:cBhvr>
                                      <p:rCtr x="10885" y="0"/>
                                    </p:animMotion>
                                  </p:childTnLst>
                                </p:cTn>
                              </p:par>
                              <p:par>
                                <p:cTn id="15" presetID="10" presetClass="entr" presetSubtype="0" fill="hold" grpId="1" nodeType="withEffect">
                                  <p:stCondLst>
                                    <p:cond delay="1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grpId="0" nodeType="withEffect">
                                  <p:stCondLst>
                                    <p:cond delay="500"/>
                                  </p:stCondLst>
                                  <p:childTnLst>
                                    <p:animMotion origin="layout" path="M 3.125E-6 -1.85185E-6 L -0.27227 -1.85185E-6 " pathEditMode="relative" rAng="0" ptsTypes="AA">
                                      <p:cBhvr>
                                        <p:cTn id="19" dur="1500" spd="-100000" fill="hold"/>
                                        <p:tgtEl>
                                          <p:spTgt spid="8"/>
                                        </p:tgtEl>
                                        <p:attrNameLst>
                                          <p:attrName>ppt_x</p:attrName>
                                          <p:attrName>ppt_y</p:attrName>
                                        </p:attrNameLst>
                                      </p:cBhvr>
                                      <p:rCtr x="-13620" y="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8" grpId="1"/>
      <p:bldP spid="2" grpId="0"/>
      <p:bldP spid="2"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5631" y="132898"/>
            <a:ext cx="10515600" cy="768624"/>
          </a:xfrm>
        </p:spPr>
        <p:txBody>
          <a:bodyPr>
            <a:normAutofit/>
          </a:bodyPr>
          <a:lstStyle/>
          <a:p>
            <a:r>
              <a:rPr lang="fr-FR" u="sng" dirty="0" smtClean="0">
                <a:ln>
                  <a:noFill/>
                </a:ln>
                <a:gradFill flip="none" rotWithShape="1">
                  <a:gsLst>
                    <a:gs pos="25000">
                      <a:schemeClr val="tx1">
                        <a:lumMod val="85000"/>
                        <a:lumOff val="15000"/>
                      </a:schemeClr>
                    </a:gs>
                    <a:gs pos="97000">
                      <a:srgbClr val="A47D00"/>
                    </a:gs>
                  </a:gsLst>
                  <a:path path="circle">
                    <a:fillToRect r="100000" b="100000"/>
                  </a:path>
                  <a:tileRect l="-100000" t="-100000"/>
                </a:gradFill>
              </a:rPr>
              <a:t>Introduction</a:t>
            </a:r>
            <a:endParaRPr lang="fr-FR" u="sng" dirty="0">
              <a:ln>
                <a:noFill/>
              </a:ln>
              <a:gradFill flip="none" rotWithShape="1">
                <a:gsLst>
                  <a:gs pos="25000">
                    <a:schemeClr val="tx1">
                      <a:lumMod val="85000"/>
                      <a:lumOff val="15000"/>
                    </a:schemeClr>
                  </a:gs>
                  <a:gs pos="97000">
                    <a:srgbClr val="A47D00"/>
                  </a:gs>
                </a:gsLst>
                <a:path path="circle">
                  <a:fillToRect r="100000" b="100000"/>
                </a:path>
                <a:tileRect l="-100000" t="-100000"/>
              </a:gradFill>
            </a:endParaRPr>
          </a:p>
        </p:txBody>
      </p:sp>
      <p:sp>
        <p:nvSpPr>
          <p:cNvPr id="4" name="ZoneTexte 3"/>
          <p:cNvSpPr txBox="1"/>
          <p:nvPr/>
        </p:nvSpPr>
        <p:spPr>
          <a:xfrm>
            <a:off x="190493" y="2623459"/>
            <a:ext cx="1758689"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Florent</a:t>
            </a:r>
          </a:p>
          <a:p>
            <a:pPr algn="ctr"/>
            <a:r>
              <a:rPr lang="fr-FR" dirty="0" smtClean="0">
                <a:latin typeface="Nirmala UI" panose="020B0502040204020203" pitchFamily="34" charset="0"/>
                <a:cs typeface="Nirmala UI" panose="020B0502040204020203" pitchFamily="34" charset="0"/>
              </a:rPr>
              <a:t>Chef de projet</a:t>
            </a:r>
            <a:endParaRPr lang="fr-FR" dirty="0">
              <a:latin typeface="Nirmala UI" panose="020B0502040204020203" pitchFamily="34" charset="0"/>
              <a:cs typeface="Nirmala UI" panose="020B0502040204020203" pitchFamily="34" charset="0"/>
            </a:endParaRPr>
          </a:p>
        </p:txBody>
      </p:sp>
      <p:sp>
        <p:nvSpPr>
          <p:cNvPr id="5" name="ZoneTexte 4"/>
          <p:cNvSpPr txBox="1"/>
          <p:nvPr/>
        </p:nvSpPr>
        <p:spPr>
          <a:xfrm>
            <a:off x="7271004" y="2623459"/>
            <a:ext cx="1619097" cy="923330"/>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Dylan</a:t>
            </a:r>
          </a:p>
          <a:p>
            <a:pPr algn="ctr"/>
            <a:r>
              <a:rPr lang="fr-FR" dirty="0" smtClean="0">
                <a:latin typeface="Nirmala UI" panose="020B0502040204020203" pitchFamily="34" charset="0"/>
                <a:cs typeface="Nirmala UI" panose="020B0502040204020203" pitchFamily="34" charset="0"/>
              </a:rPr>
              <a:t>Responsable des tests</a:t>
            </a:r>
            <a:endParaRPr lang="fr-FR" dirty="0">
              <a:latin typeface="Nirmala UI" panose="020B0502040204020203" pitchFamily="34" charset="0"/>
              <a:cs typeface="Nirmala UI" panose="020B0502040204020203" pitchFamily="34"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37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299"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607"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915"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5683"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1991" y="1053692"/>
            <a:ext cx="1395712" cy="1395712"/>
          </a:xfrm>
          <a:prstGeom prst="ellipse">
            <a:avLst/>
          </a:prstGeom>
          <a:ln w="63500" cap="rnd">
            <a:solidFill>
              <a:srgbClr val="FFC000"/>
            </a:solidFill>
          </a:ln>
          <a:effectLst>
            <a:outerShdw blurRad="152400" dir="5400000" sx="90000" sy="-19000" rotWithShape="0">
              <a:prstClr val="black">
                <a:alpha val="10000"/>
              </a:prstClr>
            </a:outerShdw>
          </a:effectLst>
          <a:scene3d>
            <a:camera prst="orthographicFront"/>
            <a:lightRig rig="contrasting" dir="t">
              <a:rot lat="0" lon="0" rev="3000000"/>
            </a:lightRig>
          </a:scene3d>
          <a:sp3d contourW="7620">
            <a:contourClr>
              <a:srgbClr val="333333"/>
            </a:contourClr>
          </a:sp3d>
        </p:spPr>
      </p:pic>
      <p:sp>
        <p:nvSpPr>
          <p:cNvPr id="12" name="ZoneTexte 11"/>
          <p:cNvSpPr txBox="1"/>
          <p:nvPr/>
        </p:nvSpPr>
        <p:spPr>
          <a:xfrm>
            <a:off x="5517312" y="2623459"/>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Alexis</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sp>
        <p:nvSpPr>
          <p:cNvPr id="13" name="ZoneTexte 12"/>
          <p:cNvSpPr txBox="1"/>
          <p:nvPr/>
        </p:nvSpPr>
        <p:spPr>
          <a:xfrm>
            <a:off x="2009928"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Yoann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sp>
        <p:nvSpPr>
          <p:cNvPr id="14" name="ZoneTexte 13"/>
          <p:cNvSpPr txBox="1"/>
          <p:nvPr/>
        </p:nvSpPr>
        <p:spPr>
          <a:xfrm>
            <a:off x="3763620" y="2630156"/>
            <a:ext cx="1619097" cy="646331"/>
          </a:xfrm>
          <a:prstGeom prst="rect">
            <a:avLst/>
          </a:prstGeom>
          <a:noFill/>
        </p:spPr>
        <p:txBody>
          <a:bodyPr wrap="square" rtlCol="0">
            <a:spAutoFit/>
          </a:bodyPr>
          <a:lstStyle/>
          <a:p>
            <a:pPr algn="ctr"/>
            <a:r>
              <a:rPr lang="fr-FR" b="1" dirty="0" err="1" smtClean="0">
                <a:latin typeface="Nirmala UI" panose="020B0502040204020203" pitchFamily="34" charset="0"/>
                <a:cs typeface="Nirmala UI" panose="020B0502040204020203" pitchFamily="34" charset="0"/>
              </a:rPr>
              <a:t>Mehidine</a:t>
            </a:r>
            <a:endParaRPr lang="fr-FR" b="1" dirty="0" smtClean="0">
              <a:latin typeface="Nirmala UI" panose="020B0502040204020203" pitchFamily="34" charset="0"/>
              <a:cs typeface="Nirmala UI" panose="020B0502040204020203" pitchFamily="34" charset="0"/>
            </a:endParaRP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sp>
        <p:nvSpPr>
          <p:cNvPr id="15" name="ZoneTexte 14"/>
          <p:cNvSpPr txBox="1"/>
          <p:nvPr/>
        </p:nvSpPr>
        <p:spPr>
          <a:xfrm>
            <a:off x="8974603" y="2630156"/>
            <a:ext cx="1619097" cy="646331"/>
          </a:xfrm>
          <a:prstGeom prst="rect">
            <a:avLst/>
          </a:prstGeom>
          <a:noFill/>
        </p:spPr>
        <p:txBody>
          <a:bodyPr wrap="square" rtlCol="0">
            <a:spAutoFit/>
          </a:bodyPr>
          <a:lstStyle/>
          <a:p>
            <a:pPr algn="ctr"/>
            <a:r>
              <a:rPr lang="fr-FR" b="1" dirty="0" smtClean="0">
                <a:latin typeface="Nirmala UI" panose="020B0502040204020203" pitchFamily="34" charset="0"/>
                <a:cs typeface="Nirmala UI" panose="020B0502040204020203" pitchFamily="34" charset="0"/>
              </a:rPr>
              <a:t>Quentin</a:t>
            </a:r>
          </a:p>
          <a:p>
            <a:pPr algn="ctr"/>
            <a:r>
              <a:rPr lang="fr-FR" dirty="0" smtClean="0">
                <a:latin typeface="Nirmala UI" panose="020B0502040204020203" pitchFamily="34" charset="0"/>
                <a:cs typeface="Nirmala UI" panose="020B0502040204020203" pitchFamily="34" charset="0"/>
              </a:rPr>
              <a:t>Collaborateur</a:t>
            </a:r>
            <a:endParaRPr lang="fr-FR" dirty="0">
              <a:latin typeface="Nirmala UI" panose="020B0502040204020203" pitchFamily="34" charset="0"/>
              <a:cs typeface="Nirmala UI" panose="020B0502040204020203" pitchFamily="34" charset="0"/>
            </a:endParaRPr>
          </a:p>
        </p:txBody>
      </p:sp>
      <p:sp>
        <p:nvSpPr>
          <p:cNvPr id="16" name="ZoneTexte 15"/>
          <p:cNvSpPr txBox="1"/>
          <p:nvPr/>
        </p:nvSpPr>
        <p:spPr>
          <a:xfrm>
            <a:off x="1938553" y="3696394"/>
            <a:ext cx="6570916" cy="830997"/>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Choix du langage : par affinité plus que par spécificités techniques</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pic>
        <p:nvPicPr>
          <p:cNvPr id="17" name="Imag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2911" y="5766826"/>
            <a:ext cx="885163" cy="885163"/>
          </a:xfrm>
          <a:prstGeom prst="rect">
            <a:avLst/>
          </a:prstGeom>
        </p:spPr>
      </p:pic>
      <p:pic>
        <p:nvPicPr>
          <p:cNvPr id="18" name="Imag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960" y="4748645"/>
            <a:ext cx="775575" cy="775575"/>
          </a:xfrm>
          <a:prstGeom prst="rect">
            <a:avLst/>
          </a:prstGeom>
        </p:spPr>
      </p:pic>
      <p:pic>
        <p:nvPicPr>
          <p:cNvPr id="19" name="Imag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7144" y="3628740"/>
            <a:ext cx="877065" cy="998458"/>
          </a:xfrm>
          <a:prstGeom prst="rect">
            <a:avLst/>
          </a:prstGeom>
        </p:spPr>
      </p:pic>
      <p:sp>
        <p:nvSpPr>
          <p:cNvPr id="20" name="ZoneTexte 19"/>
          <p:cNvSpPr txBox="1"/>
          <p:nvPr/>
        </p:nvSpPr>
        <p:spPr>
          <a:xfrm>
            <a:off x="1938553" y="4905599"/>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Environ 2 mois de travail</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1" name="ZoneTexte 20"/>
          <p:cNvSpPr txBox="1"/>
          <p:nvPr/>
        </p:nvSpPr>
        <p:spPr>
          <a:xfrm>
            <a:off x="1938553" y="5978574"/>
            <a:ext cx="6570916" cy="461665"/>
          </a:xfrm>
          <a:prstGeom prst="rect">
            <a:avLst/>
          </a:prstGeom>
          <a:noFill/>
        </p:spPr>
        <p:txBody>
          <a:bodyPr wrap="square" rtlCol="0">
            <a:spAutoFit/>
          </a:bodyPr>
          <a:lstStyle/>
          <a:p>
            <a:r>
              <a:rPr lang="fr-FR" sz="2400" dirty="0" smtClean="0">
                <a:latin typeface="Nirmala UI" panose="020B0502040204020203" pitchFamily="34" charset="0"/>
                <a:ea typeface="Kozuka Gothic Pro L" panose="020B0200000000000000" pitchFamily="34" charset="-128"/>
                <a:cs typeface="Nirmala UI" panose="020B0502040204020203" pitchFamily="34" charset="0"/>
              </a:rPr>
              <a:t>A raison de 10h de travail par semaine</a:t>
            </a:r>
            <a:endParaRPr lang="fr-FR" sz="2400" dirty="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2" name="Espace réservé du numéro de diapositive 21"/>
          <p:cNvSpPr>
            <a:spLocks noGrp="1"/>
          </p:cNvSpPr>
          <p:nvPr>
            <p:ph type="sldNum" sz="quarter" idx="4"/>
          </p:nvPr>
        </p:nvSpPr>
        <p:spPr/>
        <p:txBody>
          <a:bodyPr/>
          <a:lstStyle/>
          <a:p>
            <a:fld id="{DC062FA9-FE1E-4553-BF9F-5A99BD99EA25}" type="slidenum">
              <a:rPr lang="fr-FR" smtClean="0"/>
              <a:pPr/>
              <a:t>2</a:t>
            </a:fld>
            <a:endParaRPr lang="fr-FR" dirty="0"/>
          </a:p>
        </p:txBody>
      </p:sp>
    </p:spTree>
    <p:extLst>
      <p:ext uri="{BB962C8B-B14F-4D97-AF65-F5344CB8AC3E}">
        <p14:creationId xmlns:p14="http://schemas.microsoft.com/office/powerpoint/2010/main" val="3050725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Étoile à 12 branches 10"/>
          <p:cNvSpPr/>
          <p:nvPr/>
        </p:nvSpPr>
        <p:spPr>
          <a:xfrm>
            <a:off x="6886565" y="243572"/>
            <a:ext cx="2556000" cy="2556000"/>
          </a:xfrm>
          <a:prstGeom prst="star12">
            <a:avLst/>
          </a:prstGeom>
          <a:solidFill>
            <a:schemeClr val="accent1">
              <a:lumMod val="40000"/>
              <a:lumOff val="60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a:t>
            </a:r>
            <a:r>
              <a:rPr lang="fr-FR" dirty="0" smtClean="0"/>
              <a:t>printer</a:t>
            </a:r>
            <a:endParaRPr lang="fr-FR"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645" y="1222034"/>
            <a:ext cx="1517611" cy="1517611"/>
          </a:xfrm>
          <a:prstGeom prst="rect">
            <a:avLst/>
          </a:prstGeom>
        </p:spPr>
      </p:pic>
      <p:sp>
        <p:nvSpPr>
          <p:cNvPr id="4" name="ZoneTexte 3"/>
          <p:cNvSpPr txBox="1"/>
          <p:nvPr/>
        </p:nvSpPr>
        <p:spPr>
          <a:xfrm>
            <a:off x="354051" y="2914683"/>
            <a:ext cx="1874798" cy="1015663"/>
          </a:xfrm>
          <a:prstGeom prst="rect">
            <a:avLst/>
          </a:prstGeom>
          <a:noFill/>
        </p:spPr>
        <p:txBody>
          <a:bodyPr wrap="square" rtlCol="0">
            <a:spAutoFit/>
          </a:bodyPr>
          <a:lstStyle/>
          <a:p>
            <a:pPr algn="ctr"/>
            <a:r>
              <a:rPr lang="fr-FR" sz="2000" dirty="0">
                <a:latin typeface="Nirmala UI" panose="020B0502040204020203" pitchFamily="34" charset="0"/>
                <a:ea typeface="Kozuka Gothic Pro L" panose="020B0200000000000000" pitchFamily="34" charset="-128"/>
                <a:cs typeface="Nirmala UI" panose="020B0502040204020203" pitchFamily="34" charset="0"/>
              </a:rPr>
              <a:t>Script de lancement </a:t>
            </a:r>
            <a:r>
              <a:rPr lang="fr-FR" sz="2000" i="1" dirty="0" smtClean="0">
                <a:latin typeface="Nirmala UI" panose="020B0502040204020203" pitchFamily="34" charset="0"/>
                <a:ea typeface="Kozuka Gothic Pro L" panose="020B0200000000000000" pitchFamily="34" charset="-128"/>
                <a:cs typeface="Nirmala UI" panose="020B0502040204020203" pitchFamily="34" charset="0"/>
              </a:rPr>
              <a:t>whpp.exe</a:t>
            </a:r>
          </a:p>
        </p:txBody>
      </p:sp>
      <p:sp>
        <p:nvSpPr>
          <p:cNvPr id="5" name="ZoneTexte 4"/>
          <p:cNvSpPr txBox="1"/>
          <p:nvPr/>
        </p:nvSpPr>
        <p:spPr>
          <a:xfrm>
            <a:off x="3525440" y="1222034"/>
            <a:ext cx="1685925" cy="1015663"/>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 </a:t>
            </a:r>
            <a:r>
              <a:rPr lang="fr-FR" sz="1000" dirty="0" err="1" smtClean="0">
                <a:latin typeface="Nirmala UI" panose="020B0502040204020203" pitchFamily="34" charset="0"/>
                <a:cs typeface="Nirmala UI" panose="020B0502040204020203" pitchFamily="34" charset="0"/>
              </a:rPr>
              <a:t>read</a:t>
            </a:r>
            <a:endParaRPr lang="fr-FR" sz="1000" dirty="0" smtClean="0">
              <a:latin typeface="Nirmala UI" panose="020B0502040204020203" pitchFamily="34" charset="0"/>
              <a:cs typeface="Nirmala UI" panose="020B0502040204020203" pitchFamily="34" charset="0"/>
            </a:endParaRPr>
          </a:p>
          <a:p>
            <a:r>
              <a:rPr lang="fr-FR" sz="1000" dirty="0" smtClean="0">
                <a:latin typeface="Nirmala UI" panose="020B0502040204020203" pitchFamily="34" charset="0"/>
                <a:cs typeface="Nirmala UI" panose="020B0502040204020203" pitchFamily="34" charset="0"/>
              </a:rPr>
              <a:t>A,B      ,C</a:t>
            </a:r>
          </a:p>
          <a:p>
            <a:r>
              <a:rPr lang="fr-FR" sz="1000" dirty="0" smtClean="0">
                <a:latin typeface="Nirmala UI" panose="020B0502040204020203" pitchFamily="34" charset="0"/>
                <a:cs typeface="Nirmala UI" panose="020B0502040204020203" pitchFamily="34" charset="0"/>
              </a:rPr>
              <a:t>%  (call A   B  );</a:t>
            </a:r>
          </a:p>
          <a:p>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   :=B % </a:t>
            </a:r>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a:t>
            </a:r>
          </a:p>
          <a:p>
            <a:r>
              <a:rPr lang="fr-FR" sz="1000" dirty="0" smtClean="0">
                <a:latin typeface="Nirmala UI" panose="020B0502040204020203" pitchFamily="34" charset="0"/>
                <a:cs typeface="Nirmala UI" panose="020B0502040204020203" pitchFamily="34" charset="0"/>
              </a:rPr>
              <a:t>,B</a:t>
            </a:r>
          </a:p>
        </p:txBody>
      </p:sp>
      <p:sp>
        <p:nvSpPr>
          <p:cNvPr id="6" name="ZoneTexte 5"/>
          <p:cNvSpPr txBox="1"/>
          <p:nvPr/>
        </p:nvSpPr>
        <p:spPr>
          <a:xfrm>
            <a:off x="7343774" y="760369"/>
            <a:ext cx="1685925" cy="1477328"/>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1000" dirty="0" err="1" smtClean="0">
                <a:latin typeface="Nirmala UI" panose="020B0502040204020203" pitchFamily="34" charset="0"/>
                <a:cs typeface="Nirmala UI" panose="020B0502040204020203" pitchFamily="34" charset="0"/>
              </a:rPr>
              <a:t>function</a:t>
            </a:r>
            <a:r>
              <a:rPr lang="fr-FR" sz="1000" dirty="0" smtClean="0">
                <a:latin typeface="Nirmala UI" panose="020B0502040204020203" pitchFamily="34" charset="0"/>
                <a:cs typeface="Nirmala UI" panose="020B0502040204020203" pitchFamily="34" charset="0"/>
              </a:rPr>
              <a:t> f1:</a:t>
            </a:r>
          </a:p>
          <a:p>
            <a:r>
              <a:rPr lang="fr-FR" sz="1000" dirty="0" err="1" smtClean="0">
                <a:latin typeface="Nirmala UI" panose="020B0502040204020203" pitchFamily="34" charset="0"/>
                <a:cs typeface="Nirmala UI" panose="020B0502040204020203" pitchFamily="34" charset="0"/>
              </a:rPr>
              <a:t>read</a:t>
            </a:r>
            <a:r>
              <a:rPr lang="fr-FR" sz="1000" dirty="0" smtClean="0">
                <a:latin typeface="Nirmala UI" panose="020B0502040204020203" pitchFamily="34" charset="0"/>
                <a:cs typeface="Nirmala UI" panose="020B0502040204020203" pitchFamily="34" charset="0"/>
              </a:rPr>
              <a:t> A, B, C</a:t>
            </a:r>
          </a:p>
          <a:p>
            <a:r>
              <a:rPr lang="fr-FR" sz="1000" dirty="0" smtClean="0">
                <a:latin typeface="Nirmala UI" panose="020B0502040204020203" pitchFamily="34" charset="0"/>
                <a:cs typeface="Nirmala UI" panose="020B0502040204020203" pitchFamily="34" charset="0"/>
              </a:rPr>
              <a:t>% </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(call A B);</a:t>
            </a:r>
          </a:p>
          <a:p>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a:latin typeface="Nirmala UI" panose="020B0502040204020203" pitchFamily="34" charset="0"/>
                <a:cs typeface="Nirmala UI" panose="020B0502040204020203" pitchFamily="34" charset="0"/>
              </a:rPr>
              <a:t> </a:t>
            </a:r>
            <a:r>
              <a:rPr lang="fr-FR" sz="1000" dirty="0" smtClean="0">
                <a:latin typeface="Nirmala UI" panose="020B0502040204020203" pitchFamily="34" charset="0"/>
                <a:cs typeface="Nirmala UI" panose="020B0502040204020203" pitchFamily="34" charset="0"/>
              </a:rPr>
              <a:t>  </a:t>
            </a:r>
            <a:r>
              <a:rPr lang="fr-FR" sz="1000" dirty="0" err="1" smtClean="0">
                <a:latin typeface="Nirmala UI" panose="020B0502040204020203" pitchFamily="34" charset="0"/>
                <a:cs typeface="Nirmala UI" panose="020B0502040204020203" pitchFamily="34" charset="0"/>
              </a:rPr>
              <a:t>nop</a:t>
            </a:r>
            <a:r>
              <a:rPr lang="fr-FR" sz="1000" dirty="0" smtClean="0">
                <a:latin typeface="Nirmala UI" panose="020B0502040204020203" pitchFamily="34" charset="0"/>
                <a:cs typeface="Nirmala UI" panose="020B0502040204020203" pitchFamily="34" charset="0"/>
              </a:rPr>
              <a:t>;</a:t>
            </a:r>
          </a:p>
          <a:p>
            <a:r>
              <a:rPr lang="fr-FR" sz="1000" dirty="0" smtClean="0">
                <a:latin typeface="Nirmala UI" panose="020B0502040204020203" pitchFamily="34" charset="0"/>
                <a:cs typeface="Nirmala UI" panose="020B0502040204020203" pitchFamily="34" charset="0"/>
              </a:rPr>
              <a:t>   A := B</a:t>
            </a:r>
          </a:p>
          <a:p>
            <a:r>
              <a:rPr lang="fr-FR" sz="1000" dirty="0" smtClean="0">
                <a:latin typeface="Nirmala UI" panose="020B0502040204020203" pitchFamily="34" charset="0"/>
                <a:cs typeface="Nirmala UI" panose="020B0502040204020203" pitchFamily="34" charset="0"/>
              </a:rPr>
              <a:t>%</a:t>
            </a:r>
          </a:p>
          <a:p>
            <a:r>
              <a:rPr lang="fr-FR" sz="1000" dirty="0" err="1" smtClean="0">
                <a:latin typeface="Nirmala UI" panose="020B0502040204020203" pitchFamily="34" charset="0"/>
                <a:cs typeface="Nirmala UI" panose="020B0502040204020203" pitchFamily="34" charset="0"/>
              </a:rPr>
              <a:t>write</a:t>
            </a:r>
            <a:r>
              <a:rPr lang="fr-FR" sz="1000" dirty="0" smtClean="0">
                <a:latin typeface="Nirmala UI" panose="020B0502040204020203" pitchFamily="34" charset="0"/>
                <a:cs typeface="Nirmala UI" panose="020B0502040204020203" pitchFamily="34" charset="0"/>
              </a:rPr>
              <a:t> A, B</a:t>
            </a:r>
          </a:p>
        </p:txBody>
      </p:sp>
      <p:sp>
        <p:nvSpPr>
          <p:cNvPr id="7" name="Flèche droite 6"/>
          <p:cNvSpPr/>
          <p:nvPr/>
        </p:nvSpPr>
        <p:spPr>
          <a:xfrm>
            <a:off x="5420320"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528633"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non-</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9" name="ZoneTexte 8"/>
          <p:cNvSpPr txBox="1"/>
          <p:nvPr/>
        </p:nvSpPr>
        <p:spPr>
          <a:xfrm>
            <a:off x="7343775" y="2406851"/>
            <a:ext cx="1682732" cy="646331"/>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r>
              <a:rPr lang="fr-FR" dirty="0" smtClean="0">
                <a:latin typeface="Nirmala UI" panose="020B0502040204020203" pitchFamily="34" charset="0"/>
                <a:ea typeface="Kozuka Gothic Pro L" panose="020B0200000000000000" pitchFamily="34" charset="-128"/>
                <a:cs typeface="Nirmala UI" panose="020B0502040204020203" pitchFamily="34" charset="0"/>
              </a:rPr>
              <a:t>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formatté</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12" name="Flèche droite 11"/>
          <p:cNvSpPr/>
          <p:nvPr/>
        </p:nvSpPr>
        <p:spPr>
          <a:xfrm>
            <a:off x="2063523" y="1440622"/>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625613" y="4095619"/>
            <a:ext cx="7575412" cy="2090869"/>
          </a:xfrm>
          <a:prstGeom prst="rect">
            <a:avLst/>
          </a:prstGeom>
          <a:noFill/>
        </p:spPr>
        <p:txBody>
          <a:bodyPr wrap="square" numCol="2" rtlCol="0">
            <a:noAutofit/>
          </a:bodyPr>
          <a:lstStyle/>
          <a:p>
            <a:r>
              <a:rPr lang="fr-FR" dirty="0" smtClean="0"/>
              <a:t>Le script dispose de plusieurs options :</a:t>
            </a:r>
          </a:p>
          <a:p>
            <a:pPr marL="285750" indent="-285750">
              <a:buFontTx/>
              <a:buChar char="-"/>
            </a:pPr>
            <a:r>
              <a:rPr lang="fr-FR" b="1" dirty="0" smtClean="0"/>
              <a:t>o</a:t>
            </a:r>
            <a:r>
              <a:rPr lang="fr-FR" dirty="0" smtClean="0"/>
              <a:t>: output file</a:t>
            </a:r>
          </a:p>
          <a:p>
            <a:pPr marL="285750" indent="-285750">
              <a:buFontTx/>
              <a:buChar char="-"/>
            </a:pPr>
            <a:r>
              <a:rPr lang="fr-FR" b="1" dirty="0" smtClean="0"/>
              <a:t>for</a:t>
            </a:r>
            <a:r>
              <a:rPr lang="fr-FR" dirty="0" smtClean="0"/>
              <a:t>: indentation du for</a:t>
            </a:r>
          </a:p>
          <a:p>
            <a:pPr marL="285750" indent="-285750">
              <a:buFontTx/>
              <a:buChar char="-"/>
            </a:pPr>
            <a:r>
              <a:rPr lang="fr-FR" b="1" dirty="0" err="1"/>
              <a:t>w</a:t>
            </a:r>
            <a:r>
              <a:rPr lang="fr-FR" b="1" dirty="0" err="1" smtClean="0"/>
              <a:t>hile</a:t>
            </a:r>
            <a:r>
              <a:rPr lang="fr-FR" dirty="0" smtClean="0"/>
              <a:t>: indentation du </a:t>
            </a:r>
            <a:r>
              <a:rPr lang="fr-FR" dirty="0" err="1" smtClean="0"/>
              <a:t>while</a:t>
            </a:r>
            <a:endParaRPr lang="fr-FR" dirty="0" smtClean="0"/>
          </a:p>
          <a:p>
            <a:pPr marL="285750" indent="-285750">
              <a:buFontTx/>
              <a:buChar char="-"/>
            </a:pPr>
            <a:r>
              <a:rPr lang="fr-FR" b="1" dirty="0" err="1"/>
              <a:t>f</a:t>
            </a:r>
            <a:r>
              <a:rPr lang="fr-FR" b="1" dirty="0" err="1" smtClean="0"/>
              <a:t>oreach</a:t>
            </a:r>
            <a:r>
              <a:rPr lang="fr-FR" dirty="0" smtClean="0"/>
              <a:t>: indentation du </a:t>
            </a:r>
            <a:r>
              <a:rPr lang="fr-FR" dirty="0" err="1" smtClean="0"/>
              <a:t>foreach</a:t>
            </a:r>
            <a:endParaRPr lang="fr-FR" b="1" dirty="0"/>
          </a:p>
          <a:p>
            <a:pPr marL="285750" indent="-285750">
              <a:buFontTx/>
              <a:buChar char="-"/>
            </a:pPr>
            <a:r>
              <a:rPr lang="fr-FR" b="1" dirty="0" smtClean="0"/>
              <a:t>if</a:t>
            </a:r>
            <a:r>
              <a:rPr lang="fr-FR" dirty="0" smtClean="0"/>
              <a:t>: indentation des conditions if</a:t>
            </a:r>
          </a:p>
          <a:p>
            <a:pPr marL="285750" indent="-285750">
              <a:buFontTx/>
              <a:buChar char="-"/>
            </a:pPr>
            <a:endParaRPr lang="fr-FR" b="1" dirty="0" smtClean="0"/>
          </a:p>
          <a:p>
            <a:pPr marL="285750" indent="-285750">
              <a:buFontTx/>
              <a:buChar char="-"/>
            </a:pPr>
            <a:endParaRPr lang="fr-FR" b="1" dirty="0"/>
          </a:p>
          <a:p>
            <a:pPr marL="285750" indent="-285750">
              <a:buFontTx/>
              <a:buChar char="-"/>
            </a:pPr>
            <a:r>
              <a:rPr lang="fr-FR" b="1" dirty="0" err="1" smtClean="0"/>
              <a:t>aff</a:t>
            </a:r>
            <a:r>
              <a:rPr lang="fr-FR" dirty="0" smtClean="0"/>
              <a:t>: indentation des affectations</a:t>
            </a:r>
          </a:p>
          <a:p>
            <a:pPr marL="285750" indent="-285750">
              <a:buFontTx/>
              <a:buChar char="-"/>
            </a:pPr>
            <a:r>
              <a:rPr lang="fr-FR" b="1" dirty="0"/>
              <a:t>a</a:t>
            </a:r>
            <a:r>
              <a:rPr lang="fr-FR" b="1" dirty="0" smtClean="0"/>
              <a:t>ll</a:t>
            </a:r>
            <a:r>
              <a:rPr lang="fr-FR" dirty="0" smtClean="0"/>
              <a:t>: valeur de l’indentation par défaut</a:t>
            </a:r>
          </a:p>
          <a:p>
            <a:pPr marL="285750" indent="-285750">
              <a:buFontTx/>
              <a:buChar char="-"/>
            </a:pPr>
            <a:r>
              <a:rPr lang="fr-FR" b="1" dirty="0"/>
              <a:t>t</a:t>
            </a:r>
            <a:r>
              <a:rPr lang="fr-FR" b="1" dirty="0" smtClean="0"/>
              <a:t>est</a:t>
            </a:r>
            <a:r>
              <a:rPr lang="fr-FR" dirty="0" smtClean="0"/>
              <a:t>: lancement des tests unitaires</a:t>
            </a:r>
            <a:endParaRPr lang="fr-FR" dirty="0"/>
          </a:p>
        </p:txBody>
      </p:sp>
      <p:sp>
        <p:nvSpPr>
          <p:cNvPr id="16" name="Espace réservé du numéro de diapositive 15"/>
          <p:cNvSpPr>
            <a:spLocks noGrp="1"/>
          </p:cNvSpPr>
          <p:nvPr>
            <p:ph type="sldNum" sz="quarter" idx="4"/>
          </p:nvPr>
        </p:nvSpPr>
        <p:spPr/>
        <p:txBody>
          <a:bodyPr/>
          <a:lstStyle/>
          <a:p>
            <a:fld id="{DC062FA9-FE1E-4553-BF9F-5A99BD99EA25}" type="slidenum">
              <a:rPr lang="fr-FR" smtClean="0"/>
              <a:pPr/>
              <a:t>3</a:t>
            </a:fld>
            <a:endParaRPr lang="fr-FR"/>
          </a:p>
        </p:txBody>
      </p:sp>
    </p:spTree>
    <p:extLst>
      <p:ext uri="{BB962C8B-B14F-4D97-AF65-F5344CB8AC3E}">
        <p14:creationId xmlns:p14="http://schemas.microsoft.com/office/powerpoint/2010/main" val="565954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50"/>
                                        <p:tgtEl>
                                          <p:spTgt spid="7"/>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8" presetClass="emph" presetSubtype="0" fill="hold" grpId="1" nodeType="withEffect">
                                  <p:stCondLst>
                                    <p:cond delay="0"/>
                                  </p:stCondLst>
                                  <p:childTnLst>
                                    <p:animRot by="10800000">
                                      <p:cBhvr>
                                        <p:cTn id="29" dur="1500" fill="hold"/>
                                        <p:tgtEl>
                                          <p:spTgt spid="11"/>
                                        </p:tgtEl>
                                        <p:attrNameLst>
                                          <p:attrName>r</p:attrName>
                                        </p:attrNameLst>
                                      </p:cBhvr>
                                    </p:animRot>
                                  </p:childTnLst>
                                </p:cTn>
                              </p:par>
                            </p:childTnLst>
                          </p:cTn>
                        </p:par>
                        <p:par>
                          <p:cTn id="30" fill="hold">
                            <p:stCondLst>
                              <p:cond delay="285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3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 grpId="0" animBg="1"/>
      <p:bldP spid="6" grpId="0" animBg="1"/>
      <p:bldP spid="7" grpId="0" animBg="1"/>
      <p:bldP spid="8" grpId="0" animBg="1"/>
      <p:bldP spid="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lèche vers le bas 37"/>
          <p:cNvSpPr/>
          <p:nvPr/>
        </p:nvSpPr>
        <p:spPr>
          <a:xfrm>
            <a:off x="5928369" y="2143308"/>
            <a:ext cx="328613" cy="2228848"/>
          </a:xfrm>
          <a:prstGeom prst="downArrow">
            <a:avLst/>
          </a:prstGeom>
          <a:solidFill>
            <a:schemeClr val="accent1">
              <a:lumMod val="60000"/>
              <a:lumOff val="40000"/>
              <a:alpha val="3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p:txBody>
          <a:bodyPr/>
          <a:lstStyle/>
          <a:p>
            <a:r>
              <a:rPr lang="fr-FR" dirty="0" smtClean="0"/>
              <a:t>Le </a:t>
            </a:r>
            <a:r>
              <a:rPr lang="fr-FR" dirty="0" err="1" smtClean="0"/>
              <a:t>Pretty</a:t>
            </a:r>
            <a:r>
              <a:rPr lang="fr-FR" dirty="0" smtClean="0"/>
              <a:t> </a:t>
            </a:r>
            <a:r>
              <a:rPr lang="fr-FR" dirty="0" smtClean="0"/>
              <a:t>printer</a:t>
            </a:r>
            <a:endParaRPr lang="fr-FR" dirty="0"/>
          </a:p>
        </p:txBody>
      </p:sp>
      <p:sp>
        <p:nvSpPr>
          <p:cNvPr id="10" name="ZoneTexte 9"/>
          <p:cNvSpPr txBox="1"/>
          <p:nvPr/>
        </p:nvSpPr>
        <p:spPr>
          <a:xfrm>
            <a:off x="614363" y="20574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grpSp>
        <p:nvGrpSpPr>
          <p:cNvPr id="37" name="Groupe 36"/>
          <p:cNvGrpSpPr/>
          <p:nvPr/>
        </p:nvGrpSpPr>
        <p:grpSpPr>
          <a:xfrm>
            <a:off x="3646068" y="2057403"/>
            <a:ext cx="3163545" cy="2228850"/>
            <a:chOff x="3717505" y="1314450"/>
            <a:chExt cx="3589406" cy="2528887"/>
          </a:xfrm>
        </p:grpSpPr>
        <p:cxnSp>
          <p:nvCxnSpPr>
            <p:cNvPr id="16" name="Connecteur droit 15"/>
            <p:cNvCxnSpPr/>
            <p:nvPr/>
          </p:nvCxnSpPr>
          <p:spPr>
            <a:xfrm flipH="1">
              <a:off x="4560468"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5403431"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a:off x="4138987" y="2157413"/>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flipV="1">
              <a:off x="4560469" y="2157415"/>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5716135" y="2157413"/>
              <a:ext cx="530261"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6246395" y="2157414"/>
              <a:ext cx="530258"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3717505"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flipV="1">
              <a:off x="4138987"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flipV="1">
              <a:off x="5083913" y="3000375"/>
              <a:ext cx="156351" cy="842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a:off x="6355171"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6776653"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9" name="Flèche droite 38"/>
          <p:cNvSpPr/>
          <p:nvPr/>
        </p:nvSpPr>
        <p:spPr>
          <a:xfrm>
            <a:off x="2753669" y="2428878"/>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p:cNvSpPr txBox="1"/>
          <p:nvPr/>
        </p:nvSpPr>
        <p:spPr>
          <a:xfrm>
            <a:off x="614363" y="4088728"/>
            <a:ext cx="1874798" cy="369332"/>
          </a:xfrm>
          <a:prstGeom prst="rect">
            <a:avLst/>
          </a:prstGeom>
          <a:no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41" name="ZoneTexte 40"/>
          <p:cNvSpPr txBox="1"/>
          <p:nvPr/>
        </p:nvSpPr>
        <p:spPr>
          <a:xfrm>
            <a:off x="2833066" y="2841192"/>
            <a:ext cx="1029058" cy="646331"/>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Parser</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 XTEXT</a:t>
            </a:r>
          </a:p>
        </p:txBody>
      </p:sp>
      <p:sp>
        <p:nvSpPr>
          <p:cNvPr id="42" name="ZoneTexte 41"/>
          <p:cNvSpPr txBox="1"/>
          <p:nvPr/>
        </p:nvSpPr>
        <p:spPr>
          <a:xfrm>
            <a:off x="3884917" y="4458060"/>
            <a:ext cx="2494103" cy="646331"/>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Arbre de syntaxe abstraite</a:t>
            </a:r>
          </a:p>
        </p:txBody>
      </p:sp>
      <p:sp>
        <p:nvSpPr>
          <p:cNvPr id="43" name="Multiplier 42"/>
          <p:cNvSpPr/>
          <p:nvPr/>
        </p:nvSpPr>
        <p:spPr>
          <a:xfrm>
            <a:off x="5031022" y="200025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Multiplier 43"/>
          <p:cNvSpPr/>
          <p:nvPr/>
        </p:nvSpPr>
        <p:spPr>
          <a:xfrm>
            <a:off x="5759101" y="2710355"/>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Multiplier 44"/>
          <p:cNvSpPr/>
          <p:nvPr/>
        </p:nvSpPr>
        <p:spPr>
          <a:xfrm>
            <a:off x="6230036"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Multiplier 45"/>
          <p:cNvSpPr/>
          <p:nvPr/>
        </p:nvSpPr>
        <p:spPr>
          <a:xfrm>
            <a:off x="5903849"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Multiplier 46"/>
          <p:cNvSpPr/>
          <p:nvPr/>
        </p:nvSpPr>
        <p:spPr>
          <a:xfrm>
            <a:off x="6719613" y="418339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Multiplier 47"/>
          <p:cNvSpPr/>
          <p:nvPr/>
        </p:nvSpPr>
        <p:spPr>
          <a:xfrm>
            <a:off x="5320467" y="34875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Multiplier 48"/>
          <p:cNvSpPr/>
          <p:nvPr/>
        </p:nvSpPr>
        <p:spPr>
          <a:xfrm>
            <a:off x="4293108" y="2715999"/>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Multiplier 49"/>
          <p:cNvSpPr/>
          <p:nvPr/>
        </p:nvSpPr>
        <p:spPr>
          <a:xfrm>
            <a:off x="3950670"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Multiplier 50"/>
          <p:cNvSpPr/>
          <p:nvPr/>
        </p:nvSpPr>
        <p:spPr>
          <a:xfrm>
            <a:off x="4765057" y="34435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Multiplier 51"/>
          <p:cNvSpPr/>
          <p:nvPr/>
        </p:nvSpPr>
        <p:spPr>
          <a:xfrm>
            <a:off x="4381043" y="419670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Multiplier 52"/>
          <p:cNvSpPr/>
          <p:nvPr/>
        </p:nvSpPr>
        <p:spPr>
          <a:xfrm>
            <a:off x="4884314"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Multiplier 53"/>
          <p:cNvSpPr/>
          <p:nvPr/>
        </p:nvSpPr>
        <p:spPr>
          <a:xfrm>
            <a:off x="3554828" y="41921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Multiplier 54"/>
          <p:cNvSpPr/>
          <p:nvPr/>
        </p:nvSpPr>
        <p:spPr>
          <a:xfrm>
            <a:off x="6963526" y="2360983"/>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7516225" y="2360983"/>
            <a:ext cx="2585169" cy="646331"/>
          </a:xfrm>
          <a:prstGeom prst="rect">
            <a:avLst/>
          </a:prstGeom>
          <a:noFill/>
        </p:spPr>
        <p:txBody>
          <a:bodyPr wrap="square" rtlCol="0">
            <a:spAutoFit/>
          </a:bodyPr>
          <a:lstStyle/>
          <a:p>
            <a:r>
              <a:rPr lang="fr-FR" dirty="0" smtClean="0"/>
              <a:t>Une règle d’écriture particulière</a:t>
            </a:r>
            <a:endParaRPr lang="fr-FR" dirty="0"/>
          </a:p>
        </p:txBody>
      </p:sp>
      <p:grpSp>
        <p:nvGrpSpPr>
          <p:cNvPr id="61" name="Groupe 60"/>
          <p:cNvGrpSpPr/>
          <p:nvPr/>
        </p:nvGrpSpPr>
        <p:grpSpPr>
          <a:xfrm>
            <a:off x="6865021" y="3364952"/>
            <a:ext cx="779221" cy="755363"/>
            <a:chOff x="6865021" y="1807604"/>
            <a:chExt cx="779221" cy="755363"/>
          </a:xfrm>
        </p:grpSpPr>
        <p:sp>
          <p:nvSpPr>
            <p:cNvPr id="57" name="Multiplier 56"/>
            <p:cNvSpPr/>
            <p:nvPr/>
          </p:nvSpPr>
          <p:spPr>
            <a:xfrm>
              <a:off x="6977682" y="1807604"/>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Multiplier 57"/>
            <p:cNvSpPr/>
            <p:nvPr/>
          </p:nvSpPr>
          <p:spPr>
            <a:xfrm>
              <a:off x="7091543" y="2010268"/>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Multiplier 58"/>
            <p:cNvSpPr/>
            <p:nvPr/>
          </p:nvSpPr>
          <p:spPr>
            <a:xfrm>
              <a:off x="6865021" y="1939442"/>
              <a:ext cx="552699" cy="552699"/>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0" name="ZoneTexte 59"/>
          <p:cNvSpPr txBox="1"/>
          <p:nvPr/>
        </p:nvSpPr>
        <p:spPr>
          <a:xfrm>
            <a:off x="7544668" y="3277265"/>
            <a:ext cx="2585169" cy="923330"/>
          </a:xfrm>
          <a:prstGeom prst="rect">
            <a:avLst/>
          </a:prstGeom>
          <a:noFill/>
        </p:spPr>
        <p:txBody>
          <a:bodyPr wrap="square" rtlCol="0">
            <a:spAutoFit/>
          </a:bodyPr>
          <a:lstStyle/>
          <a:p>
            <a:r>
              <a:rPr lang="fr-FR" dirty="0" smtClean="0"/>
              <a:t>L’ensemble génère un fichier correctement formaté</a:t>
            </a:r>
            <a:endParaRPr lang="fr-FR" dirty="0"/>
          </a:p>
        </p:txBody>
      </p:sp>
      <p:sp>
        <p:nvSpPr>
          <p:cNvPr id="62" name="Espace réservé du numéro de diapositive 61"/>
          <p:cNvSpPr>
            <a:spLocks noGrp="1"/>
          </p:cNvSpPr>
          <p:nvPr>
            <p:ph type="sldNum" sz="quarter" idx="4"/>
          </p:nvPr>
        </p:nvSpPr>
        <p:spPr/>
        <p:txBody>
          <a:bodyPr/>
          <a:lstStyle/>
          <a:p>
            <a:fld id="{DC062FA9-FE1E-4553-BF9F-5A99BD99EA25}" type="slidenum">
              <a:rPr lang="fr-FR" smtClean="0"/>
              <a:pPr/>
              <a:t>4</a:t>
            </a:fld>
            <a:endParaRPr lang="fr-FR"/>
          </a:p>
        </p:txBody>
      </p:sp>
    </p:spTree>
    <p:extLst>
      <p:ext uri="{BB962C8B-B14F-4D97-AF65-F5344CB8AC3E}">
        <p14:creationId xmlns:p14="http://schemas.microsoft.com/office/powerpoint/2010/main" val="2631381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350"/>
                                        <p:tgtEl>
                                          <p:spTgt spid="39"/>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250"/>
                                        <p:tgtEl>
                                          <p:spTgt spid="44"/>
                                        </p:tgtEl>
                                      </p:cBhvr>
                                    </p:animEffect>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250"/>
                                        <p:tgtEl>
                                          <p:spTgt spid="47"/>
                                        </p:tgtEl>
                                      </p:cBhvr>
                                    </p:animEffect>
                                  </p:childTnLst>
                                </p:cTn>
                              </p:par>
                            </p:childTnLst>
                          </p:cTn>
                        </p:par>
                        <p:par>
                          <p:cTn id="20" fill="hold">
                            <p:stCondLst>
                              <p:cond delay="11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50"/>
                                        <p:tgtEl>
                                          <p:spTgt spid="45"/>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250"/>
                                        <p:tgtEl>
                                          <p:spTgt spid="50"/>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250"/>
                                        <p:tgtEl>
                                          <p:spTgt spid="48"/>
                                        </p:tgtEl>
                                      </p:cBhvr>
                                    </p:animEffect>
                                  </p:childTnLst>
                                </p:cTn>
                              </p:par>
                            </p:childTnLst>
                          </p:cTn>
                        </p:par>
                        <p:par>
                          <p:cTn id="31" fill="hold">
                            <p:stCondLst>
                              <p:cond delay="1700"/>
                            </p:stCondLst>
                            <p:childTnLst>
                              <p:par>
                                <p:cTn id="32" presetID="10" presetClass="entr" presetSubtype="0"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50"/>
                                        <p:tgtEl>
                                          <p:spTgt spid="49"/>
                                        </p:tgtEl>
                                      </p:cBhvr>
                                    </p:animEffect>
                                  </p:childTnLst>
                                </p:cTn>
                              </p:par>
                            </p:childTnLst>
                          </p:cTn>
                        </p:par>
                        <p:par>
                          <p:cTn id="39" fill="hold">
                            <p:stCondLst>
                              <p:cond delay="2200"/>
                            </p:stCondLst>
                            <p:childTnLst>
                              <p:par>
                                <p:cTn id="40" presetID="10" presetClass="entr" presetSubtype="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250"/>
                                        <p:tgtEl>
                                          <p:spTgt spid="53"/>
                                        </p:tgtEl>
                                      </p:cBhvr>
                                    </p:animEffect>
                                  </p:childTnLst>
                                </p:cTn>
                              </p:par>
                              <p:par>
                                <p:cTn id="43" presetID="10" presetClass="entr" presetSubtype="0"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50"/>
                                        <p:tgtEl>
                                          <p:spTgt spid="46"/>
                                        </p:tgtEl>
                                      </p:cBhvr>
                                    </p:animEffect>
                                  </p:childTnLst>
                                </p:cTn>
                              </p:par>
                            </p:childTnLst>
                          </p:cTn>
                        </p:par>
                        <p:par>
                          <p:cTn id="46" fill="hold">
                            <p:stCondLst>
                              <p:cond delay="255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50"/>
                                        <p:tgtEl>
                                          <p:spTgt spid="51"/>
                                        </p:tgtEl>
                                      </p:cBhvr>
                                    </p:animEffect>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50"/>
                                        <p:tgtEl>
                                          <p:spTgt spid="52"/>
                                        </p:tgtEl>
                                      </p:cBhvr>
                                    </p:animEffect>
                                  </p:childTnLst>
                                </p:cTn>
                              </p:par>
                            </p:childTnLst>
                          </p:cTn>
                        </p:par>
                        <p:par>
                          <p:cTn id="54" fill="hold">
                            <p:stCondLst>
                              <p:cond delay="3050"/>
                            </p:stCondLst>
                            <p:childTnLst>
                              <p:par>
                                <p:cTn id="55" presetID="10"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67674" y="3167391"/>
            <a:ext cx="6502318" cy="523220"/>
          </a:xfrm>
          <a:prstGeom prst="rect">
            <a:avLst/>
          </a:prstGeom>
          <a:noFill/>
        </p:spPr>
        <p:txBody>
          <a:bodyPr wrap="square" rtlCol="0">
            <a:spAutoFit/>
          </a:bodyPr>
          <a:lstStyle/>
          <a:p>
            <a:pPr algn="ctr"/>
            <a:r>
              <a:rPr lang="fr-FR" sz="2800" cap="all" dirty="0" smtClean="0">
                <a:solidFill>
                  <a:schemeClr val="accent6">
                    <a:lumMod val="75000"/>
                  </a:schemeClr>
                </a:solidFill>
                <a:latin typeface="Aharoni" panose="02010803020104030203" pitchFamily="2" charset="-79"/>
                <a:cs typeface="Aharoni" panose="02010803020104030203" pitchFamily="2" charset="-79"/>
              </a:rPr>
              <a:t>PRETTY PRINT : Démonstration</a:t>
            </a:r>
            <a:endParaRPr lang="fr-FR" sz="2800" cap="all" dirty="0">
              <a:solidFill>
                <a:schemeClr val="accent6">
                  <a:lumMod val="75000"/>
                </a:schemeClr>
              </a:solidFill>
              <a:latin typeface="Aharoni" panose="02010803020104030203" pitchFamily="2" charset="-79"/>
              <a:cs typeface="Aharoni" panose="02010803020104030203" pitchFamily="2" charset="-79"/>
            </a:endParaRPr>
          </a:p>
        </p:txBody>
      </p:sp>
      <p:sp>
        <p:nvSpPr>
          <p:cNvPr id="6" name="Espace réservé du numéro de diapositive 5"/>
          <p:cNvSpPr>
            <a:spLocks noGrp="1"/>
          </p:cNvSpPr>
          <p:nvPr>
            <p:ph type="sldNum" sz="quarter" idx="4"/>
          </p:nvPr>
        </p:nvSpPr>
        <p:spPr/>
        <p:txBody>
          <a:bodyPr/>
          <a:lstStyle/>
          <a:p>
            <a:fld id="{DC062FA9-FE1E-4553-BF9F-5A99BD99EA25}" type="slidenum">
              <a:rPr lang="fr-FR" smtClean="0"/>
              <a:pPr/>
              <a:t>5</a:t>
            </a:fld>
            <a:endParaRPr lang="fr-FR"/>
          </a:p>
        </p:txBody>
      </p:sp>
    </p:spTree>
    <p:extLst>
      <p:ext uri="{BB962C8B-B14F-4D97-AF65-F5344CB8AC3E}">
        <p14:creationId xmlns:p14="http://schemas.microsoft.com/office/powerpoint/2010/main" val="2021216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génération de code</a:t>
            </a:r>
            <a:endParaRPr lang="fr-FR" dirty="0"/>
          </a:p>
        </p:txBody>
      </p:sp>
      <p:sp>
        <p:nvSpPr>
          <p:cNvPr id="34" name="ZoneTexte 33"/>
          <p:cNvSpPr txBox="1"/>
          <p:nvPr/>
        </p:nvSpPr>
        <p:spPr>
          <a:xfrm>
            <a:off x="576263" y="11430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35" name="ZoneTexte 34"/>
          <p:cNvSpPr txBox="1"/>
          <p:nvPr/>
        </p:nvSpPr>
        <p:spPr>
          <a:xfrm>
            <a:off x="7853363" y="1143003"/>
            <a:ext cx="1943100" cy="2031325"/>
          </a:xfrm>
          <a:prstGeom prst="rect">
            <a:avLst/>
          </a:prstGeom>
          <a:solidFill>
            <a:srgbClr val="E6D5F3"/>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sp>
        <p:nvSpPr>
          <p:cNvPr id="36" name="ZoneTexte 35"/>
          <p:cNvSpPr txBox="1"/>
          <p:nvPr/>
        </p:nvSpPr>
        <p:spPr>
          <a:xfrm>
            <a:off x="706447" y="3373903"/>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37" name="ZoneTexte 36"/>
          <p:cNvSpPr txBox="1"/>
          <p:nvPr/>
        </p:nvSpPr>
        <p:spPr>
          <a:xfrm>
            <a:off x="7983547" y="3373903"/>
            <a:ext cx="1682732" cy="369332"/>
          </a:xfrm>
          <a:prstGeom prst="rect">
            <a:avLst/>
          </a:prstGeom>
          <a:solidFill>
            <a:schemeClr val="bg1">
              <a:alpha val="57000"/>
            </a:schemeClr>
          </a:solid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C#</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38" name="Flèche droite 37"/>
          <p:cNvSpPr/>
          <p:nvPr/>
        </p:nvSpPr>
        <p:spPr>
          <a:xfrm>
            <a:off x="2787423" y="1952508"/>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droite 38"/>
          <p:cNvSpPr/>
          <p:nvPr/>
        </p:nvSpPr>
        <p:spPr>
          <a:xfrm>
            <a:off x="6299428" y="1952508"/>
            <a:ext cx="1285875" cy="412314"/>
          </a:xfrm>
          <a:prstGeom prst="rightArrow">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511" y="1499102"/>
            <a:ext cx="1396497" cy="1396497"/>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095" y="4741891"/>
            <a:ext cx="1576671" cy="1576671"/>
          </a:xfrm>
          <a:prstGeom prst="rect">
            <a:avLst/>
          </a:prstGeom>
        </p:spPr>
      </p:pic>
      <p:sp>
        <p:nvSpPr>
          <p:cNvPr id="41" name="Flèche à angle droit 40"/>
          <p:cNvSpPr/>
          <p:nvPr/>
        </p:nvSpPr>
        <p:spPr>
          <a:xfrm rot="5400000" flipV="1">
            <a:off x="7095446" y="4198376"/>
            <a:ext cx="1687285" cy="1657350"/>
          </a:xfrm>
          <a:prstGeom prst="bentUpArrow">
            <a:avLst>
              <a:gd name="adj1" fmla="val 11207"/>
              <a:gd name="adj2" fmla="val 11781"/>
              <a:gd name="adj3" fmla="val 28448"/>
            </a:avLst>
          </a:prstGeom>
          <a:solidFill>
            <a:srgbClr val="62B9F4"/>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space réservé du numéro de diapositive 41"/>
          <p:cNvSpPr>
            <a:spLocks noGrp="1"/>
          </p:cNvSpPr>
          <p:nvPr>
            <p:ph type="sldNum" sz="quarter" idx="4"/>
          </p:nvPr>
        </p:nvSpPr>
        <p:spPr>
          <a:xfrm>
            <a:off x="9403931" y="173036"/>
            <a:ext cx="2743200" cy="365125"/>
          </a:xfrm>
          <a:prstGeom prst="rect">
            <a:avLst/>
          </a:prstGeom>
        </p:spPr>
        <p:txBody>
          <a:bodyPr/>
          <a:lstStyle/>
          <a:p>
            <a:fld id="{DC062FA9-FE1E-4553-BF9F-5A99BD99EA25}" type="slidenum">
              <a:rPr lang="fr-FR" smtClean="0"/>
              <a:t>6</a:t>
            </a:fld>
            <a:endParaRPr lang="fr-FR"/>
          </a:p>
        </p:txBody>
      </p:sp>
    </p:spTree>
    <p:extLst>
      <p:ext uri="{BB962C8B-B14F-4D97-AF65-F5344CB8AC3E}">
        <p14:creationId xmlns:p14="http://schemas.microsoft.com/office/powerpoint/2010/main" val="378054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350"/>
                                        <p:tgtEl>
                                          <p:spTgt spid="38"/>
                                        </p:tgtEl>
                                      </p:cBhvr>
                                    </p:animEffect>
                                  </p:childTnLst>
                                </p:cTn>
                              </p:par>
                            </p:childTnLst>
                          </p:cTn>
                        </p:par>
                        <p:par>
                          <p:cTn id="15" fill="hold">
                            <p:stCondLst>
                              <p:cond delay="850"/>
                            </p:stCondLst>
                            <p:childTnLst>
                              <p:par>
                                <p:cTn id="16" presetID="22" presetClass="entr" presetSubtype="8"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3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La génération de code</a:t>
            </a:r>
            <a:endParaRPr lang="fr-FR" dirty="0"/>
          </a:p>
        </p:txBody>
      </p:sp>
      <p:sp>
        <p:nvSpPr>
          <p:cNvPr id="4" name="Flèche vers le bas 3"/>
          <p:cNvSpPr/>
          <p:nvPr/>
        </p:nvSpPr>
        <p:spPr>
          <a:xfrm>
            <a:off x="5699769" y="1305108"/>
            <a:ext cx="328613" cy="2228848"/>
          </a:xfrm>
          <a:prstGeom prst="downArrow">
            <a:avLst/>
          </a:prstGeom>
          <a:solidFill>
            <a:schemeClr val="accent1">
              <a:lumMod val="60000"/>
              <a:lumOff val="40000"/>
              <a:alpha val="3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385763" y="1219203"/>
            <a:ext cx="1943100" cy="2031325"/>
          </a:xfrm>
          <a:prstGeom prst="rect">
            <a:avLst/>
          </a:prstGeom>
          <a:solidFill>
            <a:schemeClr val="bg1">
              <a:lumMod val="95000"/>
            </a:schemeClr>
          </a:solidFill>
          <a:effectLst>
            <a:outerShdw blurRad="63500" sx="102000" sy="102000" algn="ctr" rotWithShape="0">
              <a:prstClr val="black">
                <a:alpha val="40000"/>
              </a:prstClr>
            </a:outerShdw>
          </a:effectLst>
        </p:spPr>
        <p:txBody>
          <a:bodyPr wrap="square" rtlCol="0">
            <a:spAutoFit/>
          </a:bodyPr>
          <a:lstStyle/>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p>
          <a:p>
            <a:r>
              <a:rPr lang="fr-FR" sz="900" dirty="0"/>
              <a:t>Lorem ipsum dolor sit amet, consectetur adipiscing elit. Praesent eu magna massa. Quisque gravida efficitur dolor iaculis laoreet. Sed gravida faucibus sodales. Fusce ullamcorper quis tortor eu scelerisque. Nullam eu aliquet ante</a:t>
            </a:r>
            <a:r>
              <a:rPr lang="fr-FR" sz="900" dirty="0" smtClean="0"/>
              <a:t>.</a:t>
            </a:r>
            <a:endParaRPr lang="fr-FR" sz="900" dirty="0"/>
          </a:p>
        </p:txBody>
      </p:sp>
      <p:grpSp>
        <p:nvGrpSpPr>
          <p:cNvPr id="6" name="Groupe 5"/>
          <p:cNvGrpSpPr/>
          <p:nvPr/>
        </p:nvGrpSpPr>
        <p:grpSpPr>
          <a:xfrm>
            <a:off x="3417468" y="1219203"/>
            <a:ext cx="3163545" cy="2228850"/>
            <a:chOff x="3717505" y="1314450"/>
            <a:chExt cx="3589406" cy="2528887"/>
          </a:xfrm>
        </p:grpSpPr>
        <p:cxnSp>
          <p:nvCxnSpPr>
            <p:cNvPr id="7" name="Connecteur droit 6"/>
            <p:cNvCxnSpPr/>
            <p:nvPr/>
          </p:nvCxnSpPr>
          <p:spPr>
            <a:xfrm flipH="1">
              <a:off x="4560468"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flipV="1">
              <a:off x="5403431" y="1314450"/>
              <a:ext cx="842963"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4138987" y="2157413"/>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H="1" flipV="1">
              <a:off x="4560469" y="2157415"/>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H="1">
              <a:off x="5716135" y="2157413"/>
              <a:ext cx="530261"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H="1" flipV="1">
              <a:off x="6246395" y="2157414"/>
              <a:ext cx="530258"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a:off x="3717505"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flipH="1" flipV="1">
              <a:off x="4138987"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H="1" flipV="1">
              <a:off x="5083913" y="3000375"/>
              <a:ext cx="156351" cy="84296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6355171" y="3000374"/>
              <a:ext cx="421482" cy="8429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6776653" y="3000376"/>
              <a:ext cx="530258" cy="8429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Flèche droite 17"/>
          <p:cNvSpPr/>
          <p:nvPr/>
        </p:nvSpPr>
        <p:spPr>
          <a:xfrm>
            <a:off x="2525069" y="1590678"/>
            <a:ext cx="1285875" cy="412314"/>
          </a:xfrm>
          <a:prstGeom prst="rightArrow">
            <a:avLst/>
          </a:prstGeom>
          <a:solidFill>
            <a:schemeClr val="accent6"/>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385763" y="3250528"/>
            <a:ext cx="1874798" cy="369332"/>
          </a:xfrm>
          <a:prstGeom prst="rect">
            <a:avLst/>
          </a:prstGeom>
          <a:noFill/>
        </p:spPr>
        <p:txBody>
          <a:bodyPr wrap="square" rtlCol="0">
            <a:spAutoFit/>
          </a:bodyPr>
          <a:lstStyle/>
          <a:p>
            <a:pPr algn="ctr"/>
            <a:r>
              <a:rPr lang="fr-FR" dirty="0" smtClean="0">
                <a:latin typeface="Nirmala UI" panose="020B0502040204020203" pitchFamily="34" charset="0"/>
                <a:ea typeface="Kozuka Gothic Pro L" panose="020B0200000000000000" pitchFamily="34" charset="-128"/>
                <a:cs typeface="Nirmala UI" panose="020B0502040204020203" pitchFamily="34" charset="0"/>
              </a:rPr>
              <a:t>Fichier </a:t>
            </a:r>
            <a:r>
              <a:rPr lang="fr-FR" dirty="0" err="1" smtClean="0">
                <a:latin typeface="Nirmala UI" panose="020B0502040204020203" pitchFamily="34" charset="0"/>
                <a:ea typeface="Kozuka Gothic Pro L" panose="020B0200000000000000" pitchFamily="34" charset="-128"/>
                <a:cs typeface="Nirmala UI" panose="020B0502040204020203" pitchFamily="34" charset="0"/>
              </a:rPr>
              <a:t>while</a:t>
            </a:r>
            <a:endParaRPr lang="fr-FR" i="1" dirty="0" smtClean="0">
              <a:latin typeface="Nirmala UI" panose="020B0502040204020203" pitchFamily="34" charset="0"/>
              <a:ea typeface="Kozuka Gothic Pro L" panose="020B0200000000000000" pitchFamily="34" charset="-128"/>
              <a:cs typeface="Nirmala UI" panose="020B0502040204020203" pitchFamily="34" charset="0"/>
            </a:endParaRPr>
          </a:p>
        </p:txBody>
      </p:sp>
      <p:sp>
        <p:nvSpPr>
          <p:cNvPr id="20" name="ZoneTexte 19"/>
          <p:cNvSpPr txBox="1"/>
          <p:nvPr/>
        </p:nvSpPr>
        <p:spPr>
          <a:xfrm>
            <a:off x="2604466" y="2002992"/>
            <a:ext cx="1029058" cy="646331"/>
          </a:xfrm>
          <a:prstGeom prst="rect">
            <a:avLst/>
          </a:prstGeom>
          <a:noFill/>
        </p:spPr>
        <p:txBody>
          <a:bodyPr wrap="square" rtlCol="0">
            <a:spAutoFit/>
          </a:bodyPr>
          <a:lstStyle/>
          <a:p>
            <a:pPr algn="ctr"/>
            <a:r>
              <a:rPr lang="fr-FR" i="1" dirty="0" err="1" smtClean="0">
                <a:latin typeface="Nirmala UI" panose="020B0502040204020203" pitchFamily="34" charset="0"/>
                <a:ea typeface="Kozuka Gothic Pro L" panose="020B0200000000000000" pitchFamily="34" charset="-128"/>
                <a:cs typeface="Nirmala UI" panose="020B0502040204020203" pitchFamily="34" charset="0"/>
              </a:rPr>
              <a:t>Parser</a:t>
            </a:r>
            <a:r>
              <a:rPr lang="fr-FR" i="1" dirty="0" smtClean="0">
                <a:latin typeface="Nirmala UI" panose="020B0502040204020203" pitchFamily="34" charset="0"/>
                <a:ea typeface="Kozuka Gothic Pro L" panose="020B0200000000000000" pitchFamily="34" charset="-128"/>
                <a:cs typeface="Nirmala UI" panose="020B0502040204020203" pitchFamily="34" charset="0"/>
              </a:rPr>
              <a:t> XTEXT</a:t>
            </a:r>
          </a:p>
        </p:txBody>
      </p:sp>
      <p:sp>
        <p:nvSpPr>
          <p:cNvPr id="21" name="ZoneTexte 20"/>
          <p:cNvSpPr txBox="1"/>
          <p:nvPr/>
        </p:nvSpPr>
        <p:spPr>
          <a:xfrm>
            <a:off x="3656317" y="3619860"/>
            <a:ext cx="2494103" cy="646331"/>
          </a:xfrm>
          <a:prstGeom prst="rect">
            <a:avLst/>
          </a:prstGeom>
          <a:noFill/>
        </p:spPr>
        <p:txBody>
          <a:bodyPr wrap="square" rtlCol="0">
            <a:spAutoFit/>
          </a:bodyPr>
          <a:lstStyle/>
          <a:p>
            <a:pPr algn="ctr"/>
            <a:r>
              <a:rPr lang="fr-FR" i="1" dirty="0" smtClean="0">
                <a:latin typeface="Nirmala UI" panose="020B0502040204020203" pitchFamily="34" charset="0"/>
                <a:ea typeface="Kozuka Gothic Pro L" panose="020B0200000000000000" pitchFamily="34" charset="-128"/>
                <a:cs typeface="Nirmala UI" panose="020B0502040204020203" pitchFamily="34" charset="0"/>
              </a:rPr>
              <a:t>Arbre de syntaxe abstraite</a:t>
            </a:r>
          </a:p>
        </p:txBody>
      </p:sp>
      <p:sp>
        <p:nvSpPr>
          <p:cNvPr id="22" name="Multiplier 21"/>
          <p:cNvSpPr/>
          <p:nvPr/>
        </p:nvSpPr>
        <p:spPr>
          <a:xfrm>
            <a:off x="4802422" y="116205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Multiplier 22"/>
          <p:cNvSpPr/>
          <p:nvPr/>
        </p:nvSpPr>
        <p:spPr>
          <a:xfrm>
            <a:off x="5530501" y="1872155"/>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Multiplier 23"/>
          <p:cNvSpPr/>
          <p:nvPr/>
        </p:nvSpPr>
        <p:spPr>
          <a:xfrm>
            <a:off x="6001436" y="26493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Multiplier 24"/>
          <p:cNvSpPr/>
          <p:nvPr/>
        </p:nvSpPr>
        <p:spPr>
          <a:xfrm>
            <a:off x="5675249" y="33539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Multiplier 25"/>
          <p:cNvSpPr/>
          <p:nvPr/>
        </p:nvSpPr>
        <p:spPr>
          <a:xfrm>
            <a:off x="6491013" y="334519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er 26"/>
          <p:cNvSpPr/>
          <p:nvPr/>
        </p:nvSpPr>
        <p:spPr>
          <a:xfrm>
            <a:off x="5091867" y="264932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er 27"/>
          <p:cNvSpPr/>
          <p:nvPr/>
        </p:nvSpPr>
        <p:spPr>
          <a:xfrm>
            <a:off x="4064508" y="1877799"/>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er 28"/>
          <p:cNvSpPr/>
          <p:nvPr/>
        </p:nvSpPr>
        <p:spPr>
          <a:xfrm>
            <a:off x="3722070" y="26053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er 29"/>
          <p:cNvSpPr/>
          <p:nvPr/>
        </p:nvSpPr>
        <p:spPr>
          <a:xfrm>
            <a:off x="4536457" y="2605364"/>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er 30"/>
          <p:cNvSpPr/>
          <p:nvPr/>
        </p:nvSpPr>
        <p:spPr>
          <a:xfrm>
            <a:off x="4152443" y="3358503"/>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Multiplier 31"/>
          <p:cNvSpPr/>
          <p:nvPr/>
        </p:nvSpPr>
        <p:spPr>
          <a:xfrm>
            <a:off x="4655714" y="33539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Multiplier 32"/>
          <p:cNvSpPr/>
          <p:nvPr/>
        </p:nvSpPr>
        <p:spPr>
          <a:xfrm>
            <a:off x="3326228" y="3353956"/>
            <a:ext cx="180000" cy="180000"/>
          </a:xfrm>
          <a:prstGeom prst="mathMultiply">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space réservé du numéro de diapositive 33"/>
          <p:cNvSpPr>
            <a:spLocks noGrp="1"/>
          </p:cNvSpPr>
          <p:nvPr>
            <p:ph type="sldNum" sz="quarter" idx="4"/>
          </p:nvPr>
        </p:nvSpPr>
        <p:spPr/>
        <p:txBody>
          <a:bodyPr/>
          <a:lstStyle/>
          <a:p>
            <a:fld id="{DC062FA9-FE1E-4553-BF9F-5A99BD99EA25}" type="slidenum">
              <a:rPr lang="fr-FR" smtClean="0"/>
              <a:pPr/>
              <a:t>7</a:t>
            </a:fld>
            <a:endParaRPr lang="fr-FR"/>
          </a:p>
        </p:txBody>
      </p:sp>
    </p:spTree>
    <p:extLst>
      <p:ext uri="{BB962C8B-B14F-4D97-AF65-F5344CB8AC3E}">
        <p14:creationId xmlns:p14="http://schemas.microsoft.com/office/powerpoint/2010/main" val="4052414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50"/>
                                        <p:tgtEl>
                                          <p:spTgt spid="18"/>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250"/>
                                        <p:tgtEl>
                                          <p:spTgt spid="22"/>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250"/>
                                        <p:tgtEl>
                                          <p:spTgt spid="23"/>
                                        </p:tgtEl>
                                      </p:cBhvr>
                                    </p:animEffect>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250"/>
                                        <p:tgtEl>
                                          <p:spTgt spid="26"/>
                                        </p:tgtEl>
                                      </p:cBhvr>
                                    </p:animEffect>
                                  </p:childTnLst>
                                </p:cTn>
                              </p:par>
                            </p:childTnLst>
                          </p:cTn>
                        </p:par>
                        <p:par>
                          <p:cTn id="20" fill="hold">
                            <p:stCondLst>
                              <p:cond delay="11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250"/>
                                        <p:tgtEl>
                                          <p:spTgt spid="24"/>
                                        </p:tgtEl>
                                      </p:cBhvr>
                                    </p:animEffect>
                                  </p:childTnLst>
                                </p:cTn>
                              </p:par>
                            </p:childTnLst>
                          </p:cTn>
                        </p:par>
                        <p:par>
                          <p:cTn id="24" fill="hold">
                            <p:stCondLst>
                              <p:cond delay="135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250"/>
                                        <p:tgtEl>
                                          <p:spTgt spid="29"/>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250"/>
                                        <p:tgtEl>
                                          <p:spTgt spid="27"/>
                                        </p:tgtEl>
                                      </p:cBhvr>
                                    </p:animEffect>
                                  </p:childTnLst>
                                </p:cTn>
                              </p:par>
                            </p:childTnLst>
                          </p:cTn>
                        </p:par>
                        <p:par>
                          <p:cTn id="31" fill="hold">
                            <p:stCondLst>
                              <p:cond delay="1700"/>
                            </p:stCondLst>
                            <p:childTnLst>
                              <p:par>
                                <p:cTn id="32" presetID="10"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250"/>
                                        <p:tgtEl>
                                          <p:spTgt spid="33"/>
                                        </p:tgtEl>
                                      </p:cBhvr>
                                    </p:animEffect>
                                  </p:childTnLst>
                                </p:cTn>
                              </p:par>
                            </p:childTnLst>
                          </p:cTn>
                        </p:par>
                        <p:par>
                          <p:cTn id="35" fill="hold">
                            <p:stCondLst>
                              <p:cond delay="1950"/>
                            </p:stCondLst>
                            <p:childTnLst>
                              <p:par>
                                <p:cTn id="36" presetID="10" presetClass="entr" presetSubtype="0"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250"/>
                                        <p:tgtEl>
                                          <p:spTgt spid="28"/>
                                        </p:tgtEl>
                                      </p:cBhvr>
                                    </p:animEffect>
                                  </p:childTnLst>
                                </p:cTn>
                              </p:par>
                            </p:childTnLst>
                          </p:cTn>
                        </p:par>
                        <p:par>
                          <p:cTn id="39" fill="hold">
                            <p:stCondLst>
                              <p:cond delay="2200"/>
                            </p:stCondLst>
                            <p:childTnLst>
                              <p:par>
                                <p:cTn id="40" presetID="10"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250"/>
                                        <p:tgtEl>
                                          <p:spTgt spid="32"/>
                                        </p:tgtEl>
                                      </p:cBhvr>
                                    </p:animEffect>
                                  </p:childTnLst>
                                </p:cTn>
                              </p:par>
                              <p:par>
                                <p:cTn id="43" presetID="10" presetClass="entr" presetSubtype="0" fill="hold" grpId="0" nodeType="withEffect">
                                  <p:stCondLst>
                                    <p:cond delay="10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250"/>
                                        <p:tgtEl>
                                          <p:spTgt spid="25"/>
                                        </p:tgtEl>
                                      </p:cBhvr>
                                    </p:animEffect>
                                  </p:childTnLst>
                                </p:cTn>
                              </p:par>
                            </p:childTnLst>
                          </p:cTn>
                        </p:par>
                        <p:par>
                          <p:cTn id="46" fill="hold">
                            <p:stCondLst>
                              <p:cond delay="255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250"/>
                                        <p:tgtEl>
                                          <p:spTgt spid="30"/>
                                        </p:tgtEl>
                                      </p:cBhvr>
                                    </p:animEffect>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hlinkClick r:id="" action="ppaction://hlinkshowjump?jump=endshow"/>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293" y="1241293"/>
            <a:ext cx="4375415" cy="4375415"/>
          </a:xfrm>
          <a:prstGeom prst="rect">
            <a:avLst/>
          </a:prstGeom>
        </p:spPr>
      </p:pic>
      <p:sp>
        <p:nvSpPr>
          <p:cNvPr id="5" name="ZoneTexte 4"/>
          <p:cNvSpPr txBox="1"/>
          <p:nvPr/>
        </p:nvSpPr>
        <p:spPr>
          <a:xfrm rot="17037729">
            <a:off x="-1021792" y="3175336"/>
            <a:ext cx="6431588" cy="461665"/>
          </a:xfrm>
          <a:prstGeom prst="rect">
            <a:avLst/>
          </a:prstGeom>
          <a:noFill/>
        </p:spPr>
        <p:txBody>
          <a:bodyPr wrap="square" rtlCol="0">
            <a:spAutoFit/>
          </a:bodyPr>
          <a:lstStyle/>
          <a:p>
            <a:pPr algn="ctr"/>
            <a:r>
              <a:rPr lang="fr-FR" sz="2400" cap="all" dirty="0" smtClean="0">
                <a:solidFill>
                  <a:srgbClr val="0067B4"/>
                </a:solidFill>
                <a:latin typeface="Aharoni" panose="02010803020104030203" pitchFamily="2" charset="-79"/>
                <a:cs typeface="Aharoni" panose="02010803020104030203" pitchFamily="2" charset="-79"/>
              </a:rPr>
              <a:t>Génération de code : Démonstration</a:t>
            </a:r>
            <a:endParaRPr lang="fr-FR" sz="2400" cap="all" dirty="0">
              <a:solidFill>
                <a:srgbClr val="0067B4"/>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28703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539</Words>
  <Application>Microsoft Office PowerPoint</Application>
  <PresentationFormat>Grand écran</PresentationFormat>
  <Paragraphs>83</Paragraphs>
  <Slides>8</Slides>
  <Notes>3</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8</vt:i4>
      </vt:variant>
    </vt:vector>
  </HeadingPairs>
  <TitlesOfParts>
    <vt:vector size="17" baseType="lpstr">
      <vt:lpstr>Kozuka Gothic Pro L</vt:lpstr>
      <vt:lpstr>Aharoni</vt:lpstr>
      <vt:lpstr>Arial</vt:lpstr>
      <vt:lpstr>Calibri</vt:lpstr>
      <vt:lpstr>Calibri Light</vt:lpstr>
      <vt:lpstr>Microsoft PhagsPa</vt:lpstr>
      <vt:lpstr>Nirmala UI</vt:lpstr>
      <vt:lpstr>Thème Office</vt:lpstr>
      <vt:lpstr>Conception personnalisée</vt:lpstr>
      <vt:lpstr>Présentation PowerPoint</vt:lpstr>
      <vt:lpstr>Introduction</vt:lpstr>
      <vt:lpstr>Le Pretty printer</vt:lpstr>
      <vt:lpstr>Le Pretty printer</vt:lpstr>
      <vt:lpstr>Présentation PowerPoint</vt:lpstr>
      <vt:lpstr>La génération de code</vt:lpstr>
      <vt:lpstr>La génération de code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Fonctionnalités présentes</dc:title>
  <dc:creator>Florent CATIAU-TRISTANT</dc:creator>
  <cp:lastModifiedBy>Florent CATIAU-TRISTANT</cp:lastModifiedBy>
  <cp:revision>116</cp:revision>
  <dcterms:created xsi:type="dcterms:W3CDTF">2016-11-22T13:29:33Z</dcterms:created>
  <dcterms:modified xsi:type="dcterms:W3CDTF">2017-01-13T01:19:24Z</dcterms:modified>
</cp:coreProperties>
</file>