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3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A01-0995-4406-99DC-DC709EC65F8C}" type="datetime1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672-1312-4467-804F-591AC28E9064}" type="datetime1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9DA-5B19-4CE4-BB33-436519424671}" type="datetime1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WHILE – C#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338" y="5638007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09977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2487" y="1817732"/>
            <a:ext cx="4875124" cy="389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Conditions (</a:t>
            </a:r>
            <a:r>
              <a:rPr lang="fr-FR" sz="2000" dirty="0" err="1" smtClean="0"/>
              <a:t>Expr</a:t>
            </a:r>
            <a:r>
              <a:rPr lang="fr-FR" sz="2000" dirty="0" smtClean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Boucles </a:t>
            </a:r>
            <a:r>
              <a:rPr lang="fr-FR" sz="2000" dirty="0" err="1" smtClean="0"/>
              <a:t>While</a:t>
            </a:r>
            <a:endParaRPr lang="fr-FR" sz="2000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Affectations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Appels de </a:t>
            </a:r>
            <a:r>
              <a:rPr lang="fr-FR" sz="2000" dirty="0" smtClean="0"/>
              <a:t>fonctions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000" dirty="0"/>
              <a:t>Evaluation des Expressions (</a:t>
            </a:r>
            <a:r>
              <a:rPr lang="fr-FR" sz="2000" dirty="0" err="1"/>
              <a:t>BinTree</a:t>
            </a:r>
            <a:r>
              <a:rPr lang="fr-FR" sz="2000" dirty="0"/>
              <a:t>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000" dirty="0"/>
              <a:t>Gestion des symboles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endParaRPr lang="fr-FR" sz="20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6450168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des symboles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027312" y="1770285"/>
            <a:ext cx="439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/>
              <a:t>Vérification de l’output dans les appels de fonctions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027312" y="2592093"/>
            <a:ext cx="3290888" cy="369332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A, B := (</a:t>
            </a:r>
            <a:r>
              <a:rPr lang="fr-FR" dirty="0" err="1" smtClean="0"/>
              <a:t>fctTwoOutput</a:t>
            </a:r>
            <a:r>
              <a:rPr lang="fr-FR" dirty="0" smtClean="0"/>
              <a:t> C, D);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027312" y="3061441"/>
            <a:ext cx="3290888" cy="369332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A, B, C := (</a:t>
            </a:r>
            <a:r>
              <a:rPr lang="fr-FR" dirty="0" err="1" smtClean="0"/>
              <a:t>fctTwoOutput</a:t>
            </a:r>
            <a:r>
              <a:rPr lang="fr-FR" dirty="0" smtClean="0"/>
              <a:t> C, D);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027312" y="3530789"/>
            <a:ext cx="3290888" cy="369332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 := (</a:t>
            </a:r>
            <a:r>
              <a:rPr lang="fr-FR" dirty="0" err="1" smtClean="0"/>
              <a:t>fctTwoOutput</a:t>
            </a:r>
            <a:r>
              <a:rPr lang="fr-FR" dirty="0" smtClean="0"/>
              <a:t> C, D);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450168" y="4232513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Script WHC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027311" y="4713517"/>
            <a:ext cx="514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/>
              <a:t>Prise en compte des paramètres du main (</a:t>
            </a:r>
            <a:r>
              <a:rPr lang="fr-FR" sz="2000" dirty="0" err="1" smtClean="0"/>
              <a:t>methode</a:t>
            </a:r>
            <a:r>
              <a:rPr lang="fr-FR" sz="2000" dirty="0" smtClean="0"/>
              <a:t> de </a:t>
            </a:r>
            <a:r>
              <a:rPr lang="fr-FR" sz="2000" dirty="0" err="1" smtClean="0"/>
              <a:t>convertion</a:t>
            </a:r>
            <a:r>
              <a:rPr lang="fr-FR" sz="2000" dirty="0" smtClean="0"/>
              <a:t> String -&gt; </a:t>
            </a:r>
            <a:r>
              <a:rPr lang="fr-FR" sz="2000" dirty="0" err="1" smtClean="0"/>
              <a:t>BinTree</a:t>
            </a:r>
            <a:r>
              <a:rPr lang="fr-F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44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82487" y="1068946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8331" y="1530611"/>
            <a:ext cx="7662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Ecriture de la table des symboles au format XML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Utilisation d’un Oracle pour la table des symboles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unitaires simples sur code 3 adresse + génération de code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de charge sur la taille du fichier (temps de traduction</a:t>
            </a:r>
            <a:r>
              <a:rPr lang="fr-FR" sz="2000" dirty="0" smtClean="0"/>
              <a:t>)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de profondeur (Mais </a:t>
            </a:r>
            <a:r>
              <a:rPr lang="fr-FR" sz="2000" dirty="0" err="1" smtClean="0"/>
              <a:t>Xtext</a:t>
            </a:r>
            <a:r>
              <a:rPr lang="fr-FR" sz="2000" dirty="0" smtClean="0"/>
              <a:t> crash rapidement)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5876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9032" y="3166723"/>
            <a:ext cx="568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et </a:t>
            </a:r>
            <a:r>
              <a:rPr lang="fr-FR" sz="2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ForEach</a:t>
            </a:r>
            <a:endParaRPr lang="fr-FR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9025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des symboles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9032" y="1846431"/>
            <a:ext cx="7856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Vérification du nombre d’output dans l’appel de fonction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9025" y="2658892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6152" y="4256182"/>
            <a:ext cx="700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Vérifications finales sur la génération de code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6145" y="3748351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175</Words>
  <Application>Microsoft Office PowerPoint</Application>
  <PresentationFormat>Grand écran</PresentationFormat>
  <Paragraphs>33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Semilight</vt:lpstr>
      <vt:lpstr>Thème Office</vt:lpstr>
      <vt:lpstr>Fonctionnalités présentes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67</cp:revision>
  <dcterms:created xsi:type="dcterms:W3CDTF">2016-11-22T13:29:33Z</dcterms:created>
  <dcterms:modified xsi:type="dcterms:W3CDTF">2017-01-10T11:32:13Z</dcterms:modified>
</cp:coreProperties>
</file>