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73B3-A2CE-47CB-99A8-4EA99245B351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B74EF-E0A8-4840-846C-D37BF266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80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61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37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EA01-0995-4406-99DC-DC709EC65F8C}" type="datetime1">
              <a:rPr lang="fr-FR" smtClean="0"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1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672-1312-4467-804F-591AC28E9064}" type="datetime1">
              <a:rPr lang="fr-FR" smtClean="0"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8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49DA-5B19-4CE4-BB33-436519424671}" type="datetime1">
              <a:rPr lang="fr-FR" smtClean="0"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Projet WHILE – C#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338" y="5638007"/>
            <a:ext cx="1077912" cy="10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09977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Génération de code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82487" y="1817732"/>
            <a:ext cx="4875124" cy="389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sz="2000" dirty="0" smtClean="0"/>
              <a:t>Conditions (</a:t>
            </a:r>
            <a:r>
              <a:rPr lang="fr-FR" sz="2000" dirty="0" err="1" smtClean="0"/>
              <a:t>Expr</a:t>
            </a:r>
            <a:r>
              <a:rPr lang="fr-FR" sz="2000" dirty="0" smtClean="0"/>
              <a:t>)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sz="2000" dirty="0" smtClean="0"/>
              <a:t>Boucles </a:t>
            </a:r>
            <a:r>
              <a:rPr lang="fr-FR" sz="2000" dirty="0" err="1" smtClean="0"/>
              <a:t>While</a:t>
            </a:r>
            <a:endParaRPr lang="fr-FR" sz="2000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sz="2000" dirty="0" smtClean="0"/>
              <a:t>Affectations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sz="2000" dirty="0" smtClean="0"/>
              <a:t>Appels de fonctions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sz="2000" dirty="0"/>
              <a:t>Evaluation des Expressions (</a:t>
            </a:r>
            <a:r>
              <a:rPr lang="fr-FR" sz="2000" dirty="0" err="1"/>
              <a:t>BinTree</a:t>
            </a:r>
            <a:r>
              <a:rPr lang="fr-FR" sz="2000" dirty="0"/>
              <a:t>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sz="2000" dirty="0"/>
              <a:t>Gestion des symboles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endParaRPr lang="fr-FR" sz="20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6450168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Table des symboles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027312" y="1770285"/>
            <a:ext cx="4391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/>
              <a:t>Vérification de l’output dans les appels de fonctions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027312" y="2592093"/>
            <a:ext cx="3290888" cy="369332"/>
          </a:xfrm>
          <a:prstGeom prst="rect">
            <a:avLst/>
          </a:prstGeom>
          <a:solidFill>
            <a:srgbClr val="92D050">
              <a:alpha val="58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A, B := (</a:t>
            </a:r>
            <a:r>
              <a:rPr lang="fr-FR" dirty="0" err="1" smtClean="0"/>
              <a:t>fctTwoOutput</a:t>
            </a:r>
            <a:r>
              <a:rPr lang="fr-FR" dirty="0" smtClean="0"/>
              <a:t> C, D);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027312" y="3061441"/>
            <a:ext cx="3290888" cy="369332"/>
          </a:xfrm>
          <a:prstGeom prst="rect">
            <a:avLst/>
          </a:prstGeom>
          <a:solidFill>
            <a:srgbClr val="92D050">
              <a:alpha val="58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A, B, C := (</a:t>
            </a:r>
            <a:r>
              <a:rPr lang="fr-FR" dirty="0" err="1" smtClean="0"/>
              <a:t>fctTwoOutput</a:t>
            </a:r>
            <a:r>
              <a:rPr lang="fr-FR" dirty="0" smtClean="0"/>
              <a:t> C, D);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027312" y="3530789"/>
            <a:ext cx="3290888" cy="369332"/>
          </a:xfrm>
          <a:prstGeom prst="rect">
            <a:avLst/>
          </a:prstGeom>
          <a:solidFill>
            <a:srgbClr val="FF0000">
              <a:alpha val="59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 := (</a:t>
            </a:r>
            <a:r>
              <a:rPr lang="fr-FR" dirty="0" err="1" smtClean="0"/>
              <a:t>fctTwoOutput</a:t>
            </a:r>
            <a:r>
              <a:rPr lang="fr-FR" dirty="0" smtClean="0"/>
              <a:t> C, D);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450168" y="4232513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Script WHC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027311" y="4713517"/>
            <a:ext cx="514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/>
              <a:t>Prise en compte des paramètres du main (</a:t>
            </a:r>
            <a:r>
              <a:rPr lang="fr-FR" sz="2000" dirty="0" err="1" smtClean="0"/>
              <a:t>methode</a:t>
            </a:r>
            <a:r>
              <a:rPr lang="fr-FR" sz="2000" dirty="0" smtClean="0"/>
              <a:t> de </a:t>
            </a:r>
            <a:r>
              <a:rPr lang="fr-FR" sz="2000" dirty="0" err="1" smtClean="0"/>
              <a:t>convertion</a:t>
            </a:r>
            <a:r>
              <a:rPr lang="fr-FR" sz="2000" dirty="0" smtClean="0"/>
              <a:t> String -&gt; </a:t>
            </a:r>
            <a:r>
              <a:rPr lang="fr-FR" sz="2000" dirty="0" err="1" smtClean="0"/>
              <a:t>BinTree</a:t>
            </a:r>
            <a:r>
              <a:rPr lang="fr-F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44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82487" y="1068946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8331" y="1530611"/>
            <a:ext cx="76623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Ecriture de la table des symboles au format XML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Utilisation d’un Oracle pour la table des symboles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Tests unitaires simples sur code 3 adresse + génération de code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Tests de charge sur la taille du fichier (temps de traduction)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Tests de profondeur (Mais </a:t>
            </a:r>
            <a:r>
              <a:rPr lang="fr-FR" sz="2000" dirty="0" err="1" smtClean="0"/>
              <a:t>Xtext</a:t>
            </a:r>
            <a:r>
              <a:rPr lang="fr-FR" sz="2000" dirty="0" smtClean="0"/>
              <a:t> crash rapidement)</a:t>
            </a:r>
          </a:p>
        </p:txBody>
      </p:sp>
    </p:spTree>
    <p:extLst>
      <p:ext uri="{BB962C8B-B14F-4D97-AF65-F5344CB8AC3E}">
        <p14:creationId xmlns:p14="http://schemas.microsoft.com/office/powerpoint/2010/main" val="35876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absentes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6152" y="1739152"/>
            <a:ext cx="8067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Correction bug avec des appels multiples de fonctions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76145" y="1235075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Génération de code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76152" y="2874776"/>
            <a:ext cx="700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Vérifications finales sur la génération de code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6145" y="2366945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76151" y="3986096"/>
            <a:ext cx="883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Correction bug de l’exécution du code généré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76145" y="3482019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Script WHC</a:t>
            </a:r>
          </a:p>
        </p:txBody>
      </p:sp>
    </p:spTree>
    <p:extLst>
      <p:ext uri="{BB962C8B-B14F-4D97-AF65-F5344CB8AC3E}">
        <p14:creationId xmlns:p14="http://schemas.microsoft.com/office/powerpoint/2010/main" val="3509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177</Words>
  <Application>Microsoft Office PowerPoint</Application>
  <PresentationFormat>Grand écran</PresentationFormat>
  <Paragraphs>33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Semilight</vt:lpstr>
      <vt:lpstr>Thème Office</vt:lpstr>
      <vt:lpstr>Fonctionnalités présentes</vt:lpstr>
      <vt:lpstr>Fonctionnalités présentes</vt:lpstr>
      <vt:lpstr>Fonctionnalités absentes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Fonctionnalités présentes</dc:title>
  <dc:creator>Florent CATIAU-TRISTANT</dc:creator>
  <cp:lastModifiedBy>Florent CATIAU-TRISTANT</cp:lastModifiedBy>
  <cp:revision>69</cp:revision>
  <dcterms:created xsi:type="dcterms:W3CDTF">2016-11-22T13:29:33Z</dcterms:created>
  <dcterms:modified xsi:type="dcterms:W3CDTF">2017-01-12T13:34:52Z</dcterms:modified>
</cp:coreProperties>
</file>