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40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73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37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4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60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07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13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34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40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90413" y="1982308"/>
            <a:ext cx="470508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Script de lancement avec –help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err="1" smtClean="0"/>
              <a:t>Pretty</a:t>
            </a:r>
            <a:r>
              <a:rPr lang="fr-FR" sz="2000" dirty="0" smtClean="0"/>
              <a:t> </a:t>
            </a:r>
            <a:r>
              <a:rPr lang="fr-FR" sz="2000" dirty="0" err="1" smtClean="0"/>
              <a:t>Print</a:t>
            </a:r>
            <a:r>
              <a:rPr lang="fr-FR" sz="2000" dirty="0" smtClean="0"/>
              <a:t> global : 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/>
              <a:t>read</a:t>
            </a:r>
            <a:r>
              <a:rPr lang="fr-FR" sz="2000" dirty="0" smtClean="0"/>
              <a:t> / </a:t>
            </a:r>
            <a:r>
              <a:rPr lang="fr-FR" sz="2000" dirty="0" err="1" smtClean="0"/>
              <a:t>write</a:t>
            </a:r>
            <a:endParaRPr lang="fr-FR" sz="2000" dirty="0" smtClean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/>
              <a:t>while</a:t>
            </a:r>
            <a:r>
              <a:rPr lang="fr-FR" sz="2000" dirty="0" smtClean="0"/>
              <a:t> imbriqués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fonctions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commandes</a:t>
            </a:r>
            <a:endParaRPr lang="fr-FR" sz="20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096000" y="1751526"/>
            <a:ext cx="0" cy="4043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914400" y="1493949"/>
            <a:ext cx="488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Utilisateur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664816" y="1493949"/>
            <a:ext cx="488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Technique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96508" y="1982308"/>
            <a:ext cx="4705080" cy="317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Script codé en C : interopérabilité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Générateur </a:t>
            </a:r>
            <a:r>
              <a:rPr lang="fr-FR" sz="2000" dirty="0" err="1" smtClean="0"/>
              <a:t>Xtend</a:t>
            </a:r>
            <a:r>
              <a:rPr lang="fr-FR" sz="2000" dirty="0" smtClean="0"/>
              <a:t> :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/>
              <a:t>While</a:t>
            </a:r>
            <a:endParaRPr lang="fr-FR" sz="2000" dirty="0" smtClean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/>
              <a:t>Commands</a:t>
            </a:r>
            <a:endParaRPr lang="fr-FR" sz="2000" dirty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Read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Write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Affectation</a:t>
            </a:r>
          </a:p>
          <a:p>
            <a:pPr lvl="1">
              <a:spcAft>
                <a:spcPts val="300"/>
              </a:spcAft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03525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absentes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90413" y="1982308"/>
            <a:ext cx="470508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Paramétrages du script de lancement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err="1" smtClean="0"/>
              <a:t>Pretty</a:t>
            </a:r>
            <a:r>
              <a:rPr lang="fr-FR" sz="2000" dirty="0" smtClean="0"/>
              <a:t> </a:t>
            </a:r>
            <a:r>
              <a:rPr lang="fr-FR" sz="2000" dirty="0" err="1" smtClean="0"/>
              <a:t>Print</a:t>
            </a:r>
            <a:r>
              <a:rPr lang="fr-FR" sz="2000" dirty="0" smtClean="0"/>
              <a:t> de certaines commandes :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If / For / For </a:t>
            </a:r>
            <a:r>
              <a:rPr lang="fr-FR" sz="2000" dirty="0" err="1" smtClean="0"/>
              <a:t>each</a:t>
            </a:r>
            <a:endParaRPr lang="fr-FR" sz="2000" dirty="0"/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Expressions (</a:t>
            </a:r>
            <a:r>
              <a:rPr lang="fr-FR" sz="2000" dirty="0" err="1" smtClean="0"/>
              <a:t>Expr</a:t>
            </a:r>
            <a:r>
              <a:rPr lang="fr-FR" sz="2000" dirty="0"/>
              <a:t> </a:t>
            </a:r>
            <a:r>
              <a:rPr lang="fr-FR" sz="2000" dirty="0" smtClean="0"/>
              <a:t>…)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52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58</Words>
  <Application>Microsoft Office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Fonctionnalités présentes</vt:lpstr>
      <vt:lpstr>Fonctionnalités absentes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5</cp:revision>
  <dcterms:created xsi:type="dcterms:W3CDTF">2016-11-22T13:29:33Z</dcterms:created>
  <dcterms:modified xsi:type="dcterms:W3CDTF">2016-11-22T14:18:39Z</dcterms:modified>
</cp:coreProperties>
</file>