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29/11/2016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037" y="1533112"/>
            <a:ext cx="8976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Corrections mineurs </a:t>
            </a: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pretty</a:t>
            </a: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printer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Points virgules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Affectations multiples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Expressions </a:t>
            </a: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parenthèsées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Tx/>
              <a:buChar char="-"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Créations de tests unitaires du </a:t>
            </a: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pretty</a:t>
            </a: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printer (Oracle)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Construction de la table des symboles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Liste des fonctions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Nombre input / output</a:t>
            </a:r>
          </a:p>
          <a:p>
            <a:pPr marL="285750" indent="-28575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Liste des variables d’une fonction via les affectations</a:t>
            </a:r>
          </a:p>
          <a:p>
            <a:pPr marL="285750" indent="-285750">
              <a:buFontTx/>
              <a:buChar char="-"/>
            </a:pP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Construction des premières étiquettes de génération de code</a:t>
            </a:r>
          </a:p>
        </p:txBody>
      </p:sp>
    </p:spTree>
    <p:extLst>
      <p:ext uri="{BB962C8B-B14F-4D97-AF65-F5344CB8AC3E}">
        <p14:creationId xmlns:p14="http://schemas.microsoft.com/office/powerpoint/2010/main" val="3035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53037" y="1533112"/>
            <a:ext cx="7714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Evalution</a:t>
            </a: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d’expression (=? Nil)</a:t>
            </a:r>
          </a:p>
          <a:p>
            <a:pPr marL="342900" indent="-342900">
              <a:buFontTx/>
              <a:buChar char="-"/>
            </a:pP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 unitaires sur la table de symbole</a:t>
            </a:r>
          </a:p>
          <a:p>
            <a:pPr marL="342900" indent="-342900">
              <a:buFontTx/>
              <a:buChar char="-"/>
            </a:pP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 complète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Schémas de traduction de code</a:t>
            </a:r>
            <a:endParaRPr lang="fr-FR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85</Words>
  <Application>Microsoft Office PowerPoint</Application>
  <PresentationFormat>Grand écran</PresentationFormat>
  <Paragraphs>24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Semilight</vt:lpstr>
      <vt:lpstr>Thème Office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29</cp:revision>
  <dcterms:created xsi:type="dcterms:W3CDTF">2016-11-22T13:29:33Z</dcterms:created>
  <dcterms:modified xsi:type="dcterms:W3CDTF">2016-11-29T15:41:08Z</dcterms:modified>
</cp:coreProperties>
</file>