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90413" y="1982308"/>
            <a:ext cx="470508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Script de lancement avec –help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err="1" smtClean="0"/>
              <a:t>Pretty</a:t>
            </a:r>
            <a:r>
              <a:rPr lang="fr-FR" sz="2000" dirty="0" smtClean="0"/>
              <a:t> </a:t>
            </a:r>
            <a:r>
              <a:rPr lang="fr-FR" sz="2000" dirty="0" err="1" smtClean="0"/>
              <a:t>Print</a:t>
            </a:r>
            <a:r>
              <a:rPr lang="fr-FR" sz="2000" dirty="0" smtClean="0"/>
              <a:t> global : 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read</a:t>
            </a:r>
            <a:r>
              <a:rPr lang="fr-FR" sz="2000" dirty="0" smtClean="0"/>
              <a:t> / </a:t>
            </a:r>
            <a:r>
              <a:rPr lang="fr-FR" sz="2000" dirty="0" err="1" smtClean="0"/>
              <a:t>write</a:t>
            </a:r>
            <a:endParaRPr lang="fr-FR" sz="2000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while</a:t>
            </a:r>
            <a:r>
              <a:rPr lang="fr-FR" sz="2000" dirty="0" smtClean="0"/>
              <a:t> imbriqués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fonctions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commandes</a:t>
            </a:r>
            <a:endParaRPr lang="fr-FR" sz="20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096000" y="1751526"/>
            <a:ext cx="0" cy="40439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14400" y="1493949"/>
            <a:ext cx="48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Utilisateur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64816" y="1493949"/>
            <a:ext cx="48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96508" y="1982308"/>
            <a:ext cx="470508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Script codé en C : </a:t>
            </a:r>
            <a:r>
              <a:rPr lang="fr-FR" sz="2000" dirty="0" smtClean="0"/>
              <a:t>interopérabilité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Grammaire complète</a:t>
            </a:r>
            <a:endParaRPr lang="fr-FR" sz="2000" dirty="0" smtClean="0"/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Générateur </a:t>
            </a:r>
            <a:r>
              <a:rPr lang="fr-FR" sz="2000" dirty="0" err="1" smtClean="0"/>
              <a:t>Xtend</a:t>
            </a:r>
            <a:r>
              <a:rPr lang="fr-FR" sz="2000" dirty="0" smtClean="0"/>
              <a:t> 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Commands</a:t>
            </a:r>
            <a:endParaRPr lang="fr-FR" sz="2000" dirty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Read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Write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Affectation</a:t>
            </a:r>
            <a:endParaRPr lang="fr-FR" sz="2000" dirty="0" smtClean="0"/>
          </a:p>
          <a:p>
            <a:pPr lvl="1">
              <a:spcAft>
                <a:spcPts val="300"/>
              </a:spcAft>
            </a:pPr>
            <a:endParaRPr lang="fr-FR" sz="20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90413" y="1982308"/>
            <a:ext cx="470508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Paramétrages du script de lancement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err="1" smtClean="0"/>
              <a:t>Pretty</a:t>
            </a:r>
            <a:r>
              <a:rPr lang="fr-FR" sz="2000" dirty="0" smtClean="0"/>
              <a:t> </a:t>
            </a:r>
            <a:r>
              <a:rPr lang="fr-FR" sz="2000" dirty="0" err="1" smtClean="0"/>
              <a:t>Print</a:t>
            </a:r>
            <a:r>
              <a:rPr lang="fr-FR" sz="2000" dirty="0" smtClean="0"/>
              <a:t> de certaines commandes :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If / For / For </a:t>
            </a:r>
            <a:r>
              <a:rPr lang="fr-FR" sz="2000" dirty="0" err="1" smtClean="0"/>
              <a:t>each</a:t>
            </a:r>
            <a:endParaRPr lang="fr-FR" sz="2000" dirty="0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Expressions (</a:t>
            </a:r>
            <a:r>
              <a:rPr lang="fr-FR" sz="2000" dirty="0" err="1" smtClean="0"/>
              <a:t>Expr</a:t>
            </a:r>
            <a:r>
              <a:rPr lang="fr-FR" sz="2000" dirty="0"/>
              <a:t> </a:t>
            </a:r>
            <a:r>
              <a:rPr lang="fr-FR" sz="2000" dirty="0" smtClean="0"/>
              <a:t>…)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090413" y="5008843"/>
            <a:ext cx="470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000" dirty="0" smtClean="0"/>
              <a:t>--&gt;  Fonction de tests unitaires (Oracle)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</Words>
  <Application>Microsoft Office PowerPoint</Application>
  <PresentationFormat>Grand écran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15</cp:revision>
  <dcterms:created xsi:type="dcterms:W3CDTF">2016-11-22T13:29:33Z</dcterms:created>
  <dcterms:modified xsi:type="dcterms:W3CDTF">2016-11-22T15:55:51Z</dcterms:modified>
</cp:coreProperties>
</file>