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9977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487" y="1817732"/>
            <a:ext cx="4875124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Conditions (</a:t>
            </a:r>
            <a:r>
              <a:rPr lang="fr-FR" sz="2000" dirty="0" err="1" smtClean="0"/>
              <a:t>Expr</a:t>
            </a:r>
            <a:r>
              <a:rPr lang="fr-FR" sz="20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Boucles </a:t>
            </a: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Affectations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r>
              <a:rPr lang="fr-FR" sz="2000" dirty="0" smtClean="0"/>
              <a:t>Appels de </a:t>
            </a:r>
            <a:r>
              <a:rPr lang="fr-FR" sz="2000" dirty="0" smtClean="0"/>
              <a:t>fonctions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Evaluation des Expressions (</a:t>
            </a:r>
            <a:r>
              <a:rPr lang="fr-FR" sz="2000" dirty="0" err="1"/>
              <a:t>BinTree</a:t>
            </a:r>
            <a:r>
              <a:rPr lang="fr-FR" sz="2000" dirty="0"/>
              <a:t>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fr-FR" sz="2000" dirty="0"/>
              <a:t>Gestion des symboles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Tx/>
              <a:buChar char="-"/>
            </a:pPr>
            <a:endParaRPr lang="fr-FR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450168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027312" y="1770285"/>
            <a:ext cx="439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Vérification de l’output dans les appels de fonctions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027312" y="2592093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027312" y="3061441"/>
            <a:ext cx="3290888" cy="369332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A, B, C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027312" y="3530789"/>
            <a:ext cx="3290888" cy="369332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 := (</a:t>
            </a:r>
            <a:r>
              <a:rPr lang="fr-FR" dirty="0" err="1" smtClean="0"/>
              <a:t>fctTwoOutput</a:t>
            </a:r>
            <a:r>
              <a:rPr lang="fr-FR" dirty="0" smtClean="0"/>
              <a:t> C, D);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50168" y="4232513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Script WHC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27311" y="4713517"/>
            <a:ext cx="514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 smtClean="0"/>
              <a:t>Prise en compte des paramètres du main (</a:t>
            </a:r>
            <a:r>
              <a:rPr lang="fr-FR" sz="2000" dirty="0" err="1" smtClean="0"/>
              <a:t>methode</a:t>
            </a:r>
            <a:r>
              <a:rPr lang="fr-FR" sz="2000" dirty="0" smtClean="0"/>
              <a:t> de </a:t>
            </a:r>
            <a:r>
              <a:rPr lang="fr-FR" sz="2000" dirty="0" err="1" smtClean="0"/>
              <a:t>convertion</a:t>
            </a:r>
            <a:r>
              <a:rPr lang="fr-FR" sz="2000" dirty="0" smtClean="0"/>
              <a:t> String -&gt; </a:t>
            </a:r>
            <a:r>
              <a:rPr lang="fr-FR" sz="2000" dirty="0" err="1" smtClean="0"/>
              <a:t>BinTree</a:t>
            </a:r>
            <a:r>
              <a:rPr lang="fr-F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44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2487" y="1068946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8331" y="1530611"/>
            <a:ext cx="7662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Ecriture de la table des symboles au format XML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Utilisation d’un Oracle pour la table des symboles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unitaires simples sur code 3 adresse + génération de code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charge sur la taille du fichier (temps de traduction</a:t>
            </a:r>
            <a:r>
              <a:rPr lang="fr-FR" sz="2000" dirty="0" smtClean="0"/>
              <a:t>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profondeur (Mais </a:t>
            </a:r>
            <a:r>
              <a:rPr lang="fr-FR" sz="2000" dirty="0" err="1" smtClean="0"/>
              <a:t>Xtext</a:t>
            </a:r>
            <a:r>
              <a:rPr lang="fr-FR" sz="2000" dirty="0" smtClean="0"/>
              <a:t> crash rapidement)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76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76152" y="1739152"/>
            <a:ext cx="806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Correction bug avec des appels multiples de fonctions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6145" y="1235075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6152" y="2874776"/>
            <a:ext cx="700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Vérifications finales sur la génération de code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6145" y="2366945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6151" y="3986096"/>
            <a:ext cx="883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Correction bug de l’exécution du code généré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6145" y="3482019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Script WHC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177</Words>
  <Application>Microsoft Office PowerPoint</Application>
  <PresentationFormat>Grand écran</PresentationFormat>
  <Paragraphs>33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Semilight</vt:lpstr>
      <vt:lpstr>Thème Office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69</cp:revision>
  <dcterms:created xsi:type="dcterms:W3CDTF">2016-11-22T13:29:33Z</dcterms:created>
  <dcterms:modified xsi:type="dcterms:W3CDTF">2017-01-10T13:57:44Z</dcterms:modified>
</cp:coreProperties>
</file>