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aleway-bold.fntdata"/><Relationship Id="rId10" Type="http://schemas.openxmlformats.org/officeDocument/2006/relationships/slide" Target="slides/slide5.xml"/><Relationship Id="rId21" Type="http://schemas.openxmlformats.org/officeDocument/2006/relationships/font" Target="fonts/Raleway-regular.fntdata"/><Relationship Id="rId13" Type="http://schemas.openxmlformats.org/officeDocument/2006/relationships/slide" Target="slides/slide8.xml"/><Relationship Id="rId24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ff9bd553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ff9bd553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ff9bd55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ff9bd55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ff9bd55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ff9bd55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5ed70a1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5ed70a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5ed70a1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5ed70a1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5ed70a1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5ed70a1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4d12cfd0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4d12cfd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ff9bd55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ff9bd55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ff9bd55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ff9bd55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53ef18c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53ef18c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ff9bd55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ff9bd55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ff9bd553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ff9bd553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ff9bd55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ff9bd55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ff9bd553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ff9bd553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zaliczeniowy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Arkadiusz Maciejewski - 29400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Kacper Stachowski - 29398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1. wybór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3220150"/>
            <a:ext cx="8520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Prosta funkcja, zawiera w sobie odwołanie do exsits(). Najpierw funkcja sprawdza czy plik z produktami istnieje, a potem wypisuje go, linia po linii.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25" y="1068425"/>
            <a:ext cx="7507154" cy="18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358950" y="2835200"/>
            <a:ext cx="24261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pl" sz="1385"/>
              <a:t>Część kodu</a:t>
            </a:r>
            <a:endParaRPr sz="138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</a:t>
            </a:r>
            <a:r>
              <a:rPr lang="pl"/>
              <a:t>. wybór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3220150"/>
            <a:ext cx="8520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Funkcja umożliwiająca przypisanie produktom z przeczytanego pliku .txt, nadanie im ceny, która potem może być </a:t>
            </a:r>
            <a:r>
              <a:rPr lang="pl"/>
              <a:t>pojedynczo</a:t>
            </a:r>
            <a:r>
              <a:rPr lang="pl"/>
              <a:t> sprawdzona funkcją 1 lub suma wszystkich produktów dzięki funkcji 3.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358950" y="2805900"/>
            <a:ext cx="24261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pl" sz="1385"/>
              <a:t>Część kodu</a:t>
            </a:r>
            <a:endParaRPr sz="1385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1068413"/>
            <a:ext cx="63055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</a:t>
            </a:r>
            <a:r>
              <a:rPr lang="pl"/>
              <a:t>. wybór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3220150"/>
            <a:ext cx="8520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Funkcja sumująca wszystkie ceny przypisane do produktów w pliku .txt.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358950" y="2805900"/>
            <a:ext cx="24261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pl" sz="1385"/>
              <a:t>Część kodu</a:t>
            </a:r>
            <a:endParaRPr sz="1385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948513"/>
            <a:ext cx="83343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4</a:t>
            </a:r>
            <a:r>
              <a:rPr lang="pl"/>
              <a:t>. wybór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3220150"/>
            <a:ext cx="8520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Nie jesteśmy w stanie przewidzieć ceny paliwa, ale możemy </a:t>
            </a:r>
            <a:r>
              <a:rPr lang="pl"/>
              <a:t>zgadywać</a:t>
            </a:r>
            <a:r>
              <a:rPr lang="pl"/>
              <a:t>. Funkcja używa random, z zakresu od 6 do 8, wybiera losową liczbę double. Potem ta cyfra jest zaokrąglana do dwóch cyfr po przecinku. Ten wybór daje również możliwość sprawdzenia ceny w podanej przez </a:t>
            </a:r>
            <a:r>
              <a:rPr lang="pl"/>
              <a:t>użytkownika</a:t>
            </a:r>
            <a:r>
              <a:rPr lang="pl"/>
              <a:t> dacie.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358950" y="2805900"/>
            <a:ext cx="24261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pl" sz="1385"/>
              <a:t>Część kodu</a:t>
            </a:r>
            <a:endParaRPr sz="1385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463" y="1264525"/>
            <a:ext cx="6233067" cy="14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5</a:t>
            </a:r>
            <a:r>
              <a:rPr lang="pl"/>
              <a:t>. wybór i walidacja 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3220150"/>
            <a:ext cx="85206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Wyjście z programu oraz sprawdzenie czy użytkownik poprawnie wybrał opcję w menu.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358950" y="2805900"/>
            <a:ext cx="24261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pl" sz="1385"/>
              <a:t>Część kodu</a:t>
            </a:r>
            <a:endParaRPr sz="1385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1198975"/>
            <a:ext cx="47720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</a:t>
            </a:r>
            <a:r>
              <a:rPr lang="pl"/>
              <a:t>uwagę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Opis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Prosta aplikacja symulująca bazę danych sklepu. Umożliwia sprawdzenie listy produktów z pliku .txt, przypisanie ceny do nich oraz sprawdzenie sumy produktów.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Aplikacja posiada wiadomość witającą użytkownika, pojawia się ona tylko przy włączeniu aplikacji.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200" y="1671638"/>
            <a:ext cx="22383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Mniejsze funkcje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Mniejsze funkcje	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Nasz program zbudowany jest z 4 funkcji - welcomeMesg(), exists(), menu() i main().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Są to dwie mniejsze i dwie główne funkcje.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Mniejsze funkcje to welcomeMesg() - odpowiedzialna za przywitanie użytkownika, wywoływana tylko przy starcie aplikacji oraz exists() używana przy jednej z funkcji programu.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925" y="1908175"/>
            <a:ext cx="41433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Funkcja welcomeMesg()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81488" y="3409575"/>
            <a:ext cx="75810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Wiadomość powitalna jest oddzielną funkcją wywoływaną później przez main(). Data jest zdobywana przez aplikację przez funkcję current time, z chrono::system_clock.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Następnie data jest porządkowana przy pomocy zmiennych int, które odpowiednio pokazują rok, miesiąc i dzień.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38" y="1220825"/>
            <a:ext cx="6652514" cy="20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Funkcja exists()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781488" y="3409575"/>
            <a:ext cx="75810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Jako że nasz program pozwala na odczytywanie i modyfikowanie plików tekstowych posiadamy funkcję która sprawdza czy plik potrzebny do poprawnego działanie funkcji istnieje. Zapobiega to program przed crashem.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1068425"/>
            <a:ext cx="53435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Główne</a:t>
            </a:r>
            <a:r>
              <a:rPr lang="pl"/>
              <a:t> funkcje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Funkcja main()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781500" y="1631100"/>
            <a:ext cx="3790500" cy="18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Dzięki rozdzieleniu programu na wiele funkcji, funkcja main w naszym programie to tylko odwołanie - do wiadomości witającej oraz do funkcji odpowiedzialnej za menu.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400" y="2038350"/>
            <a:ext cx="15335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Funkcja menu()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781500" y="1202100"/>
            <a:ext cx="37905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 zasadzie to w tej funkcji jest cały core naszego programu, funkcja main się do niej tylko odwołuje. Prawie cały kod potrzebny do działania funkcji zawartych w menu jest w nim zawarty. Funkcja składa się z funkcji while, która posiada w sobie  5 głównych wyborów oraz zabezpieczenia, gdyby użytkownik wybrał nie prawidłowo.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20825"/>
            <a:ext cx="4267200" cy="3147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