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6"/>
  </p:notesMasterIdLst>
  <p:sldIdLst>
    <p:sldId id="256" r:id="rId2"/>
    <p:sldId id="258" r:id="rId3"/>
    <p:sldId id="268" r:id="rId4"/>
    <p:sldId id="259" r:id="rId5"/>
    <p:sldId id="260" r:id="rId6"/>
    <p:sldId id="319" r:id="rId7"/>
    <p:sldId id="326" r:id="rId8"/>
    <p:sldId id="318" r:id="rId9"/>
    <p:sldId id="327" r:id="rId10"/>
    <p:sldId id="328" r:id="rId11"/>
    <p:sldId id="325" r:id="rId12"/>
    <p:sldId id="329" r:id="rId13"/>
    <p:sldId id="291" r:id="rId14"/>
    <p:sldId id="330" r:id="rId15"/>
  </p:sldIdLst>
  <p:sldSz cx="9144000" cy="5143500" type="screen16x9"/>
  <p:notesSz cx="6858000" cy="9144000"/>
  <p:embeddedFontLst>
    <p:embeddedFont>
      <p:font typeface="Anaheim" panose="020B0604020202020204" charset="0"/>
      <p:regular r:id="rId17"/>
    </p:embeddedFont>
    <p:embeddedFont>
      <p:font typeface="Archivo" panose="020B0604020202020204" charset="0"/>
      <p:regular r:id="rId18"/>
      <p:bold r:id="rId19"/>
      <p:italic r:id="rId20"/>
      <p:boldItalic r:id="rId21"/>
    </p:embeddedFont>
    <p:embeddedFont>
      <p:font typeface="Archivo Black" panose="020B0604020202020204" charset="0"/>
      <p:regular r:id="rId22"/>
    </p:embeddedFont>
    <p:embeddedFont>
      <p:font typeface="Archivo SemiBold" panose="020B0604020202020204" charset="0"/>
      <p:regular r:id="rId23"/>
      <p:bold r:id="rId24"/>
      <p:italic r:id="rId25"/>
      <p:boldItalic r:id="rId26"/>
    </p:embeddedFont>
    <p:embeddedFont>
      <p:font typeface="Bebas Neue" panose="020B0606020202050201" pitchFamily="34" charset="0"/>
      <p:regular r:id="rId27"/>
    </p:embeddedFont>
    <p:embeddedFont>
      <p:font typeface="Nunito Light" pitchFamily="2"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476586-EF8B-44BB-AC1F-2A1D776267EB}">
  <a:tblStyle styleId="{AB476586-EF8B-44BB-AC1F-2A1D776267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1CCF18-9ED8-444A-B894-71449E4A7DA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54"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
        <p:cNvGrpSpPr/>
        <p:nvPr/>
      </p:nvGrpSpPr>
      <p:grpSpPr>
        <a:xfrm>
          <a:off x="0" y="0"/>
          <a:ext cx="0" cy="0"/>
          <a:chOff x="0" y="0"/>
          <a:chExt cx="0" cy="0"/>
        </a:xfrm>
      </p:grpSpPr>
      <p:sp>
        <p:nvSpPr>
          <p:cNvPr id="1733" name="Google Shape;1733;g2161f68c1c1_2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4" name="Google Shape;1734;g2161f68c1c1_2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8"/>
        <p:cNvGrpSpPr/>
        <p:nvPr/>
      </p:nvGrpSpPr>
      <p:grpSpPr>
        <a:xfrm>
          <a:off x="0" y="0"/>
          <a:ext cx="0" cy="0"/>
          <a:chOff x="0" y="0"/>
          <a:chExt cx="0" cy="0"/>
        </a:xfrm>
      </p:grpSpPr>
      <p:sp>
        <p:nvSpPr>
          <p:cNvPr id="2399" name="Google Shape;23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0" name="Google Shape;24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100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8"/>
        <p:cNvGrpSpPr/>
        <p:nvPr/>
      </p:nvGrpSpPr>
      <p:grpSpPr>
        <a:xfrm>
          <a:off x="0" y="0"/>
          <a:ext cx="0" cy="0"/>
          <a:chOff x="0" y="0"/>
          <a:chExt cx="0" cy="0"/>
        </a:xfrm>
      </p:grpSpPr>
      <p:sp>
        <p:nvSpPr>
          <p:cNvPr id="2399" name="Google Shape;23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0" name="Google Shape;24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230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8"/>
        <p:cNvGrpSpPr/>
        <p:nvPr/>
      </p:nvGrpSpPr>
      <p:grpSpPr>
        <a:xfrm>
          <a:off x="0" y="0"/>
          <a:ext cx="0" cy="0"/>
          <a:chOff x="0" y="0"/>
          <a:chExt cx="0" cy="0"/>
        </a:xfrm>
      </p:grpSpPr>
      <p:sp>
        <p:nvSpPr>
          <p:cNvPr id="2399" name="Google Shape;23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0" name="Google Shape;24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500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2"/>
        <p:cNvGrpSpPr/>
        <p:nvPr/>
      </p:nvGrpSpPr>
      <p:grpSpPr>
        <a:xfrm>
          <a:off x="0" y="0"/>
          <a:ext cx="0" cy="0"/>
          <a:chOff x="0" y="0"/>
          <a:chExt cx="0" cy="0"/>
        </a:xfrm>
      </p:grpSpPr>
      <p:sp>
        <p:nvSpPr>
          <p:cNvPr id="4523" name="Google Shape;4523;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4" name="Google Shape;4524;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797576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8"/>
        <p:cNvGrpSpPr/>
        <p:nvPr/>
      </p:nvGrpSpPr>
      <p:grpSpPr>
        <a:xfrm>
          <a:off x="0" y="0"/>
          <a:ext cx="0" cy="0"/>
          <a:chOff x="0" y="0"/>
          <a:chExt cx="0" cy="0"/>
        </a:xfrm>
      </p:grpSpPr>
      <p:sp>
        <p:nvSpPr>
          <p:cNvPr id="2859" name="Google Shape;2859;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0" name="Google Shape;2860;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p:cNvGrpSpPr/>
        <p:nvPr/>
      </p:nvGrpSpPr>
      <p:grpSpPr>
        <a:xfrm>
          <a:off x="0" y="0"/>
          <a:ext cx="0" cy="0"/>
          <a:chOff x="0" y="0"/>
          <a:chExt cx="0" cy="0"/>
        </a:xfrm>
      </p:grpSpPr>
      <p:sp>
        <p:nvSpPr>
          <p:cNvPr id="2078" name="Google Shape;207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9" name="Google Shape;207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3"/>
        <p:cNvGrpSpPr/>
        <p:nvPr/>
      </p:nvGrpSpPr>
      <p:grpSpPr>
        <a:xfrm>
          <a:off x="0" y="0"/>
          <a:ext cx="0" cy="0"/>
          <a:chOff x="0" y="0"/>
          <a:chExt cx="0" cy="0"/>
        </a:xfrm>
      </p:grpSpPr>
      <p:sp>
        <p:nvSpPr>
          <p:cNvPr id="2164" name="Google Shape;216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5" name="Google Shape;216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8"/>
        <p:cNvGrpSpPr/>
        <p:nvPr/>
      </p:nvGrpSpPr>
      <p:grpSpPr>
        <a:xfrm>
          <a:off x="0" y="0"/>
          <a:ext cx="0" cy="0"/>
          <a:chOff x="0" y="0"/>
          <a:chExt cx="0" cy="0"/>
        </a:xfrm>
      </p:grpSpPr>
      <p:sp>
        <p:nvSpPr>
          <p:cNvPr id="2399" name="Google Shape;23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0" name="Google Shape;24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663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8"/>
        <p:cNvGrpSpPr/>
        <p:nvPr/>
      </p:nvGrpSpPr>
      <p:grpSpPr>
        <a:xfrm>
          <a:off x="0" y="0"/>
          <a:ext cx="0" cy="0"/>
          <a:chOff x="0" y="0"/>
          <a:chExt cx="0" cy="0"/>
        </a:xfrm>
      </p:grpSpPr>
      <p:sp>
        <p:nvSpPr>
          <p:cNvPr id="2399" name="Google Shape;23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0" name="Google Shape;24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60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8"/>
        <p:cNvGrpSpPr/>
        <p:nvPr/>
      </p:nvGrpSpPr>
      <p:grpSpPr>
        <a:xfrm>
          <a:off x="0" y="0"/>
          <a:ext cx="0" cy="0"/>
          <a:chOff x="0" y="0"/>
          <a:chExt cx="0" cy="0"/>
        </a:xfrm>
      </p:grpSpPr>
      <p:sp>
        <p:nvSpPr>
          <p:cNvPr id="2399" name="Google Shape;23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0" name="Google Shape;24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9943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8"/>
        <p:cNvGrpSpPr/>
        <p:nvPr/>
      </p:nvGrpSpPr>
      <p:grpSpPr>
        <a:xfrm>
          <a:off x="0" y="0"/>
          <a:ext cx="0" cy="0"/>
          <a:chOff x="0" y="0"/>
          <a:chExt cx="0" cy="0"/>
        </a:xfrm>
      </p:grpSpPr>
      <p:sp>
        <p:nvSpPr>
          <p:cNvPr id="2399" name="Google Shape;23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0" name="Google Shape;24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436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46164" y="2671901"/>
            <a:ext cx="9680636" cy="2228659"/>
            <a:chOff x="-446164" y="2671901"/>
            <a:chExt cx="9680636" cy="2228659"/>
          </a:xfrm>
        </p:grpSpPr>
        <p:grpSp>
          <p:nvGrpSpPr>
            <p:cNvPr id="10" name="Google Shape;10;p2"/>
            <p:cNvGrpSpPr/>
            <p:nvPr/>
          </p:nvGrpSpPr>
          <p:grpSpPr>
            <a:xfrm flipH="1">
              <a:off x="8430786" y="2688526"/>
              <a:ext cx="803686" cy="2212034"/>
              <a:chOff x="1624525" y="2228575"/>
              <a:chExt cx="497700" cy="1369850"/>
            </a:xfrm>
          </p:grpSpPr>
          <p:sp>
            <p:nvSpPr>
              <p:cNvPr id="11" name="Google Shape;11;p2"/>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716325" y="231130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907500" y="231130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16325" y="257115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907500" y="257115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716325" y="2831000"/>
                <a:ext cx="114050" cy="220425"/>
              </a:xfrm>
              <a:custGeom>
                <a:avLst/>
                <a:gdLst/>
                <a:ahLst/>
                <a:cxnLst/>
                <a:rect l="l" t="t" r="r" b="b"/>
                <a:pathLst>
                  <a:path w="4562" h="8817" extrusionOk="0">
                    <a:moveTo>
                      <a:pt x="1" y="1"/>
                    </a:moveTo>
                    <a:lnTo>
                      <a:pt x="1"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907500" y="2831000"/>
                <a:ext cx="114050" cy="220425"/>
              </a:xfrm>
              <a:custGeom>
                <a:avLst/>
                <a:gdLst/>
                <a:ahLst/>
                <a:cxnLst/>
                <a:rect l="l" t="t" r="r" b="b"/>
                <a:pathLst>
                  <a:path w="4562" h="8817" extrusionOk="0">
                    <a:moveTo>
                      <a:pt x="0" y="1"/>
                    </a:moveTo>
                    <a:lnTo>
                      <a:pt x="0"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716325" y="3090875"/>
                <a:ext cx="114050" cy="220400"/>
              </a:xfrm>
              <a:custGeom>
                <a:avLst/>
                <a:gdLst/>
                <a:ahLst/>
                <a:cxnLst/>
                <a:rect l="l" t="t" r="r" b="b"/>
                <a:pathLst>
                  <a:path w="4562" h="8816" extrusionOk="0">
                    <a:moveTo>
                      <a:pt x="1" y="1"/>
                    </a:moveTo>
                    <a:lnTo>
                      <a:pt x="1"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07500" y="3090875"/>
                <a:ext cx="114050" cy="220400"/>
              </a:xfrm>
              <a:custGeom>
                <a:avLst/>
                <a:gdLst/>
                <a:ahLst/>
                <a:cxnLst/>
                <a:rect l="l" t="t" r="r" b="b"/>
                <a:pathLst>
                  <a:path w="4562" h="8816" extrusionOk="0">
                    <a:moveTo>
                      <a:pt x="0" y="1"/>
                    </a:moveTo>
                    <a:lnTo>
                      <a:pt x="0"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446164" y="2671901"/>
              <a:ext cx="1163053" cy="2159651"/>
              <a:chOff x="5379099" y="2225725"/>
              <a:chExt cx="1788762" cy="2159651"/>
            </a:xfrm>
          </p:grpSpPr>
          <p:sp>
            <p:nvSpPr>
              <p:cNvPr id="22" name="Google Shape;22;p2"/>
              <p:cNvSpPr/>
              <p:nvPr/>
            </p:nvSpPr>
            <p:spPr>
              <a:xfrm>
                <a:off x="6495821" y="2490731"/>
                <a:ext cx="672039" cy="1894645"/>
              </a:xfrm>
              <a:custGeom>
                <a:avLst/>
                <a:gdLst/>
                <a:ahLst/>
                <a:cxnLst/>
                <a:rect l="l" t="t" r="r" b="b"/>
                <a:pathLst>
                  <a:path w="16647" h="46932" extrusionOk="0">
                    <a:moveTo>
                      <a:pt x="0" y="0"/>
                    </a:moveTo>
                    <a:lnTo>
                      <a:pt x="0" y="46932"/>
                    </a:lnTo>
                    <a:lnTo>
                      <a:pt x="16647" y="46932"/>
                    </a:lnTo>
                    <a:lnTo>
                      <a:pt x="16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5379099" y="2225725"/>
                <a:ext cx="1505640" cy="2156323"/>
                <a:chOff x="4340925" y="2189800"/>
                <a:chExt cx="932400" cy="1335350"/>
              </a:xfrm>
            </p:grpSpPr>
            <p:sp>
              <p:nvSpPr>
                <p:cNvPr id="24" name="Google Shape;24;p2"/>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491600"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340925" y="2268450"/>
                  <a:ext cx="932400" cy="3100"/>
                </a:xfrm>
                <a:custGeom>
                  <a:avLst/>
                  <a:gdLst/>
                  <a:ahLst/>
                  <a:cxnLst/>
                  <a:rect l="l" t="t" r="r" b="b"/>
                  <a:pathLst>
                    <a:path w="37296" h="124" extrusionOk="0">
                      <a:moveTo>
                        <a:pt x="62" y="0"/>
                      </a:moveTo>
                      <a:cubicBezTo>
                        <a:pt x="28" y="0"/>
                        <a:pt x="0" y="27"/>
                        <a:pt x="0" y="62"/>
                      </a:cubicBezTo>
                      <a:cubicBezTo>
                        <a:pt x="0" y="95"/>
                        <a:pt x="28" y="123"/>
                        <a:pt x="62" y="123"/>
                      </a:cubicBezTo>
                      <a:lnTo>
                        <a:pt x="37235" y="123"/>
                      </a:lnTo>
                      <a:cubicBezTo>
                        <a:pt x="37269" y="123"/>
                        <a:pt x="37295" y="95"/>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340925" y="2399550"/>
                  <a:ext cx="932400" cy="3100"/>
                </a:xfrm>
                <a:custGeom>
                  <a:avLst/>
                  <a:gdLst/>
                  <a:ahLst/>
                  <a:cxnLst/>
                  <a:rect l="l" t="t" r="r" b="b"/>
                  <a:pathLst>
                    <a:path w="37296" h="124" extrusionOk="0">
                      <a:moveTo>
                        <a:pt x="62" y="1"/>
                      </a:moveTo>
                      <a:cubicBezTo>
                        <a:pt x="28" y="1"/>
                        <a:pt x="0" y="29"/>
                        <a:pt x="0" y="62"/>
                      </a:cubicBezTo>
                      <a:cubicBezTo>
                        <a:pt x="0" y="96"/>
                        <a:pt x="28" y="124"/>
                        <a:pt x="62" y="124"/>
                      </a:cubicBezTo>
                      <a:lnTo>
                        <a:pt x="37235" y="124"/>
                      </a:lnTo>
                      <a:cubicBezTo>
                        <a:pt x="37269" y="124"/>
                        <a:pt x="37295" y="96"/>
                        <a:pt x="37295" y="62"/>
                      </a:cubicBezTo>
                      <a:cubicBezTo>
                        <a:pt x="37295" y="29"/>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340925" y="2530675"/>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340925" y="2661825"/>
                  <a:ext cx="932400" cy="3100"/>
                </a:xfrm>
                <a:custGeom>
                  <a:avLst/>
                  <a:gdLst/>
                  <a:ahLst/>
                  <a:cxnLst/>
                  <a:rect l="l" t="t" r="r" b="b"/>
                  <a:pathLst>
                    <a:path w="37296" h="124" extrusionOk="0">
                      <a:moveTo>
                        <a:pt x="62" y="0"/>
                      </a:moveTo>
                      <a:cubicBezTo>
                        <a:pt x="28" y="0"/>
                        <a:pt x="0" y="27"/>
                        <a:pt x="0" y="62"/>
                      </a:cubicBezTo>
                      <a:cubicBezTo>
                        <a:pt x="0" y="96"/>
                        <a:pt x="28" y="123"/>
                        <a:pt x="62" y="123"/>
                      </a:cubicBezTo>
                      <a:lnTo>
                        <a:pt x="37235" y="123"/>
                      </a:lnTo>
                      <a:cubicBezTo>
                        <a:pt x="37269" y="123"/>
                        <a:pt x="37295" y="96"/>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340925" y="2792950"/>
                  <a:ext cx="932400" cy="3075"/>
                </a:xfrm>
                <a:custGeom>
                  <a:avLst/>
                  <a:gdLst/>
                  <a:ahLst/>
                  <a:cxnLst/>
                  <a:rect l="l" t="t" r="r" b="b"/>
                  <a:pathLst>
                    <a:path w="37296" h="123" extrusionOk="0">
                      <a:moveTo>
                        <a:pt x="62" y="0"/>
                      </a:moveTo>
                      <a:cubicBezTo>
                        <a:pt x="28" y="0"/>
                        <a:pt x="0" y="28"/>
                        <a:pt x="0" y="61"/>
                      </a:cubicBezTo>
                      <a:cubicBezTo>
                        <a:pt x="0" y="95"/>
                        <a:pt x="28" y="123"/>
                        <a:pt x="62" y="123"/>
                      </a:cubicBezTo>
                      <a:lnTo>
                        <a:pt x="37235" y="123"/>
                      </a:lnTo>
                      <a:cubicBezTo>
                        <a:pt x="37269" y="123"/>
                        <a:pt x="37295" y="95"/>
                        <a:pt x="37295" y="61"/>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340925" y="2924050"/>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340925" y="3055175"/>
                  <a:ext cx="932400" cy="3100"/>
                </a:xfrm>
                <a:custGeom>
                  <a:avLst/>
                  <a:gdLst/>
                  <a:ahLst/>
                  <a:cxnLst/>
                  <a:rect l="l" t="t" r="r" b="b"/>
                  <a:pathLst>
                    <a:path w="37296" h="124" extrusionOk="0">
                      <a:moveTo>
                        <a:pt x="62" y="0"/>
                      </a:moveTo>
                      <a:cubicBezTo>
                        <a:pt x="28" y="0"/>
                        <a:pt x="0" y="28"/>
                        <a:pt x="0" y="62"/>
                      </a:cubicBezTo>
                      <a:cubicBezTo>
                        <a:pt x="0" y="97"/>
                        <a:pt x="28" y="123"/>
                        <a:pt x="62" y="123"/>
                      </a:cubicBezTo>
                      <a:lnTo>
                        <a:pt x="37235" y="123"/>
                      </a:lnTo>
                      <a:cubicBezTo>
                        <a:pt x="37269" y="123"/>
                        <a:pt x="37295" y="97"/>
                        <a:pt x="37295" y="62"/>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340925" y="3186325"/>
                  <a:ext cx="932400" cy="3075"/>
                </a:xfrm>
                <a:custGeom>
                  <a:avLst/>
                  <a:gdLst/>
                  <a:ahLst/>
                  <a:cxnLst/>
                  <a:rect l="l" t="t" r="r" b="b"/>
                  <a:pathLst>
                    <a:path w="37296" h="123" extrusionOk="0">
                      <a:moveTo>
                        <a:pt x="62" y="0"/>
                      </a:moveTo>
                      <a:cubicBezTo>
                        <a:pt x="28" y="0"/>
                        <a:pt x="0" y="27"/>
                        <a:pt x="0" y="61"/>
                      </a:cubicBezTo>
                      <a:cubicBezTo>
                        <a:pt x="0" y="95"/>
                        <a:pt x="28" y="123"/>
                        <a:pt x="62" y="123"/>
                      </a:cubicBezTo>
                      <a:lnTo>
                        <a:pt x="37235" y="123"/>
                      </a:lnTo>
                      <a:cubicBezTo>
                        <a:pt x="37269" y="123"/>
                        <a:pt x="37295" y="95"/>
                        <a:pt x="37295" y="61"/>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340925" y="3317425"/>
                  <a:ext cx="932400" cy="3100"/>
                </a:xfrm>
                <a:custGeom>
                  <a:avLst/>
                  <a:gdLst/>
                  <a:ahLst/>
                  <a:cxnLst/>
                  <a:rect l="l" t="t" r="r" b="b"/>
                  <a:pathLst>
                    <a:path w="37296" h="124" extrusionOk="0">
                      <a:moveTo>
                        <a:pt x="62" y="1"/>
                      </a:moveTo>
                      <a:cubicBezTo>
                        <a:pt x="28" y="1"/>
                        <a:pt x="0" y="28"/>
                        <a:pt x="0" y="62"/>
                      </a:cubicBezTo>
                      <a:cubicBezTo>
                        <a:pt x="0" y="96"/>
                        <a:pt x="28" y="124"/>
                        <a:pt x="62" y="124"/>
                      </a:cubicBezTo>
                      <a:lnTo>
                        <a:pt x="37235" y="124"/>
                      </a:lnTo>
                      <a:cubicBezTo>
                        <a:pt x="37269" y="124"/>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6508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8100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692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6" y="53413"/>
                        <a:pt x="123" y="53386"/>
                        <a:pt x="123" y="53352"/>
                      </a:cubicBezTo>
                      <a:lnTo>
                        <a:pt x="123" y="62"/>
                      </a:lnTo>
                      <a:cubicBezTo>
                        <a:pt x="123"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284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0" name="Google Shape;40;p2"/>
          <p:cNvSpPr txBox="1">
            <a:spLocks noGrp="1"/>
          </p:cNvSpPr>
          <p:nvPr>
            <p:ph type="ctrTitle"/>
          </p:nvPr>
        </p:nvSpPr>
        <p:spPr>
          <a:xfrm>
            <a:off x="2341950" y="602525"/>
            <a:ext cx="4460100" cy="17256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5500">
                <a:latin typeface="Archivo Black"/>
                <a:ea typeface="Archivo Black"/>
                <a:cs typeface="Archivo Black"/>
                <a:sym typeface="Archivo Black"/>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1" name="Google Shape;41;p2"/>
          <p:cNvSpPr txBox="1">
            <a:spLocks noGrp="1"/>
          </p:cNvSpPr>
          <p:nvPr>
            <p:ph type="subTitle" idx="1"/>
          </p:nvPr>
        </p:nvSpPr>
        <p:spPr>
          <a:xfrm>
            <a:off x="3440825" y="2376875"/>
            <a:ext cx="2262300" cy="6228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500">
                <a:latin typeface="Archivo"/>
                <a:ea typeface="Archivo"/>
                <a:cs typeface="Archivo"/>
                <a:sym typeface="Archiv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42" name="Google Shape;42;p2"/>
          <p:cNvGrpSpPr/>
          <p:nvPr/>
        </p:nvGrpSpPr>
        <p:grpSpPr>
          <a:xfrm>
            <a:off x="-578866" y="224344"/>
            <a:ext cx="10178626" cy="2084839"/>
            <a:chOff x="-578866" y="224344"/>
            <a:chExt cx="10178626" cy="2084839"/>
          </a:xfrm>
        </p:grpSpPr>
        <p:sp>
          <p:nvSpPr>
            <p:cNvPr id="43" name="Google Shape;43;p2"/>
            <p:cNvSpPr/>
            <p:nvPr/>
          </p:nvSpPr>
          <p:spPr>
            <a:xfrm>
              <a:off x="-578866" y="2017590"/>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84051" y="1491661"/>
              <a:ext cx="1015709" cy="291512"/>
            </a:xfrm>
            <a:custGeom>
              <a:avLst/>
              <a:gdLst/>
              <a:ahLst/>
              <a:cxnLst/>
              <a:rect l="l" t="t" r="r" b="b"/>
              <a:pathLst>
                <a:path w="25160" h="7221" extrusionOk="0">
                  <a:moveTo>
                    <a:pt x="9539" y="0"/>
                  </a:moveTo>
                  <a:cubicBezTo>
                    <a:pt x="6635" y="0"/>
                    <a:pt x="4231" y="2140"/>
                    <a:pt x="3816" y="4928"/>
                  </a:cubicBezTo>
                  <a:cubicBezTo>
                    <a:pt x="3703" y="4917"/>
                    <a:pt x="3589" y="4913"/>
                    <a:pt x="3473" y="4913"/>
                  </a:cubicBezTo>
                  <a:cubicBezTo>
                    <a:pt x="1910" y="4913"/>
                    <a:pt x="570" y="5865"/>
                    <a:pt x="1" y="7221"/>
                  </a:cubicBezTo>
                  <a:lnTo>
                    <a:pt x="25160" y="7221"/>
                  </a:lnTo>
                  <a:cubicBezTo>
                    <a:pt x="24475" y="6510"/>
                    <a:pt x="23514" y="6070"/>
                    <a:pt x="22451" y="6070"/>
                  </a:cubicBezTo>
                  <a:cubicBezTo>
                    <a:pt x="21881" y="6070"/>
                    <a:pt x="21342" y="6196"/>
                    <a:pt x="20858" y="6421"/>
                  </a:cubicBezTo>
                  <a:cubicBezTo>
                    <a:pt x="19804" y="4997"/>
                    <a:pt x="18111" y="4073"/>
                    <a:pt x="16204" y="4073"/>
                  </a:cubicBezTo>
                  <a:cubicBezTo>
                    <a:pt x="15825" y="4073"/>
                    <a:pt x="15455" y="4110"/>
                    <a:pt x="15098" y="4179"/>
                  </a:cubicBezTo>
                  <a:cubicBezTo>
                    <a:pt x="14402" y="1765"/>
                    <a:pt x="12177" y="0"/>
                    <a:pt x="9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0380" y="564273"/>
              <a:ext cx="599299" cy="172049"/>
            </a:xfrm>
            <a:custGeom>
              <a:avLst/>
              <a:gdLst/>
              <a:ahLst/>
              <a:cxnLst/>
              <a:rect l="l" t="t" r="r" b="b"/>
              <a:pathLst>
                <a:path w="24721" h="7097" extrusionOk="0">
                  <a:moveTo>
                    <a:pt x="15349" y="1"/>
                  </a:moveTo>
                  <a:cubicBezTo>
                    <a:pt x="12757" y="1"/>
                    <a:pt x="10570" y="1736"/>
                    <a:pt x="9885" y="4108"/>
                  </a:cubicBezTo>
                  <a:cubicBezTo>
                    <a:pt x="9534" y="4039"/>
                    <a:pt x="9171" y="4003"/>
                    <a:pt x="8799" y="4003"/>
                  </a:cubicBezTo>
                  <a:cubicBezTo>
                    <a:pt x="6925" y="4003"/>
                    <a:pt x="5262" y="4911"/>
                    <a:pt x="4226" y="6311"/>
                  </a:cubicBezTo>
                  <a:cubicBezTo>
                    <a:pt x="3751" y="6090"/>
                    <a:pt x="3221" y="5964"/>
                    <a:pt x="2662" y="5964"/>
                  </a:cubicBezTo>
                  <a:cubicBezTo>
                    <a:pt x="1616" y="5964"/>
                    <a:pt x="672" y="6399"/>
                    <a:pt x="0" y="7096"/>
                  </a:cubicBezTo>
                  <a:lnTo>
                    <a:pt x="24721" y="7096"/>
                  </a:lnTo>
                  <a:cubicBezTo>
                    <a:pt x="24161" y="5763"/>
                    <a:pt x="22844" y="4828"/>
                    <a:pt x="21309" y="4828"/>
                  </a:cubicBezTo>
                  <a:cubicBezTo>
                    <a:pt x="21194" y="4828"/>
                    <a:pt x="21082" y="4833"/>
                    <a:pt x="20972" y="4843"/>
                  </a:cubicBezTo>
                  <a:cubicBezTo>
                    <a:pt x="20563" y="2103"/>
                    <a:pt x="18201" y="1"/>
                    <a:pt x="153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192023" y="224344"/>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40"/>
        <p:cNvGrpSpPr/>
        <p:nvPr/>
      </p:nvGrpSpPr>
      <p:grpSpPr>
        <a:xfrm>
          <a:off x="0" y="0"/>
          <a:ext cx="0" cy="0"/>
          <a:chOff x="0" y="0"/>
          <a:chExt cx="0" cy="0"/>
        </a:xfrm>
      </p:grpSpPr>
      <p:grpSp>
        <p:nvGrpSpPr>
          <p:cNvPr id="1541" name="Google Shape;1541;p28"/>
          <p:cNvGrpSpPr/>
          <p:nvPr/>
        </p:nvGrpSpPr>
        <p:grpSpPr>
          <a:xfrm>
            <a:off x="-307285" y="46323"/>
            <a:ext cx="9784590" cy="5107445"/>
            <a:chOff x="-307285" y="46323"/>
            <a:chExt cx="9784590" cy="5107445"/>
          </a:xfrm>
        </p:grpSpPr>
        <p:grpSp>
          <p:nvGrpSpPr>
            <p:cNvPr id="1542" name="Google Shape;1542;p28"/>
            <p:cNvGrpSpPr/>
            <p:nvPr/>
          </p:nvGrpSpPr>
          <p:grpSpPr>
            <a:xfrm>
              <a:off x="-307285" y="3428151"/>
              <a:ext cx="9784590" cy="1725616"/>
              <a:chOff x="-307285" y="3428151"/>
              <a:chExt cx="9784590" cy="1725616"/>
            </a:xfrm>
          </p:grpSpPr>
          <p:grpSp>
            <p:nvGrpSpPr>
              <p:cNvPr id="1543" name="Google Shape;1543;p28"/>
              <p:cNvGrpSpPr/>
              <p:nvPr/>
            </p:nvGrpSpPr>
            <p:grpSpPr>
              <a:xfrm flipH="1">
                <a:off x="-307285" y="3428151"/>
                <a:ext cx="9784590" cy="1403399"/>
                <a:chOff x="-307285" y="3428151"/>
                <a:chExt cx="9784590" cy="1403399"/>
              </a:xfrm>
            </p:grpSpPr>
            <p:grpSp>
              <p:nvGrpSpPr>
                <p:cNvPr id="1544" name="Google Shape;1544;p28"/>
                <p:cNvGrpSpPr/>
                <p:nvPr/>
              </p:nvGrpSpPr>
              <p:grpSpPr>
                <a:xfrm flipH="1">
                  <a:off x="8423996" y="3428151"/>
                  <a:ext cx="1053309" cy="1353778"/>
                  <a:chOff x="8584688" y="3255488"/>
                  <a:chExt cx="1177276" cy="1513108"/>
                </a:xfrm>
              </p:grpSpPr>
              <p:grpSp>
                <p:nvGrpSpPr>
                  <p:cNvPr id="1545" name="Google Shape;1545;p28"/>
                  <p:cNvGrpSpPr/>
                  <p:nvPr/>
                </p:nvGrpSpPr>
                <p:grpSpPr>
                  <a:xfrm flipH="1">
                    <a:off x="8584688" y="3633119"/>
                    <a:ext cx="649796" cy="1069159"/>
                    <a:chOff x="5171600" y="584075"/>
                    <a:chExt cx="402400" cy="662100"/>
                  </a:xfrm>
                </p:grpSpPr>
                <p:sp>
                  <p:nvSpPr>
                    <p:cNvPr id="1546" name="Google Shape;1546;p28"/>
                    <p:cNvSpPr/>
                    <p:nvPr/>
                  </p:nvSpPr>
                  <p:spPr>
                    <a:xfrm>
                      <a:off x="5324750" y="871475"/>
                      <a:ext cx="48450" cy="374700"/>
                    </a:xfrm>
                    <a:custGeom>
                      <a:avLst/>
                      <a:gdLst/>
                      <a:ahLst/>
                      <a:cxnLst/>
                      <a:rect l="l" t="t" r="r" b="b"/>
                      <a:pathLst>
                        <a:path w="1938" h="14988" extrusionOk="0">
                          <a:moveTo>
                            <a:pt x="1836" y="1"/>
                          </a:moveTo>
                          <a:lnTo>
                            <a:pt x="1066" y="82"/>
                          </a:lnTo>
                          <a:lnTo>
                            <a:pt x="0" y="14668"/>
                          </a:lnTo>
                          <a:lnTo>
                            <a:pt x="1854" y="14988"/>
                          </a:lnTo>
                          <a:cubicBezTo>
                            <a:pt x="1854" y="14988"/>
                            <a:pt x="1937" y="6963"/>
                            <a:pt x="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8"/>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8"/>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8"/>
                    <p:cNvSpPr/>
                    <p:nvPr/>
                  </p:nvSpPr>
                  <p:spPr>
                    <a:xfrm>
                      <a:off x="5483525" y="782650"/>
                      <a:ext cx="51900" cy="29275"/>
                    </a:xfrm>
                    <a:custGeom>
                      <a:avLst/>
                      <a:gdLst/>
                      <a:ahLst/>
                      <a:cxnLst/>
                      <a:rect l="l" t="t" r="r" b="b"/>
                      <a:pathLst>
                        <a:path w="2076" h="1171" extrusionOk="0">
                          <a:moveTo>
                            <a:pt x="2022" y="0"/>
                          </a:moveTo>
                          <a:cubicBezTo>
                            <a:pt x="2008" y="0"/>
                            <a:pt x="1995" y="6"/>
                            <a:pt x="1984" y="16"/>
                          </a:cubicBezTo>
                          <a:cubicBezTo>
                            <a:pt x="1340" y="713"/>
                            <a:pt x="56" y="1071"/>
                            <a:pt x="42" y="1073"/>
                          </a:cubicBezTo>
                          <a:cubicBezTo>
                            <a:pt x="16" y="1081"/>
                            <a:pt x="0" y="1108"/>
                            <a:pt x="7" y="1135"/>
                          </a:cubicBezTo>
                          <a:cubicBezTo>
                            <a:pt x="13" y="1156"/>
                            <a:pt x="34" y="1171"/>
                            <a:pt x="55" y="1171"/>
                          </a:cubicBezTo>
                          <a:lnTo>
                            <a:pt x="55" y="1171"/>
                          </a:lnTo>
                          <a:cubicBezTo>
                            <a:pt x="60" y="1171"/>
                            <a:pt x="64" y="1171"/>
                            <a:pt x="68" y="1170"/>
                          </a:cubicBezTo>
                          <a:cubicBezTo>
                            <a:pt x="122" y="1155"/>
                            <a:pt x="1393" y="802"/>
                            <a:pt x="2057" y="84"/>
                          </a:cubicBezTo>
                          <a:cubicBezTo>
                            <a:pt x="2076" y="63"/>
                            <a:pt x="2075" y="32"/>
                            <a:pt x="2054" y="14"/>
                          </a:cubicBezTo>
                          <a:cubicBezTo>
                            <a:pt x="2045" y="5"/>
                            <a:pt x="2033" y="0"/>
                            <a:pt x="2022" y="0"/>
                          </a:cubicBezTo>
                          <a:close/>
                          <a:moveTo>
                            <a:pt x="55" y="1171"/>
                          </a:moveTo>
                          <a:lnTo>
                            <a:pt x="55" y="1171"/>
                          </a:lnTo>
                          <a:cubicBezTo>
                            <a:pt x="55" y="1171"/>
                            <a:pt x="55" y="1171"/>
                            <a:pt x="54" y="1171"/>
                          </a:cubicBezTo>
                          <a:lnTo>
                            <a:pt x="56" y="1171"/>
                          </a:lnTo>
                          <a:cubicBezTo>
                            <a:pt x="55" y="1171"/>
                            <a:pt x="55" y="1171"/>
                            <a:pt x="55" y="1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8"/>
                    <p:cNvSpPr/>
                    <p:nvPr/>
                  </p:nvSpPr>
                  <p:spPr>
                    <a:xfrm>
                      <a:off x="5290175" y="787900"/>
                      <a:ext cx="48100" cy="70875"/>
                    </a:xfrm>
                    <a:custGeom>
                      <a:avLst/>
                      <a:gdLst/>
                      <a:ahLst/>
                      <a:cxnLst/>
                      <a:rect l="l" t="t" r="r" b="b"/>
                      <a:pathLst>
                        <a:path w="1924" h="2835" extrusionOk="0">
                          <a:moveTo>
                            <a:pt x="466" y="1"/>
                          </a:moveTo>
                          <a:cubicBezTo>
                            <a:pt x="444" y="1"/>
                            <a:pt x="424" y="17"/>
                            <a:pt x="419" y="40"/>
                          </a:cubicBezTo>
                          <a:cubicBezTo>
                            <a:pt x="415" y="59"/>
                            <a:pt x="1" y="2026"/>
                            <a:pt x="1848" y="2831"/>
                          </a:cubicBezTo>
                          <a:cubicBezTo>
                            <a:pt x="1854" y="2833"/>
                            <a:pt x="1861" y="2834"/>
                            <a:pt x="1867" y="2834"/>
                          </a:cubicBezTo>
                          <a:cubicBezTo>
                            <a:pt x="1886" y="2834"/>
                            <a:pt x="1904" y="2823"/>
                            <a:pt x="1913" y="2805"/>
                          </a:cubicBezTo>
                          <a:cubicBezTo>
                            <a:pt x="1924" y="2780"/>
                            <a:pt x="1912" y="2751"/>
                            <a:pt x="1886" y="2739"/>
                          </a:cubicBezTo>
                          <a:cubicBezTo>
                            <a:pt x="1145" y="2416"/>
                            <a:pt x="688" y="1869"/>
                            <a:pt x="531" y="1113"/>
                          </a:cubicBezTo>
                          <a:cubicBezTo>
                            <a:pt x="411" y="545"/>
                            <a:pt x="515" y="66"/>
                            <a:pt x="516" y="61"/>
                          </a:cubicBezTo>
                          <a:cubicBezTo>
                            <a:pt x="522" y="34"/>
                            <a:pt x="505" y="7"/>
                            <a:pt x="478" y="2"/>
                          </a:cubicBezTo>
                          <a:cubicBezTo>
                            <a:pt x="474"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1" name="Google Shape;1551;p28"/>
                  <p:cNvGrpSpPr/>
                  <p:nvPr/>
                </p:nvGrpSpPr>
                <p:grpSpPr>
                  <a:xfrm flipH="1">
                    <a:off x="8776533" y="3255488"/>
                    <a:ext cx="985432" cy="1513108"/>
                    <a:chOff x="4718825" y="412825"/>
                    <a:chExt cx="610250" cy="937025"/>
                  </a:xfrm>
                </p:grpSpPr>
                <p:sp>
                  <p:nvSpPr>
                    <p:cNvPr id="1552" name="Google Shape;1552;p28"/>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8"/>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8"/>
                    <p:cNvSpPr/>
                    <p:nvPr/>
                  </p:nvSpPr>
                  <p:spPr>
                    <a:xfrm>
                      <a:off x="5045650" y="679850"/>
                      <a:ext cx="150800" cy="670000"/>
                    </a:xfrm>
                    <a:custGeom>
                      <a:avLst/>
                      <a:gdLst/>
                      <a:ahLst/>
                      <a:cxnLst/>
                      <a:rect l="l" t="t" r="r" b="b"/>
                      <a:pathLst>
                        <a:path w="6032" h="26800" extrusionOk="0">
                          <a:moveTo>
                            <a:pt x="1" y="1"/>
                          </a:moveTo>
                          <a:cubicBezTo>
                            <a:pt x="1" y="1"/>
                            <a:pt x="3425" y="12439"/>
                            <a:pt x="3151" y="26799"/>
                          </a:cubicBezTo>
                          <a:lnTo>
                            <a:pt x="6031" y="26799"/>
                          </a:lnTo>
                          <a:cubicBezTo>
                            <a:pt x="6031" y="26799"/>
                            <a:pt x="4299" y="12988"/>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8"/>
                    <p:cNvSpPr/>
                    <p:nvPr/>
                  </p:nvSpPr>
                  <p:spPr>
                    <a:xfrm>
                      <a:off x="4882025" y="703500"/>
                      <a:ext cx="214975" cy="216500"/>
                    </a:xfrm>
                    <a:custGeom>
                      <a:avLst/>
                      <a:gdLst/>
                      <a:ahLst/>
                      <a:cxnLst/>
                      <a:rect l="l" t="t" r="r" b="b"/>
                      <a:pathLst>
                        <a:path w="8599" h="8660" extrusionOk="0">
                          <a:moveTo>
                            <a:pt x="1" y="0"/>
                          </a:moveTo>
                          <a:cubicBezTo>
                            <a:pt x="1" y="0"/>
                            <a:pt x="148" y="387"/>
                            <a:pt x="510" y="1008"/>
                          </a:cubicBezTo>
                          <a:lnTo>
                            <a:pt x="510" y="1008"/>
                          </a:lnTo>
                          <a:cubicBezTo>
                            <a:pt x="334" y="684"/>
                            <a:pt x="164" y="348"/>
                            <a:pt x="1" y="0"/>
                          </a:cubicBezTo>
                          <a:close/>
                          <a:moveTo>
                            <a:pt x="510" y="1008"/>
                          </a:moveTo>
                          <a:lnTo>
                            <a:pt x="510" y="1008"/>
                          </a:lnTo>
                          <a:cubicBezTo>
                            <a:pt x="3291" y="6130"/>
                            <a:pt x="7509" y="8257"/>
                            <a:pt x="8598" y="8659"/>
                          </a:cubicBezTo>
                          <a:lnTo>
                            <a:pt x="8568" y="7806"/>
                          </a:lnTo>
                          <a:cubicBezTo>
                            <a:pt x="3750" y="5703"/>
                            <a:pt x="1433" y="2593"/>
                            <a:pt x="510" y="10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8"/>
                    <p:cNvSpPr/>
                    <p:nvPr/>
                  </p:nvSpPr>
                  <p:spPr>
                    <a:xfrm>
                      <a:off x="5121350" y="683300"/>
                      <a:ext cx="66450" cy="300725"/>
                    </a:xfrm>
                    <a:custGeom>
                      <a:avLst/>
                      <a:gdLst/>
                      <a:ahLst/>
                      <a:cxnLst/>
                      <a:rect l="l" t="t" r="r" b="b"/>
                      <a:pathLst>
                        <a:path w="2658" h="12029" extrusionOk="0">
                          <a:moveTo>
                            <a:pt x="1998" y="0"/>
                          </a:moveTo>
                          <a:lnTo>
                            <a:pt x="1998" y="0"/>
                          </a:lnTo>
                          <a:cubicBezTo>
                            <a:pt x="1958" y="419"/>
                            <a:pt x="1787" y="341"/>
                            <a:pt x="1795" y="732"/>
                          </a:cubicBezTo>
                          <a:cubicBezTo>
                            <a:pt x="1891" y="5838"/>
                            <a:pt x="1" y="10259"/>
                            <a:pt x="1" y="10259"/>
                          </a:cubicBezTo>
                          <a:lnTo>
                            <a:pt x="367" y="12028"/>
                          </a:lnTo>
                          <a:cubicBezTo>
                            <a:pt x="2658" y="5127"/>
                            <a:pt x="1998" y="1"/>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8"/>
                    <p:cNvSpPr/>
                    <p:nvPr/>
                  </p:nvSpPr>
                  <p:spPr>
                    <a:xfrm>
                      <a:off x="4718825" y="412825"/>
                      <a:ext cx="610250" cy="446450"/>
                    </a:xfrm>
                    <a:custGeom>
                      <a:avLst/>
                      <a:gdLst/>
                      <a:ahLst/>
                      <a:cxnLst/>
                      <a:rect l="l" t="t" r="r" b="b"/>
                      <a:pathLst>
                        <a:path w="24410" h="17858" extrusionOk="0">
                          <a:moveTo>
                            <a:pt x="11501" y="0"/>
                          </a:moveTo>
                          <a:cubicBezTo>
                            <a:pt x="10851" y="0"/>
                            <a:pt x="10226" y="165"/>
                            <a:pt x="9660" y="395"/>
                          </a:cubicBezTo>
                          <a:cubicBezTo>
                            <a:pt x="8950" y="683"/>
                            <a:pt x="8350" y="1184"/>
                            <a:pt x="7947" y="1834"/>
                          </a:cubicBezTo>
                          <a:cubicBezTo>
                            <a:pt x="7872" y="1952"/>
                            <a:pt x="7705" y="2292"/>
                            <a:pt x="7664" y="2317"/>
                          </a:cubicBezTo>
                          <a:cubicBezTo>
                            <a:pt x="7664" y="2317"/>
                            <a:pt x="7662" y="2317"/>
                            <a:pt x="7661" y="2317"/>
                          </a:cubicBezTo>
                          <a:cubicBezTo>
                            <a:pt x="7631" y="2317"/>
                            <a:pt x="7409" y="2281"/>
                            <a:pt x="7060" y="2281"/>
                          </a:cubicBezTo>
                          <a:cubicBezTo>
                            <a:pt x="5887" y="2281"/>
                            <a:pt x="3272" y="2683"/>
                            <a:pt x="1644" y="6185"/>
                          </a:cubicBezTo>
                          <a:cubicBezTo>
                            <a:pt x="1" y="9721"/>
                            <a:pt x="2834" y="12617"/>
                            <a:pt x="2834" y="12617"/>
                          </a:cubicBezTo>
                          <a:cubicBezTo>
                            <a:pt x="2834" y="12617"/>
                            <a:pt x="2170" y="14043"/>
                            <a:pt x="3166" y="15485"/>
                          </a:cubicBezTo>
                          <a:cubicBezTo>
                            <a:pt x="3894" y="16537"/>
                            <a:pt x="5024" y="16676"/>
                            <a:pt x="5570" y="16676"/>
                          </a:cubicBezTo>
                          <a:cubicBezTo>
                            <a:pt x="5765" y="16676"/>
                            <a:pt x="5886" y="16659"/>
                            <a:pt x="5886" y="16659"/>
                          </a:cubicBezTo>
                          <a:cubicBezTo>
                            <a:pt x="5886" y="16659"/>
                            <a:pt x="5962" y="17033"/>
                            <a:pt x="6198" y="17565"/>
                          </a:cubicBezTo>
                          <a:cubicBezTo>
                            <a:pt x="6198" y="17565"/>
                            <a:pt x="6936" y="17858"/>
                            <a:pt x="7848" y="17858"/>
                          </a:cubicBezTo>
                          <a:cubicBezTo>
                            <a:pt x="8251" y="17858"/>
                            <a:pt x="8688" y="17800"/>
                            <a:pt x="9110" y="17635"/>
                          </a:cubicBezTo>
                          <a:cubicBezTo>
                            <a:pt x="10485" y="17096"/>
                            <a:pt x="10886" y="15713"/>
                            <a:pt x="10886" y="15713"/>
                          </a:cubicBezTo>
                          <a:cubicBezTo>
                            <a:pt x="10886" y="15713"/>
                            <a:pt x="12083" y="16213"/>
                            <a:pt x="14157" y="16278"/>
                          </a:cubicBezTo>
                          <a:cubicBezTo>
                            <a:pt x="14222" y="16280"/>
                            <a:pt x="14286" y="16281"/>
                            <a:pt x="14349" y="16281"/>
                          </a:cubicBezTo>
                          <a:cubicBezTo>
                            <a:pt x="16292" y="16281"/>
                            <a:pt x="17212" y="15357"/>
                            <a:pt x="17212" y="15357"/>
                          </a:cubicBezTo>
                          <a:cubicBezTo>
                            <a:pt x="17212" y="15357"/>
                            <a:pt x="18280" y="16113"/>
                            <a:pt x="19450" y="16344"/>
                          </a:cubicBezTo>
                          <a:cubicBezTo>
                            <a:pt x="20016" y="16455"/>
                            <a:pt x="20546" y="16484"/>
                            <a:pt x="20942" y="16484"/>
                          </a:cubicBezTo>
                          <a:cubicBezTo>
                            <a:pt x="21365" y="16484"/>
                            <a:pt x="21636" y="16451"/>
                            <a:pt x="21636" y="16451"/>
                          </a:cubicBezTo>
                          <a:cubicBezTo>
                            <a:pt x="21636" y="16451"/>
                            <a:pt x="22622" y="14936"/>
                            <a:pt x="22060" y="12416"/>
                          </a:cubicBezTo>
                          <a:cubicBezTo>
                            <a:pt x="23545" y="11486"/>
                            <a:pt x="24409" y="9496"/>
                            <a:pt x="24022" y="7553"/>
                          </a:cubicBezTo>
                          <a:cubicBezTo>
                            <a:pt x="23633" y="5608"/>
                            <a:pt x="22237" y="3755"/>
                            <a:pt x="20485" y="2703"/>
                          </a:cubicBezTo>
                          <a:cubicBezTo>
                            <a:pt x="19305" y="1994"/>
                            <a:pt x="17985" y="1644"/>
                            <a:pt x="16723" y="1644"/>
                          </a:cubicBezTo>
                          <a:cubicBezTo>
                            <a:pt x="16111" y="1644"/>
                            <a:pt x="15513" y="1726"/>
                            <a:pt x="14951" y="1890"/>
                          </a:cubicBezTo>
                          <a:cubicBezTo>
                            <a:pt x="14276" y="990"/>
                            <a:pt x="13299" y="305"/>
                            <a:pt x="12272" y="82"/>
                          </a:cubicBezTo>
                          <a:cubicBezTo>
                            <a:pt x="12012" y="25"/>
                            <a:pt x="11755" y="0"/>
                            <a:pt x="1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8"/>
                    <p:cNvSpPr/>
                    <p:nvPr/>
                  </p:nvSpPr>
                  <p:spPr>
                    <a:xfrm>
                      <a:off x="4881900" y="469475"/>
                      <a:ext cx="29950" cy="93900"/>
                    </a:xfrm>
                    <a:custGeom>
                      <a:avLst/>
                      <a:gdLst/>
                      <a:ahLst/>
                      <a:cxnLst/>
                      <a:rect l="l" t="t" r="r" b="b"/>
                      <a:pathLst>
                        <a:path w="1198" h="3756" extrusionOk="0">
                          <a:moveTo>
                            <a:pt x="1141" y="1"/>
                          </a:moveTo>
                          <a:cubicBezTo>
                            <a:pt x="1124" y="1"/>
                            <a:pt x="1108" y="9"/>
                            <a:pt x="1099" y="25"/>
                          </a:cubicBezTo>
                          <a:cubicBezTo>
                            <a:pt x="44" y="1848"/>
                            <a:pt x="2" y="3687"/>
                            <a:pt x="2" y="3705"/>
                          </a:cubicBezTo>
                          <a:cubicBezTo>
                            <a:pt x="1" y="3732"/>
                            <a:pt x="24" y="3755"/>
                            <a:pt x="50" y="3755"/>
                          </a:cubicBezTo>
                          <a:lnTo>
                            <a:pt x="51" y="3755"/>
                          </a:lnTo>
                          <a:cubicBezTo>
                            <a:pt x="78" y="3755"/>
                            <a:pt x="101" y="3734"/>
                            <a:pt x="101" y="3706"/>
                          </a:cubicBezTo>
                          <a:cubicBezTo>
                            <a:pt x="101" y="3688"/>
                            <a:pt x="144" y="1875"/>
                            <a:pt x="1184" y="75"/>
                          </a:cubicBezTo>
                          <a:cubicBezTo>
                            <a:pt x="1198" y="52"/>
                            <a:pt x="1190" y="20"/>
                            <a:pt x="1166" y="7"/>
                          </a:cubicBezTo>
                          <a:cubicBezTo>
                            <a:pt x="1158" y="3"/>
                            <a:pt x="1150"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8"/>
                    <p:cNvSpPr/>
                    <p:nvPr/>
                  </p:nvSpPr>
                  <p:spPr>
                    <a:xfrm>
                      <a:off x="5194800" y="721975"/>
                      <a:ext cx="76925" cy="23200"/>
                    </a:xfrm>
                    <a:custGeom>
                      <a:avLst/>
                      <a:gdLst/>
                      <a:ahLst/>
                      <a:cxnLst/>
                      <a:rect l="l" t="t" r="r" b="b"/>
                      <a:pathLst>
                        <a:path w="3077" h="928" extrusionOk="0">
                          <a:moveTo>
                            <a:pt x="3020" y="1"/>
                          </a:moveTo>
                          <a:cubicBezTo>
                            <a:pt x="3009" y="1"/>
                            <a:pt x="2998" y="4"/>
                            <a:pt x="2989" y="12"/>
                          </a:cubicBezTo>
                          <a:cubicBezTo>
                            <a:pt x="2054" y="793"/>
                            <a:pt x="403" y="828"/>
                            <a:pt x="100" y="828"/>
                          </a:cubicBezTo>
                          <a:cubicBezTo>
                            <a:pt x="71" y="828"/>
                            <a:pt x="54" y="827"/>
                            <a:pt x="52" y="827"/>
                          </a:cubicBezTo>
                          <a:lnTo>
                            <a:pt x="51" y="827"/>
                          </a:lnTo>
                          <a:cubicBezTo>
                            <a:pt x="23" y="827"/>
                            <a:pt x="2" y="849"/>
                            <a:pt x="0" y="876"/>
                          </a:cubicBezTo>
                          <a:cubicBezTo>
                            <a:pt x="0" y="903"/>
                            <a:pt x="22" y="926"/>
                            <a:pt x="50" y="926"/>
                          </a:cubicBezTo>
                          <a:cubicBezTo>
                            <a:pt x="50" y="926"/>
                            <a:pt x="71" y="927"/>
                            <a:pt x="111" y="927"/>
                          </a:cubicBezTo>
                          <a:cubicBezTo>
                            <a:pt x="260" y="927"/>
                            <a:pt x="666" y="919"/>
                            <a:pt x="1148" y="843"/>
                          </a:cubicBezTo>
                          <a:cubicBezTo>
                            <a:pt x="1711" y="754"/>
                            <a:pt x="2499" y="551"/>
                            <a:pt x="3053" y="88"/>
                          </a:cubicBezTo>
                          <a:cubicBezTo>
                            <a:pt x="3073" y="70"/>
                            <a:pt x="3077" y="40"/>
                            <a:pt x="3059" y="18"/>
                          </a:cubicBezTo>
                          <a:cubicBezTo>
                            <a:pt x="3048" y="7"/>
                            <a:pt x="3034" y="1"/>
                            <a:pt x="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8"/>
                    <p:cNvSpPr/>
                    <p:nvPr/>
                  </p:nvSpPr>
                  <p:spPr>
                    <a:xfrm>
                      <a:off x="5084875" y="549050"/>
                      <a:ext cx="58175" cy="124450"/>
                    </a:xfrm>
                    <a:custGeom>
                      <a:avLst/>
                      <a:gdLst/>
                      <a:ahLst/>
                      <a:cxnLst/>
                      <a:rect l="l" t="t" r="r" b="b"/>
                      <a:pathLst>
                        <a:path w="2327" h="4978" extrusionOk="0">
                          <a:moveTo>
                            <a:pt x="57" y="0"/>
                          </a:moveTo>
                          <a:cubicBezTo>
                            <a:pt x="39" y="0"/>
                            <a:pt x="22" y="10"/>
                            <a:pt x="14" y="27"/>
                          </a:cubicBezTo>
                          <a:cubicBezTo>
                            <a:pt x="0" y="51"/>
                            <a:pt x="10" y="81"/>
                            <a:pt x="34" y="94"/>
                          </a:cubicBezTo>
                          <a:cubicBezTo>
                            <a:pt x="41" y="98"/>
                            <a:pt x="734" y="465"/>
                            <a:pt x="1269" y="1240"/>
                          </a:cubicBezTo>
                          <a:cubicBezTo>
                            <a:pt x="1762" y="1953"/>
                            <a:pt x="2218" y="3169"/>
                            <a:pt x="1596" y="4911"/>
                          </a:cubicBezTo>
                          <a:cubicBezTo>
                            <a:pt x="1587" y="4937"/>
                            <a:pt x="1600" y="4966"/>
                            <a:pt x="1626" y="4975"/>
                          </a:cubicBezTo>
                          <a:cubicBezTo>
                            <a:pt x="1632" y="4976"/>
                            <a:pt x="1637" y="4978"/>
                            <a:pt x="1643" y="4978"/>
                          </a:cubicBezTo>
                          <a:cubicBezTo>
                            <a:pt x="1663" y="4978"/>
                            <a:pt x="1682" y="4966"/>
                            <a:pt x="1690" y="4945"/>
                          </a:cubicBezTo>
                          <a:cubicBezTo>
                            <a:pt x="2327" y="3161"/>
                            <a:pt x="1856" y="1913"/>
                            <a:pt x="1348" y="1180"/>
                          </a:cubicBezTo>
                          <a:cubicBezTo>
                            <a:pt x="799" y="387"/>
                            <a:pt x="110" y="21"/>
                            <a:pt x="80" y="6"/>
                          </a:cubicBezTo>
                          <a:cubicBezTo>
                            <a:pt x="72" y="2"/>
                            <a:pt x="65"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61" name="Google Shape;1561;p28"/>
                <p:cNvGrpSpPr/>
                <p:nvPr/>
              </p:nvGrpSpPr>
              <p:grpSpPr>
                <a:xfrm flipH="1">
                  <a:off x="-307285" y="3719680"/>
                  <a:ext cx="1024182" cy="1111870"/>
                  <a:chOff x="7247246" y="3181830"/>
                  <a:chExt cx="1024182" cy="1111870"/>
                </a:xfrm>
              </p:grpSpPr>
              <p:grpSp>
                <p:nvGrpSpPr>
                  <p:cNvPr id="1562" name="Google Shape;1562;p28"/>
                  <p:cNvGrpSpPr/>
                  <p:nvPr/>
                </p:nvGrpSpPr>
                <p:grpSpPr>
                  <a:xfrm>
                    <a:off x="7247246" y="3247552"/>
                    <a:ext cx="648060" cy="1046148"/>
                    <a:chOff x="5864425" y="493925"/>
                    <a:chExt cx="401325" cy="647850"/>
                  </a:xfrm>
                </p:grpSpPr>
                <p:sp>
                  <p:nvSpPr>
                    <p:cNvPr id="1563" name="Google Shape;1563;p28"/>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8"/>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8"/>
                    <p:cNvSpPr/>
                    <p:nvPr/>
                  </p:nvSpPr>
                  <p:spPr>
                    <a:xfrm>
                      <a:off x="6097800" y="672450"/>
                      <a:ext cx="93650" cy="469325"/>
                    </a:xfrm>
                    <a:custGeom>
                      <a:avLst/>
                      <a:gdLst/>
                      <a:ahLst/>
                      <a:cxnLst/>
                      <a:rect l="l" t="t" r="r" b="b"/>
                      <a:pathLst>
                        <a:path w="3746" h="18773" extrusionOk="0">
                          <a:moveTo>
                            <a:pt x="359" y="1"/>
                          </a:moveTo>
                          <a:lnTo>
                            <a:pt x="0" y="113"/>
                          </a:lnTo>
                          <a:cubicBezTo>
                            <a:pt x="186" y="9377"/>
                            <a:pt x="1860" y="18772"/>
                            <a:pt x="1860" y="18772"/>
                          </a:cubicBezTo>
                          <a:lnTo>
                            <a:pt x="3746" y="18187"/>
                          </a:lnTo>
                          <a:cubicBezTo>
                            <a:pt x="647" y="8842"/>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8"/>
                    <p:cNvSpPr/>
                    <p:nvPr/>
                  </p:nvSpPr>
                  <p:spPr>
                    <a:xfrm>
                      <a:off x="6025225" y="700225"/>
                      <a:ext cx="87850" cy="188625"/>
                    </a:xfrm>
                    <a:custGeom>
                      <a:avLst/>
                      <a:gdLst/>
                      <a:ahLst/>
                      <a:cxnLst/>
                      <a:rect l="l" t="t" r="r" b="b"/>
                      <a:pathLst>
                        <a:path w="3514" h="7545" extrusionOk="0">
                          <a:moveTo>
                            <a:pt x="0" y="1"/>
                          </a:moveTo>
                          <a:cubicBezTo>
                            <a:pt x="1" y="2"/>
                            <a:pt x="610" y="3493"/>
                            <a:pt x="3514" y="7544"/>
                          </a:cubicBezTo>
                          <a:lnTo>
                            <a:pt x="3393" y="6312"/>
                          </a:lnTo>
                          <a:cubicBezTo>
                            <a:pt x="3393" y="6312"/>
                            <a:pt x="1257" y="3802"/>
                            <a:pt x="282" y="439"/>
                          </a:cubicBezTo>
                          <a:cubicBezTo>
                            <a:pt x="208" y="182"/>
                            <a:pt x="111" y="2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8"/>
                    <p:cNvSpPr/>
                    <p:nvPr/>
                  </p:nvSpPr>
                  <p:spPr>
                    <a:xfrm>
                      <a:off x="5864425" y="493925"/>
                      <a:ext cx="401325" cy="332725"/>
                    </a:xfrm>
                    <a:custGeom>
                      <a:avLst/>
                      <a:gdLst/>
                      <a:ahLst/>
                      <a:cxnLst/>
                      <a:rect l="l" t="t" r="r" b="b"/>
                      <a:pathLst>
                        <a:path w="16053" h="13309" extrusionOk="0">
                          <a:moveTo>
                            <a:pt x="7504" y="1"/>
                          </a:moveTo>
                          <a:cubicBezTo>
                            <a:pt x="7500" y="1"/>
                            <a:pt x="7496" y="1"/>
                            <a:pt x="7492" y="1"/>
                          </a:cubicBezTo>
                          <a:cubicBezTo>
                            <a:pt x="6910" y="4"/>
                            <a:pt x="6288" y="118"/>
                            <a:pt x="5756" y="486"/>
                          </a:cubicBezTo>
                          <a:cubicBezTo>
                            <a:pt x="5163" y="895"/>
                            <a:pt x="4723" y="1585"/>
                            <a:pt x="4530" y="2332"/>
                          </a:cubicBezTo>
                          <a:cubicBezTo>
                            <a:pt x="3308" y="2464"/>
                            <a:pt x="2072" y="3169"/>
                            <a:pt x="1236" y="4294"/>
                          </a:cubicBezTo>
                          <a:cubicBezTo>
                            <a:pt x="400" y="5419"/>
                            <a:pt x="1" y="6957"/>
                            <a:pt x="262" y="8292"/>
                          </a:cubicBezTo>
                          <a:cubicBezTo>
                            <a:pt x="524" y="9624"/>
                            <a:pt x="1592" y="10660"/>
                            <a:pt x="2776" y="10861"/>
                          </a:cubicBezTo>
                          <a:cubicBezTo>
                            <a:pt x="3078" y="12605"/>
                            <a:pt x="4099" y="13309"/>
                            <a:pt x="4099" y="13309"/>
                          </a:cubicBezTo>
                          <a:cubicBezTo>
                            <a:pt x="4099" y="13309"/>
                            <a:pt x="4776" y="13120"/>
                            <a:pt x="5457" y="12668"/>
                          </a:cubicBezTo>
                          <a:cubicBezTo>
                            <a:pt x="6139" y="12217"/>
                            <a:pt x="6618" y="11458"/>
                            <a:pt x="6618" y="11458"/>
                          </a:cubicBezTo>
                          <a:cubicBezTo>
                            <a:pt x="6618" y="11458"/>
                            <a:pt x="6891" y="11572"/>
                            <a:pt x="7357" y="11572"/>
                          </a:cubicBezTo>
                          <a:cubicBezTo>
                            <a:pt x="7727" y="11572"/>
                            <a:pt x="8219" y="11500"/>
                            <a:pt x="8793" y="11243"/>
                          </a:cubicBezTo>
                          <a:cubicBezTo>
                            <a:pt x="10091" y="10660"/>
                            <a:pt x="10720" y="10030"/>
                            <a:pt x="10720" y="10030"/>
                          </a:cubicBezTo>
                          <a:cubicBezTo>
                            <a:pt x="10720" y="10030"/>
                            <a:pt x="11321" y="10784"/>
                            <a:pt x="12313" y="10784"/>
                          </a:cubicBezTo>
                          <a:cubicBezTo>
                            <a:pt x="12324" y="10784"/>
                            <a:pt x="12336" y="10784"/>
                            <a:pt x="12348" y="10784"/>
                          </a:cubicBezTo>
                          <a:cubicBezTo>
                            <a:pt x="13360" y="10766"/>
                            <a:pt x="14175" y="9978"/>
                            <a:pt x="14175" y="9978"/>
                          </a:cubicBezTo>
                          <a:cubicBezTo>
                            <a:pt x="14185" y="9580"/>
                            <a:pt x="14136" y="9323"/>
                            <a:pt x="14136" y="9323"/>
                          </a:cubicBezTo>
                          <a:cubicBezTo>
                            <a:pt x="14136" y="9323"/>
                            <a:pt x="15300" y="9033"/>
                            <a:pt x="15553" y="7868"/>
                          </a:cubicBezTo>
                          <a:cubicBezTo>
                            <a:pt x="15807" y="6694"/>
                            <a:pt x="15015" y="5963"/>
                            <a:pt x="15015" y="5963"/>
                          </a:cubicBezTo>
                          <a:cubicBezTo>
                            <a:pt x="15015" y="5963"/>
                            <a:pt x="16052" y="3388"/>
                            <a:pt x="14086" y="1576"/>
                          </a:cubicBezTo>
                          <a:cubicBezTo>
                            <a:pt x="12952" y="531"/>
                            <a:pt x="11881" y="241"/>
                            <a:pt x="11037" y="241"/>
                          </a:cubicBezTo>
                          <a:cubicBezTo>
                            <a:pt x="9979" y="241"/>
                            <a:pt x="9278"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8"/>
                    <p:cNvSpPr/>
                    <p:nvPr/>
                  </p:nvSpPr>
                  <p:spPr>
                    <a:xfrm>
                      <a:off x="6094525" y="510100"/>
                      <a:ext cx="43950" cy="53300"/>
                    </a:xfrm>
                    <a:custGeom>
                      <a:avLst/>
                      <a:gdLst/>
                      <a:ahLst/>
                      <a:cxnLst/>
                      <a:rect l="l" t="t" r="r" b="b"/>
                      <a:pathLst>
                        <a:path w="1758" h="2132" extrusionOk="0">
                          <a:moveTo>
                            <a:pt x="55" y="1"/>
                          </a:moveTo>
                          <a:cubicBezTo>
                            <a:pt x="40" y="1"/>
                            <a:pt x="26" y="7"/>
                            <a:pt x="17" y="21"/>
                          </a:cubicBezTo>
                          <a:cubicBezTo>
                            <a:pt x="0" y="42"/>
                            <a:pt x="4" y="73"/>
                            <a:pt x="25" y="89"/>
                          </a:cubicBezTo>
                          <a:cubicBezTo>
                            <a:pt x="1151" y="955"/>
                            <a:pt x="1652" y="2090"/>
                            <a:pt x="1657" y="2101"/>
                          </a:cubicBezTo>
                          <a:cubicBezTo>
                            <a:pt x="1665" y="2121"/>
                            <a:pt x="1683" y="2131"/>
                            <a:pt x="1702" y="2131"/>
                          </a:cubicBezTo>
                          <a:cubicBezTo>
                            <a:pt x="1709" y="2131"/>
                            <a:pt x="1716" y="2130"/>
                            <a:pt x="1722" y="2128"/>
                          </a:cubicBezTo>
                          <a:cubicBezTo>
                            <a:pt x="1747" y="2117"/>
                            <a:pt x="1758" y="2088"/>
                            <a:pt x="1747" y="2063"/>
                          </a:cubicBezTo>
                          <a:cubicBezTo>
                            <a:pt x="1742" y="2051"/>
                            <a:pt x="1233" y="894"/>
                            <a:pt x="86" y="11"/>
                          </a:cubicBezTo>
                          <a:cubicBezTo>
                            <a:pt x="76" y="4"/>
                            <a:pt x="6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8"/>
                    <p:cNvSpPr/>
                    <p:nvPr/>
                  </p:nvSpPr>
                  <p:spPr>
                    <a:xfrm>
                      <a:off x="5932425" y="757900"/>
                      <a:ext cx="55300" cy="10850"/>
                    </a:xfrm>
                    <a:custGeom>
                      <a:avLst/>
                      <a:gdLst/>
                      <a:ahLst/>
                      <a:cxnLst/>
                      <a:rect l="l" t="t" r="r" b="b"/>
                      <a:pathLst>
                        <a:path w="2212" h="434" extrusionOk="0">
                          <a:moveTo>
                            <a:pt x="2154" y="0"/>
                          </a:moveTo>
                          <a:cubicBezTo>
                            <a:pt x="2148" y="0"/>
                            <a:pt x="2141" y="2"/>
                            <a:pt x="2134" y="4"/>
                          </a:cubicBezTo>
                          <a:cubicBezTo>
                            <a:pt x="2124" y="8"/>
                            <a:pt x="1382" y="334"/>
                            <a:pt x="642" y="334"/>
                          </a:cubicBezTo>
                          <a:cubicBezTo>
                            <a:pt x="447" y="334"/>
                            <a:pt x="253" y="312"/>
                            <a:pt x="72" y="255"/>
                          </a:cubicBezTo>
                          <a:cubicBezTo>
                            <a:pt x="66" y="253"/>
                            <a:pt x="61" y="253"/>
                            <a:pt x="56" y="253"/>
                          </a:cubicBezTo>
                          <a:cubicBezTo>
                            <a:pt x="35" y="253"/>
                            <a:pt x="16" y="266"/>
                            <a:pt x="9" y="287"/>
                          </a:cubicBezTo>
                          <a:cubicBezTo>
                            <a:pt x="1" y="314"/>
                            <a:pt x="15" y="342"/>
                            <a:pt x="41" y="350"/>
                          </a:cubicBezTo>
                          <a:cubicBezTo>
                            <a:pt x="235" y="410"/>
                            <a:pt x="441" y="433"/>
                            <a:pt x="645" y="433"/>
                          </a:cubicBezTo>
                          <a:cubicBezTo>
                            <a:pt x="940" y="433"/>
                            <a:pt x="1227" y="384"/>
                            <a:pt x="1454" y="331"/>
                          </a:cubicBezTo>
                          <a:cubicBezTo>
                            <a:pt x="1866" y="232"/>
                            <a:pt x="2163" y="101"/>
                            <a:pt x="2175" y="95"/>
                          </a:cubicBezTo>
                          <a:cubicBezTo>
                            <a:pt x="2200" y="84"/>
                            <a:pt x="2211" y="55"/>
                            <a:pt x="2200" y="30"/>
                          </a:cubicBezTo>
                          <a:cubicBezTo>
                            <a:pt x="2192" y="11"/>
                            <a:pt x="217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8"/>
                    <p:cNvSpPr/>
                    <p:nvPr/>
                  </p:nvSpPr>
                  <p:spPr>
                    <a:xfrm>
                      <a:off x="5969200" y="606500"/>
                      <a:ext cx="44200" cy="90175"/>
                    </a:xfrm>
                    <a:custGeom>
                      <a:avLst/>
                      <a:gdLst/>
                      <a:ahLst/>
                      <a:cxnLst/>
                      <a:rect l="l" t="t" r="r" b="b"/>
                      <a:pathLst>
                        <a:path w="1768" h="3607" extrusionOk="0">
                          <a:moveTo>
                            <a:pt x="1442" y="1"/>
                          </a:moveTo>
                          <a:cubicBezTo>
                            <a:pt x="1428" y="1"/>
                            <a:pt x="1414" y="7"/>
                            <a:pt x="1405" y="19"/>
                          </a:cubicBezTo>
                          <a:cubicBezTo>
                            <a:pt x="1390" y="36"/>
                            <a:pt x="1" y="1733"/>
                            <a:pt x="1676" y="3590"/>
                          </a:cubicBezTo>
                          <a:cubicBezTo>
                            <a:pt x="1685" y="3601"/>
                            <a:pt x="1698" y="3606"/>
                            <a:pt x="1713" y="3606"/>
                          </a:cubicBezTo>
                          <a:lnTo>
                            <a:pt x="1713" y="3607"/>
                          </a:lnTo>
                          <a:cubicBezTo>
                            <a:pt x="1725" y="3607"/>
                            <a:pt x="1736" y="3602"/>
                            <a:pt x="1745" y="3593"/>
                          </a:cubicBezTo>
                          <a:cubicBezTo>
                            <a:pt x="1766" y="3575"/>
                            <a:pt x="1767" y="3544"/>
                            <a:pt x="1749" y="3524"/>
                          </a:cubicBezTo>
                          <a:cubicBezTo>
                            <a:pt x="1071" y="2772"/>
                            <a:pt x="820" y="1966"/>
                            <a:pt x="1000" y="1126"/>
                          </a:cubicBezTo>
                          <a:cubicBezTo>
                            <a:pt x="1136" y="499"/>
                            <a:pt x="1477" y="86"/>
                            <a:pt x="1481" y="83"/>
                          </a:cubicBezTo>
                          <a:cubicBezTo>
                            <a:pt x="1497" y="61"/>
                            <a:pt x="1495" y="30"/>
                            <a:pt x="1475" y="13"/>
                          </a:cubicBezTo>
                          <a:cubicBezTo>
                            <a:pt x="1465" y="5"/>
                            <a:pt x="145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1" name="Google Shape;1571;p28"/>
                  <p:cNvGrpSpPr/>
                  <p:nvPr/>
                </p:nvGrpSpPr>
                <p:grpSpPr>
                  <a:xfrm>
                    <a:off x="7774473" y="3181830"/>
                    <a:ext cx="496955" cy="974814"/>
                    <a:chOff x="6249250" y="738225"/>
                    <a:chExt cx="307750" cy="603675"/>
                  </a:xfrm>
                </p:grpSpPr>
                <p:sp>
                  <p:nvSpPr>
                    <p:cNvPr id="1572" name="Google Shape;1572;p28"/>
                    <p:cNvSpPr/>
                    <p:nvPr/>
                  </p:nvSpPr>
                  <p:spPr>
                    <a:xfrm>
                      <a:off x="6284300" y="1008250"/>
                      <a:ext cx="106300" cy="333650"/>
                    </a:xfrm>
                    <a:custGeom>
                      <a:avLst/>
                      <a:gdLst/>
                      <a:ahLst/>
                      <a:cxnLst/>
                      <a:rect l="l" t="t" r="r" b="b"/>
                      <a:pathLst>
                        <a:path w="4252" h="13346" extrusionOk="0">
                          <a:moveTo>
                            <a:pt x="2905" y="1"/>
                          </a:moveTo>
                          <a:lnTo>
                            <a:pt x="0" y="12481"/>
                          </a:lnTo>
                          <a:lnTo>
                            <a:pt x="2179" y="13346"/>
                          </a:lnTo>
                          <a:cubicBezTo>
                            <a:pt x="2179" y="13346"/>
                            <a:pt x="3495" y="6613"/>
                            <a:pt x="4252" y="218"/>
                          </a:cubicBezTo>
                          <a:lnTo>
                            <a:pt x="2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8"/>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8"/>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8"/>
                    <p:cNvSpPr/>
                    <p:nvPr/>
                  </p:nvSpPr>
                  <p:spPr>
                    <a:xfrm>
                      <a:off x="6386975" y="764750"/>
                      <a:ext cx="63850" cy="43750"/>
                    </a:xfrm>
                    <a:custGeom>
                      <a:avLst/>
                      <a:gdLst/>
                      <a:ahLst/>
                      <a:cxnLst/>
                      <a:rect l="l" t="t" r="r" b="b"/>
                      <a:pathLst>
                        <a:path w="2554" h="1750" extrusionOk="0">
                          <a:moveTo>
                            <a:pt x="57" y="0"/>
                          </a:moveTo>
                          <a:cubicBezTo>
                            <a:pt x="39" y="0"/>
                            <a:pt x="22" y="10"/>
                            <a:pt x="13" y="28"/>
                          </a:cubicBezTo>
                          <a:cubicBezTo>
                            <a:pt x="0" y="52"/>
                            <a:pt x="10" y="82"/>
                            <a:pt x="35" y="94"/>
                          </a:cubicBezTo>
                          <a:cubicBezTo>
                            <a:pt x="1084" y="630"/>
                            <a:pt x="1463" y="1705"/>
                            <a:pt x="1467" y="1716"/>
                          </a:cubicBezTo>
                          <a:cubicBezTo>
                            <a:pt x="1471" y="1732"/>
                            <a:pt x="1483" y="1744"/>
                            <a:pt x="1500" y="1747"/>
                          </a:cubicBezTo>
                          <a:cubicBezTo>
                            <a:pt x="1504" y="1748"/>
                            <a:pt x="1509" y="1750"/>
                            <a:pt x="1512" y="1750"/>
                          </a:cubicBezTo>
                          <a:cubicBezTo>
                            <a:pt x="1524" y="1750"/>
                            <a:pt x="1536" y="1745"/>
                            <a:pt x="1545" y="1738"/>
                          </a:cubicBezTo>
                          <a:cubicBezTo>
                            <a:pt x="1547" y="1736"/>
                            <a:pt x="1678" y="1629"/>
                            <a:pt x="1995" y="1629"/>
                          </a:cubicBezTo>
                          <a:cubicBezTo>
                            <a:pt x="2126" y="1629"/>
                            <a:pt x="2289" y="1648"/>
                            <a:pt x="2488" y="1699"/>
                          </a:cubicBezTo>
                          <a:cubicBezTo>
                            <a:pt x="2491" y="1700"/>
                            <a:pt x="2495" y="1700"/>
                            <a:pt x="2499" y="1700"/>
                          </a:cubicBezTo>
                          <a:cubicBezTo>
                            <a:pt x="2521" y="1700"/>
                            <a:pt x="2542" y="1686"/>
                            <a:pt x="2548" y="1663"/>
                          </a:cubicBezTo>
                          <a:cubicBezTo>
                            <a:pt x="2554" y="1636"/>
                            <a:pt x="2538" y="1610"/>
                            <a:pt x="2512" y="1603"/>
                          </a:cubicBezTo>
                          <a:cubicBezTo>
                            <a:pt x="2307" y="1549"/>
                            <a:pt x="2136" y="1530"/>
                            <a:pt x="1997" y="1530"/>
                          </a:cubicBezTo>
                          <a:cubicBezTo>
                            <a:pt x="1758" y="1530"/>
                            <a:pt x="1611" y="1587"/>
                            <a:pt x="1538" y="1626"/>
                          </a:cubicBezTo>
                          <a:cubicBezTo>
                            <a:pt x="1441" y="1390"/>
                            <a:pt x="1022" y="487"/>
                            <a:pt x="80" y="6"/>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8"/>
                    <p:cNvSpPr/>
                    <p:nvPr/>
                  </p:nvSpPr>
                  <p:spPr>
                    <a:xfrm>
                      <a:off x="6483625" y="943300"/>
                      <a:ext cx="39500" cy="5650"/>
                    </a:xfrm>
                    <a:custGeom>
                      <a:avLst/>
                      <a:gdLst/>
                      <a:ahLst/>
                      <a:cxnLst/>
                      <a:rect l="l" t="t" r="r" b="b"/>
                      <a:pathLst>
                        <a:path w="1580" h="226" extrusionOk="0">
                          <a:moveTo>
                            <a:pt x="801" y="1"/>
                          </a:moveTo>
                          <a:cubicBezTo>
                            <a:pt x="364" y="1"/>
                            <a:pt x="57" y="122"/>
                            <a:pt x="37" y="129"/>
                          </a:cubicBezTo>
                          <a:cubicBezTo>
                            <a:pt x="12" y="140"/>
                            <a:pt x="0" y="169"/>
                            <a:pt x="11" y="194"/>
                          </a:cubicBezTo>
                          <a:cubicBezTo>
                            <a:pt x="18" y="213"/>
                            <a:pt x="37" y="225"/>
                            <a:pt x="57" y="225"/>
                          </a:cubicBezTo>
                          <a:cubicBezTo>
                            <a:pt x="63" y="225"/>
                            <a:pt x="69" y="224"/>
                            <a:pt x="75" y="222"/>
                          </a:cubicBezTo>
                          <a:cubicBezTo>
                            <a:pt x="80" y="220"/>
                            <a:pt x="380" y="101"/>
                            <a:pt x="806" y="101"/>
                          </a:cubicBezTo>
                          <a:cubicBezTo>
                            <a:pt x="1016" y="101"/>
                            <a:pt x="1257" y="130"/>
                            <a:pt x="1508" y="217"/>
                          </a:cubicBezTo>
                          <a:cubicBezTo>
                            <a:pt x="1513" y="219"/>
                            <a:pt x="1519" y="220"/>
                            <a:pt x="1524" y="220"/>
                          </a:cubicBezTo>
                          <a:cubicBezTo>
                            <a:pt x="1545" y="220"/>
                            <a:pt x="1564" y="207"/>
                            <a:pt x="1571" y="187"/>
                          </a:cubicBezTo>
                          <a:cubicBezTo>
                            <a:pt x="1580" y="160"/>
                            <a:pt x="1567" y="133"/>
                            <a:pt x="1540" y="123"/>
                          </a:cubicBezTo>
                          <a:cubicBezTo>
                            <a:pt x="1275" y="32"/>
                            <a:pt x="1022"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8"/>
                    <p:cNvSpPr/>
                    <p:nvPr/>
                  </p:nvSpPr>
                  <p:spPr>
                    <a:xfrm>
                      <a:off x="6386900" y="987400"/>
                      <a:ext cx="55975" cy="14575"/>
                    </a:xfrm>
                    <a:custGeom>
                      <a:avLst/>
                      <a:gdLst/>
                      <a:ahLst/>
                      <a:cxnLst/>
                      <a:rect l="l" t="t" r="r" b="b"/>
                      <a:pathLst>
                        <a:path w="2239" h="583" extrusionOk="0">
                          <a:moveTo>
                            <a:pt x="2184" y="1"/>
                          </a:moveTo>
                          <a:cubicBezTo>
                            <a:pt x="2170" y="1"/>
                            <a:pt x="2156" y="6"/>
                            <a:pt x="2146" y="18"/>
                          </a:cubicBezTo>
                          <a:cubicBezTo>
                            <a:pt x="1876" y="329"/>
                            <a:pt x="1555" y="486"/>
                            <a:pt x="1189" y="486"/>
                          </a:cubicBezTo>
                          <a:cubicBezTo>
                            <a:pt x="1063" y="486"/>
                            <a:pt x="932" y="468"/>
                            <a:pt x="797" y="431"/>
                          </a:cubicBezTo>
                          <a:cubicBezTo>
                            <a:pt x="392" y="322"/>
                            <a:pt x="91" y="82"/>
                            <a:pt x="87" y="80"/>
                          </a:cubicBezTo>
                          <a:cubicBezTo>
                            <a:pt x="79" y="72"/>
                            <a:pt x="68" y="69"/>
                            <a:pt x="58" y="69"/>
                          </a:cubicBezTo>
                          <a:cubicBezTo>
                            <a:pt x="43" y="69"/>
                            <a:pt x="28" y="76"/>
                            <a:pt x="19" y="88"/>
                          </a:cubicBezTo>
                          <a:cubicBezTo>
                            <a:pt x="1" y="110"/>
                            <a:pt x="4" y="140"/>
                            <a:pt x="26" y="158"/>
                          </a:cubicBezTo>
                          <a:cubicBezTo>
                            <a:pt x="34" y="164"/>
                            <a:pt x="565" y="583"/>
                            <a:pt x="1190" y="583"/>
                          </a:cubicBezTo>
                          <a:lnTo>
                            <a:pt x="1190" y="582"/>
                          </a:lnTo>
                          <a:cubicBezTo>
                            <a:pt x="1529" y="582"/>
                            <a:pt x="1896" y="459"/>
                            <a:pt x="2221" y="83"/>
                          </a:cubicBezTo>
                          <a:cubicBezTo>
                            <a:pt x="2239" y="62"/>
                            <a:pt x="2236" y="30"/>
                            <a:pt x="2216" y="12"/>
                          </a:cubicBezTo>
                          <a:cubicBezTo>
                            <a:pt x="2207" y="5"/>
                            <a:pt x="2195" y="1"/>
                            <a:pt x="2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8"/>
                    <p:cNvSpPr/>
                    <p:nvPr/>
                  </p:nvSpPr>
                  <p:spPr>
                    <a:xfrm>
                      <a:off x="6371775" y="857625"/>
                      <a:ext cx="69850" cy="15375"/>
                    </a:xfrm>
                    <a:custGeom>
                      <a:avLst/>
                      <a:gdLst/>
                      <a:ahLst/>
                      <a:cxnLst/>
                      <a:rect l="l" t="t" r="r" b="b"/>
                      <a:pathLst>
                        <a:path w="2794" h="615" extrusionOk="0">
                          <a:moveTo>
                            <a:pt x="1442" y="1"/>
                          </a:moveTo>
                          <a:cubicBezTo>
                            <a:pt x="566" y="1"/>
                            <a:pt x="27" y="523"/>
                            <a:pt x="19" y="530"/>
                          </a:cubicBezTo>
                          <a:cubicBezTo>
                            <a:pt x="0" y="550"/>
                            <a:pt x="0" y="581"/>
                            <a:pt x="19" y="600"/>
                          </a:cubicBezTo>
                          <a:cubicBezTo>
                            <a:pt x="29" y="610"/>
                            <a:pt x="41" y="615"/>
                            <a:pt x="54" y="615"/>
                          </a:cubicBezTo>
                          <a:cubicBezTo>
                            <a:pt x="66" y="615"/>
                            <a:pt x="80" y="610"/>
                            <a:pt x="89" y="600"/>
                          </a:cubicBezTo>
                          <a:cubicBezTo>
                            <a:pt x="92" y="598"/>
                            <a:pt x="354" y="340"/>
                            <a:pt x="807" y="196"/>
                          </a:cubicBezTo>
                          <a:cubicBezTo>
                            <a:pt x="1021" y="127"/>
                            <a:pt x="1231" y="98"/>
                            <a:pt x="1431" y="98"/>
                          </a:cubicBezTo>
                          <a:cubicBezTo>
                            <a:pt x="1939" y="98"/>
                            <a:pt x="2389" y="283"/>
                            <a:pt x="2713" y="469"/>
                          </a:cubicBezTo>
                          <a:cubicBezTo>
                            <a:pt x="2720" y="473"/>
                            <a:pt x="2729" y="476"/>
                            <a:pt x="2737" y="476"/>
                          </a:cubicBezTo>
                          <a:cubicBezTo>
                            <a:pt x="2754" y="476"/>
                            <a:pt x="2770" y="467"/>
                            <a:pt x="2780" y="451"/>
                          </a:cubicBezTo>
                          <a:cubicBezTo>
                            <a:pt x="2793" y="427"/>
                            <a:pt x="2786" y="397"/>
                            <a:pt x="2762" y="384"/>
                          </a:cubicBezTo>
                          <a:cubicBezTo>
                            <a:pt x="2269" y="100"/>
                            <a:pt x="182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79" name="Google Shape;1579;p28"/>
              <p:cNvGrpSpPr/>
              <p:nvPr/>
            </p:nvGrpSpPr>
            <p:grpSpPr>
              <a:xfrm>
                <a:off x="-307285" y="3428151"/>
                <a:ext cx="9784590" cy="1725616"/>
                <a:chOff x="-307285" y="3428151"/>
                <a:chExt cx="9784590" cy="1725616"/>
              </a:xfrm>
            </p:grpSpPr>
            <p:grpSp>
              <p:nvGrpSpPr>
                <p:cNvPr id="1580" name="Google Shape;1580;p28"/>
                <p:cNvGrpSpPr/>
                <p:nvPr/>
              </p:nvGrpSpPr>
              <p:grpSpPr>
                <a:xfrm>
                  <a:off x="-307285" y="3428151"/>
                  <a:ext cx="9784590" cy="1403399"/>
                  <a:chOff x="-307285" y="3428151"/>
                  <a:chExt cx="9784590" cy="1403399"/>
                </a:xfrm>
              </p:grpSpPr>
              <p:grpSp>
                <p:nvGrpSpPr>
                  <p:cNvPr id="1581" name="Google Shape;1581;p28"/>
                  <p:cNvGrpSpPr/>
                  <p:nvPr/>
                </p:nvGrpSpPr>
                <p:grpSpPr>
                  <a:xfrm flipH="1">
                    <a:off x="8423996" y="3428151"/>
                    <a:ext cx="1053309" cy="1353778"/>
                    <a:chOff x="8584688" y="3255488"/>
                    <a:chExt cx="1177276" cy="1513108"/>
                  </a:xfrm>
                </p:grpSpPr>
                <p:grpSp>
                  <p:nvGrpSpPr>
                    <p:cNvPr id="1582" name="Google Shape;1582;p28"/>
                    <p:cNvGrpSpPr/>
                    <p:nvPr/>
                  </p:nvGrpSpPr>
                  <p:grpSpPr>
                    <a:xfrm flipH="1">
                      <a:off x="8584688" y="3633119"/>
                      <a:ext cx="649796" cy="1069159"/>
                      <a:chOff x="5171600" y="584075"/>
                      <a:chExt cx="402400" cy="662100"/>
                    </a:xfrm>
                  </p:grpSpPr>
                  <p:sp>
                    <p:nvSpPr>
                      <p:cNvPr id="1583" name="Google Shape;1583;p28"/>
                      <p:cNvSpPr/>
                      <p:nvPr/>
                    </p:nvSpPr>
                    <p:spPr>
                      <a:xfrm>
                        <a:off x="5324750" y="871475"/>
                        <a:ext cx="48450" cy="374700"/>
                      </a:xfrm>
                      <a:custGeom>
                        <a:avLst/>
                        <a:gdLst/>
                        <a:ahLst/>
                        <a:cxnLst/>
                        <a:rect l="l" t="t" r="r" b="b"/>
                        <a:pathLst>
                          <a:path w="1938" h="14988" extrusionOk="0">
                            <a:moveTo>
                              <a:pt x="1836" y="1"/>
                            </a:moveTo>
                            <a:lnTo>
                              <a:pt x="1066" y="82"/>
                            </a:lnTo>
                            <a:lnTo>
                              <a:pt x="0" y="14668"/>
                            </a:lnTo>
                            <a:lnTo>
                              <a:pt x="1854" y="14988"/>
                            </a:lnTo>
                            <a:cubicBezTo>
                              <a:pt x="1854" y="14988"/>
                              <a:pt x="1937" y="6963"/>
                              <a:pt x="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8"/>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8"/>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8"/>
                      <p:cNvSpPr/>
                      <p:nvPr/>
                    </p:nvSpPr>
                    <p:spPr>
                      <a:xfrm>
                        <a:off x="5483525" y="782650"/>
                        <a:ext cx="51900" cy="29275"/>
                      </a:xfrm>
                      <a:custGeom>
                        <a:avLst/>
                        <a:gdLst/>
                        <a:ahLst/>
                        <a:cxnLst/>
                        <a:rect l="l" t="t" r="r" b="b"/>
                        <a:pathLst>
                          <a:path w="2076" h="1171" extrusionOk="0">
                            <a:moveTo>
                              <a:pt x="2022" y="0"/>
                            </a:moveTo>
                            <a:cubicBezTo>
                              <a:pt x="2008" y="0"/>
                              <a:pt x="1995" y="6"/>
                              <a:pt x="1984" y="16"/>
                            </a:cubicBezTo>
                            <a:cubicBezTo>
                              <a:pt x="1340" y="713"/>
                              <a:pt x="56" y="1071"/>
                              <a:pt x="42" y="1073"/>
                            </a:cubicBezTo>
                            <a:cubicBezTo>
                              <a:pt x="16" y="1081"/>
                              <a:pt x="0" y="1108"/>
                              <a:pt x="7" y="1135"/>
                            </a:cubicBezTo>
                            <a:cubicBezTo>
                              <a:pt x="13" y="1156"/>
                              <a:pt x="34" y="1171"/>
                              <a:pt x="55" y="1171"/>
                            </a:cubicBezTo>
                            <a:lnTo>
                              <a:pt x="55" y="1171"/>
                            </a:lnTo>
                            <a:cubicBezTo>
                              <a:pt x="60" y="1171"/>
                              <a:pt x="64" y="1171"/>
                              <a:pt x="68" y="1170"/>
                            </a:cubicBezTo>
                            <a:cubicBezTo>
                              <a:pt x="122" y="1155"/>
                              <a:pt x="1393" y="802"/>
                              <a:pt x="2057" y="84"/>
                            </a:cubicBezTo>
                            <a:cubicBezTo>
                              <a:pt x="2076" y="63"/>
                              <a:pt x="2075" y="32"/>
                              <a:pt x="2054" y="14"/>
                            </a:cubicBezTo>
                            <a:cubicBezTo>
                              <a:pt x="2045" y="5"/>
                              <a:pt x="2033" y="0"/>
                              <a:pt x="2022" y="0"/>
                            </a:cubicBezTo>
                            <a:close/>
                            <a:moveTo>
                              <a:pt x="55" y="1171"/>
                            </a:moveTo>
                            <a:lnTo>
                              <a:pt x="55" y="1171"/>
                            </a:lnTo>
                            <a:cubicBezTo>
                              <a:pt x="55" y="1171"/>
                              <a:pt x="55" y="1171"/>
                              <a:pt x="54" y="1171"/>
                            </a:cubicBezTo>
                            <a:lnTo>
                              <a:pt x="56" y="1171"/>
                            </a:lnTo>
                            <a:cubicBezTo>
                              <a:pt x="55" y="1171"/>
                              <a:pt x="55" y="1171"/>
                              <a:pt x="55" y="1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8"/>
                      <p:cNvSpPr/>
                      <p:nvPr/>
                    </p:nvSpPr>
                    <p:spPr>
                      <a:xfrm>
                        <a:off x="5290175" y="787900"/>
                        <a:ext cx="48100" cy="70875"/>
                      </a:xfrm>
                      <a:custGeom>
                        <a:avLst/>
                        <a:gdLst/>
                        <a:ahLst/>
                        <a:cxnLst/>
                        <a:rect l="l" t="t" r="r" b="b"/>
                        <a:pathLst>
                          <a:path w="1924" h="2835" extrusionOk="0">
                            <a:moveTo>
                              <a:pt x="466" y="1"/>
                            </a:moveTo>
                            <a:cubicBezTo>
                              <a:pt x="444" y="1"/>
                              <a:pt x="424" y="17"/>
                              <a:pt x="419" y="40"/>
                            </a:cubicBezTo>
                            <a:cubicBezTo>
                              <a:pt x="415" y="59"/>
                              <a:pt x="1" y="2026"/>
                              <a:pt x="1848" y="2831"/>
                            </a:cubicBezTo>
                            <a:cubicBezTo>
                              <a:pt x="1854" y="2833"/>
                              <a:pt x="1861" y="2834"/>
                              <a:pt x="1867" y="2834"/>
                            </a:cubicBezTo>
                            <a:cubicBezTo>
                              <a:pt x="1886" y="2834"/>
                              <a:pt x="1904" y="2823"/>
                              <a:pt x="1913" y="2805"/>
                            </a:cubicBezTo>
                            <a:cubicBezTo>
                              <a:pt x="1924" y="2780"/>
                              <a:pt x="1912" y="2751"/>
                              <a:pt x="1886" y="2739"/>
                            </a:cubicBezTo>
                            <a:cubicBezTo>
                              <a:pt x="1145" y="2416"/>
                              <a:pt x="688" y="1869"/>
                              <a:pt x="531" y="1113"/>
                            </a:cubicBezTo>
                            <a:cubicBezTo>
                              <a:pt x="411" y="545"/>
                              <a:pt x="515" y="66"/>
                              <a:pt x="516" y="61"/>
                            </a:cubicBezTo>
                            <a:cubicBezTo>
                              <a:pt x="522" y="34"/>
                              <a:pt x="505" y="7"/>
                              <a:pt x="478" y="2"/>
                            </a:cubicBezTo>
                            <a:cubicBezTo>
                              <a:pt x="474"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8" name="Google Shape;1588;p28"/>
                    <p:cNvGrpSpPr/>
                    <p:nvPr/>
                  </p:nvGrpSpPr>
                  <p:grpSpPr>
                    <a:xfrm flipH="1">
                      <a:off x="8776533" y="3255488"/>
                      <a:ext cx="985432" cy="1513108"/>
                      <a:chOff x="4718825" y="412825"/>
                      <a:chExt cx="610250" cy="937025"/>
                    </a:xfrm>
                  </p:grpSpPr>
                  <p:sp>
                    <p:nvSpPr>
                      <p:cNvPr id="1589" name="Google Shape;1589;p28"/>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8"/>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8"/>
                      <p:cNvSpPr/>
                      <p:nvPr/>
                    </p:nvSpPr>
                    <p:spPr>
                      <a:xfrm>
                        <a:off x="5045650" y="679850"/>
                        <a:ext cx="150800" cy="670000"/>
                      </a:xfrm>
                      <a:custGeom>
                        <a:avLst/>
                        <a:gdLst/>
                        <a:ahLst/>
                        <a:cxnLst/>
                        <a:rect l="l" t="t" r="r" b="b"/>
                        <a:pathLst>
                          <a:path w="6032" h="26800" extrusionOk="0">
                            <a:moveTo>
                              <a:pt x="1" y="1"/>
                            </a:moveTo>
                            <a:cubicBezTo>
                              <a:pt x="1" y="1"/>
                              <a:pt x="3425" y="12439"/>
                              <a:pt x="3151" y="26799"/>
                            </a:cubicBezTo>
                            <a:lnTo>
                              <a:pt x="6031" y="26799"/>
                            </a:lnTo>
                            <a:cubicBezTo>
                              <a:pt x="6031" y="26799"/>
                              <a:pt x="4299" y="12988"/>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8"/>
                      <p:cNvSpPr/>
                      <p:nvPr/>
                    </p:nvSpPr>
                    <p:spPr>
                      <a:xfrm>
                        <a:off x="4882025" y="703500"/>
                        <a:ext cx="214975" cy="216500"/>
                      </a:xfrm>
                      <a:custGeom>
                        <a:avLst/>
                        <a:gdLst/>
                        <a:ahLst/>
                        <a:cxnLst/>
                        <a:rect l="l" t="t" r="r" b="b"/>
                        <a:pathLst>
                          <a:path w="8599" h="8660" extrusionOk="0">
                            <a:moveTo>
                              <a:pt x="1" y="0"/>
                            </a:moveTo>
                            <a:cubicBezTo>
                              <a:pt x="1" y="0"/>
                              <a:pt x="148" y="387"/>
                              <a:pt x="510" y="1008"/>
                            </a:cubicBezTo>
                            <a:lnTo>
                              <a:pt x="510" y="1008"/>
                            </a:lnTo>
                            <a:cubicBezTo>
                              <a:pt x="334" y="684"/>
                              <a:pt x="164" y="348"/>
                              <a:pt x="1" y="0"/>
                            </a:cubicBezTo>
                            <a:close/>
                            <a:moveTo>
                              <a:pt x="510" y="1008"/>
                            </a:moveTo>
                            <a:lnTo>
                              <a:pt x="510" y="1008"/>
                            </a:lnTo>
                            <a:cubicBezTo>
                              <a:pt x="3291" y="6130"/>
                              <a:pt x="7509" y="8257"/>
                              <a:pt x="8598" y="8659"/>
                            </a:cubicBezTo>
                            <a:lnTo>
                              <a:pt x="8568" y="7806"/>
                            </a:lnTo>
                            <a:cubicBezTo>
                              <a:pt x="3750" y="5703"/>
                              <a:pt x="1433" y="2593"/>
                              <a:pt x="510" y="10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8"/>
                      <p:cNvSpPr/>
                      <p:nvPr/>
                    </p:nvSpPr>
                    <p:spPr>
                      <a:xfrm>
                        <a:off x="5121350" y="683300"/>
                        <a:ext cx="66450" cy="300725"/>
                      </a:xfrm>
                      <a:custGeom>
                        <a:avLst/>
                        <a:gdLst/>
                        <a:ahLst/>
                        <a:cxnLst/>
                        <a:rect l="l" t="t" r="r" b="b"/>
                        <a:pathLst>
                          <a:path w="2658" h="12029" extrusionOk="0">
                            <a:moveTo>
                              <a:pt x="1998" y="0"/>
                            </a:moveTo>
                            <a:lnTo>
                              <a:pt x="1998" y="0"/>
                            </a:lnTo>
                            <a:cubicBezTo>
                              <a:pt x="1958" y="419"/>
                              <a:pt x="1787" y="341"/>
                              <a:pt x="1795" y="732"/>
                            </a:cubicBezTo>
                            <a:cubicBezTo>
                              <a:pt x="1891" y="5838"/>
                              <a:pt x="1" y="10259"/>
                              <a:pt x="1" y="10259"/>
                            </a:cubicBezTo>
                            <a:lnTo>
                              <a:pt x="367" y="12028"/>
                            </a:lnTo>
                            <a:cubicBezTo>
                              <a:pt x="2658" y="5127"/>
                              <a:pt x="1998" y="1"/>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8"/>
                      <p:cNvSpPr/>
                      <p:nvPr/>
                    </p:nvSpPr>
                    <p:spPr>
                      <a:xfrm>
                        <a:off x="4718825" y="412825"/>
                        <a:ext cx="610250" cy="446450"/>
                      </a:xfrm>
                      <a:custGeom>
                        <a:avLst/>
                        <a:gdLst/>
                        <a:ahLst/>
                        <a:cxnLst/>
                        <a:rect l="l" t="t" r="r" b="b"/>
                        <a:pathLst>
                          <a:path w="24410" h="17858" extrusionOk="0">
                            <a:moveTo>
                              <a:pt x="11501" y="0"/>
                            </a:moveTo>
                            <a:cubicBezTo>
                              <a:pt x="10851" y="0"/>
                              <a:pt x="10226" y="165"/>
                              <a:pt x="9660" y="395"/>
                            </a:cubicBezTo>
                            <a:cubicBezTo>
                              <a:pt x="8950" y="683"/>
                              <a:pt x="8350" y="1184"/>
                              <a:pt x="7947" y="1834"/>
                            </a:cubicBezTo>
                            <a:cubicBezTo>
                              <a:pt x="7872" y="1952"/>
                              <a:pt x="7705" y="2292"/>
                              <a:pt x="7664" y="2317"/>
                            </a:cubicBezTo>
                            <a:cubicBezTo>
                              <a:pt x="7664" y="2317"/>
                              <a:pt x="7662" y="2317"/>
                              <a:pt x="7661" y="2317"/>
                            </a:cubicBezTo>
                            <a:cubicBezTo>
                              <a:pt x="7631" y="2317"/>
                              <a:pt x="7409" y="2281"/>
                              <a:pt x="7060" y="2281"/>
                            </a:cubicBezTo>
                            <a:cubicBezTo>
                              <a:pt x="5887" y="2281"/>
                              <a:pt x="3272" y="2683"/>
                              <a:pt x="1644" y="6185"/>
                            </a:cubicBezTo>
                            <a:cubicBezTo>
                              <a:pt x="1" y="9721"/>
                              <a:pt x="2834" y="12617"/>
                              <a:pt x="2834" y="12617"/>
                            </a:cubicBezTo>
                            <a:cubicBezTo>
                              <a:pt x="2834" y="12617"/>
                              <a:pt x="2170" y="14043"/>
                              <a:pt x="3166" y="15485"/>
                            </a:cubicBezTo>
                            <a:cubicBezTo>
                              <a:pt x="3894" y="16537"/>
                              <a:pt x="5024" y="16676"/>
                              <a:pt x="5570" y="16676"/>
                            </a:cubicBezTo>
                            <a:cubicBezTo>
                              <a:pt x="5765" y="16676"/>
                              <a:pt x="5886" y="16659"/>
                              <a:pt x="5886" y="16659"/>
                            </a:cubicBezTo>
                            <a:cubicBezTo>
                              <a:pt x="5886" y="16659"/>
                              <a:pt x="5962" y="17033"/>
                              <a:pt x="6198" y="17565"/>
                            </a:cubicBezTo>
                            <a:cubicBezTo>
                              <a:pt x="6198" y="17565"/>
                              <a:pt x="6936" y="17858"/>
                              <a:pt x="7848" y="17858"/>
                            </a:cubicBezTo>
                            <a:cubicBezTo>
                              <a:pt x="8251" y="17858"/>
                              <a:pt x="8688" y="17800"/>
                              <a:pt x="9110" y="17635"/>
                            </a:cubicBezTo>
                            <a:cubicBezTo>
                              <a:pt x="10485" y="17096"/>
                              <a:pt x="10886" y="15713"/>
                              <a:pt x="10886" y="15713"/>
                            </a:cubicBezTo>
                            <a:cubicBezTo>
                              <a:pt x="10886" y="15713"/>
                              <a:pt x="12083" y="16213"/>
                              <a:pt x="14157" y="16278"/>
                            </a:cubicBezTo>
                            <a:cubicBezTo>
                              <a:pt x="14222" y="16280"/>
                              <a:pt x="14286" y="16281"/>
                              <a:pt x="14349" y="16281"/>
                            </a:cubicBezTo>
                            <a:cubicBezTo>
                              <a:pt x="16292" y="16281"/>
                              <a:pt x="17212" y="15357"/>
                              <a:pt x="17212" y="15357"/>
                            </a:cubicBezTo>
                            <a:cubicBezTo>
                              <a:pt x="17212" y="15357"/>
                              <a:pt x="18280" y="16113"/>
                              <a:pt x="19450" y="16344"/>
                            </a:cubicBezTo>
                            <a:cubicBezTo>
                              <a:pt x="20016" y="16455"/>
                              <a:pt x="20546" y="16484"/>
                              <a:pt x="20942" y="16484"/>
                            </a:cubicBezTo>
                            <a:cubicBezTo>
                              <a:pt x="21365" y="16484"/>
                              <a:pt x="21636" y="16451"/>
                              <a:pt x="21636" y="16451"/>
                            </a:cubicBezTo>
                            <a:cubicBezTo>
                              <a:pt x="21636" y="16451"/>
                              <a:pt x="22622" y="14936"/>
                              <a:pt x="22060" y="12416"/>
                            </a:cubicBezTo>
                            <a:cubicBezTo>
                              <a:pt x="23545" y="11486"/>
                              <a:pt x="24409" y="9496"/>
                              <a:pt x="24022" y="7553"/>
                            </a:cubicBezTo>
                            <a:cubicBezTo>
                              <a:pt x="23633" y="5608"/>
                              <a:pt x="22237" y="3755"/>
                              <a:pt x="20485" y="2703"/>
                            </a:cubicBezTo>
                            <a:cubicBezTo>
                              <a:pt x="19305" y="1994"/>
                              <a:pt x="17985" y="1644"/>
                              <a:pt x="16723" y="1644"/>
                            </a:cubicBezTo>
                            <a:cubicBezTo>
                              <a:pt x="16111" y="1644"/>
                              <a:pt x="15513" y="1726"/>
                              <a:pt x="14951" y="1890"/>
                            </a:cubicBezTo>
                            <a:cubicBezTo>
                              <a:pt x="14276" y="990"/>
                              <a:pt x="13299" y="305"/>
                              <a:pt x="12272" y="82"/>
                            </a:cubicBezTo>
                            <a:cubicBezTo>
                              <a:pt x="12012" y="25"/>
                              <a:pt x="11755" y="0"/>
                              <a:pt x="1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8"/>
                      <p:cNvSpPr/>
                      <p:nvPr/>
                    </p:nvSpPr>
                    <p:spPr>
                      <a:xfrm>
                        <a:off x="4881900" y="469475"/>
                        <a:ext cx="29950" cy="93900"/>
                      </a:xfrm>
                      <a:custGeom>
                        <a:avLst/>
                        <a:gdLst/>
                        <a:ahLst/>
                        <a:cxnLst/>
                        <a:rect l="l" t="t" r="r" b="b"/>
                        <a:pathLst>
                          <a:path w="1198" h="3756" extrusionOk="0">
                            <a:moveTo>
                              <a:pt x="1141" y="1"/>
                            </a:moveTo>
                            <a:cubicBezTo>
                              <a:pt x="1124" y="1"/>
                              <a:pt x="1108" y="9"/>
                              <a:pt x="1099" y="25"/>
                            </a:cubicBezTo>
                            <a:cubicBezTo>
                              <a:pt x="44" y="1848"/>
                              <a:pt x="2" y="3687"/>
                              <a:pt x="2" y="3705"/>
                            </a:cubicBezTo>
                            <a:cubicBezTo>
                              <a:pt x="1" y="3732"/>
                              <a:pt x="24" y="3755"/>
                              <a:pt x="50" y="3755"/>
                            </a:cubicBezTo>
                            <a:lnTo>
                              <a:pt x="51" y="3755"/>
                            </a:lnTo>
                            <a:cubicBezTo>
                              <a:pt x="78" y="3755"/>
                              <a:pt x="101" y="3734"/>
                              <a:pt x="101" y="3706"/>
                            </a:cubicBezTo>
                            <a:cubicBezTo>
                              <a:pt x="101" y="3688"/>
                              <a:pt x="144" y="1875"/>
                              <a:pt x="1184" y="75"/>
                            </a:cubicBezTo>
                            <a:cubicBezTo>
                              <a:pt x="1198" y="52"/>
                              <a:pt x="1190" y="20"/>
                              <a:pt x="1166" y="7"/>
                            </a:cubicBezTo>
                            <a:cubicBezTo>
                              <a:pt x="1158" y="3"/>
                              <a:pt x="1150"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8"/>
                      <p:cNvSpPr/>
                      <p:nvPr/>
                    </p:nvSpPr>
                    <p:spPr>
                      <a:xfrm>
                        <a:off x="5194800" y="721975"/>
                        <a:ext cx="76925" cy="23200"/>
                      </a:xfrm>
                      <a:custGeom>
                        <a:avLst/>
                        <a:gdLst/>
                        <a:ahLst/>
                        <a:cxnLst/>
                        <a:rect l="l" t="t" r="r" b="b"/>
                        <a:pathLst>
                          <a:path w="3077" h="928" extrusionOk="0">
                            <a:moveTo>
                              <a:pt x="3020" y="1"/>
                            </a:moveTo>
                            <a:cubicBezTo>
                              <a:pt x="3009" y="1"/>
                              <a:pt x="2998" y="4"/>
                              <a:pt x="2989" y="12"/>
                            </a:cubicBezTo>
                            <a:cubicBezTo>
                              <a:pt x="2054" y="793"/>
                              <a:pt x="403" y="828"/>
                              <a:pt x="100" y="828"/>
                            </a:cubicBezTo>
                            <a:cubicBezTo>
                              <a:pt x="71" y="828"/>
                              <a:pt x="54" y="827"/>
                              <a:pt x="52" y="827"/>
                            </a:cubicBezTo>
                            <a:lnTo>
                              <a:pt x="51" y="827"/>
                            </a:lnTo>
                            <a:cubicBezTo>
                              <a:pt x="23" y="827"/>
                              <a:pt x="2" y="849"/>
                              <a:pt x="0" y="876"/>
                            </a:cubicBezTo>
                            <a:cubicBezTo>
                              <a:pt x="0" y="903"/>
                              <a:pt x="22" y="926"/>
                              <a:pt x="50" y="926"/>
                            </a:cubicBezTo>
                            <a:cubicBezTo>
                              <a:pt x="50" y="926"/>
                              <a:pt x="71" y="927"/>
                              <a:pt x="111" y="927"/>
                            </a:cubicBezTo>
                            <a:cubicBezTo>
                              <a:pt x="260" y="927"/>
                              <a:pt x="666" y="919"/>
                              <a:pt x="1148" y="843"/>
                            </a:cubicBezTo>
                            <a:cubicBezTo>
                              <a:pt x="1711" y="754"/>
                              <a:pt x="2499" y="551"/>
                              <a:pt x="3053" y="88"/>
                            </a:cubicBezTo>
                            <a:cubicBezTo>
                              <a:pt x="3073" y="70"/>
                              <a:pt x="3077" y="40"/>
                              <a:pt x="3059" y="18"/>
                            </a:cubicBezTo>
                            <a:cubicBezTo>
                              <a:pt x="3048" y="7"/>
                              <a:pt x="3034" y="1"/>
                              <a:pt x="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8"/>
                      <p:cNvSpPr/>
                      <p:nvPr/>
                    </p:nvSpPr>
                    <p:spPr>
                      <a:xfrm>
                        <a:off x="5084875" y="549050"/>
                        <a:ext cx="58175" cy="124450"/>
                      </a:xfrm>
                      <a:custGeom>
                        <a:avLst/>
                        <a:gdLst/>
                        <a:ahLst/>
                        <a:cxnLst/>
                        <a:rect l="l" t="t" r="r" b="b"/>
                        <a:pathLst>
                          <a:path w="2327" h="4978" extrusionOk="0">
                            <a:moveTo>
                              <a:pt x="57" y="0"/>
                            </a:moveTo>
                            <a:cubicBezTo>
                              <a:pt x="39" y="0"/>
                              <a:pt x="22" y="10"/>
                              <a:pt x="14" y="27"/>
                            </a:cubicBezTo>
                            <a:cubicBezTo>
                              <a:pt x="0" y="51"/>
                              <a:pt x="10" y="81"/>
                              <a:pt x="34" y="94"/>
                            </a:cubicBezTo>
                            <a:cubicBezTo>
                              <a:pt x="41" y="98"/>
                              <a:pt x="734" y="465"/>
                              <a:pt x="1269" y="1240"/>
                            </a:cubicBezTo>
                            <a:cubicBezTo>
                              <a:pt x="1762" y="1953"/>
                              <a:pt x="2218" y="3169"/>
                              <a:pt x="1596" y="4911"/>
                            </a:cubicBezTo>
                            <a:cubicBezTo>
                              <a:pt x="1587" y="4937"/>
                              <a:pt x="1600" y="4966"/>
                              <a:pt x="1626" y="4975"/>
                            </a:cubicBezTo>
                            <a:cubicBezTo>
                              <a:pt x="1632" y="4976"/>
                              <a:pt x="1637" y="4978"/>
                              <a:pt x="1643" y="4978"/>
                            </a:cubicBezTo>
                            <a:cubicBezTo>
                              <a:pt x="1663" y="4978"/>
                              <a:pt x="1682" y="4966"/>
                              <a:pt x="1690" y="4945"/>
                            </a:cubicBezTo>
                            <a:cubicBezTo>
                              <a:pt x="2327" y="3161"/>
                              <a:pt x="1856" y="1913"/>
                              <a:pt x="1348" y="1180"/>
                            </a:cubicBezTo>
                            <a:cubicBezTo>
                              <a:pt x="799" y="387"/>
                              <a:pt x="110" y="21"/>
                              <a:pt x="80" y="6"/>
                            </a:cubicBezTo>
                            <a:cubicBezTo>
                              <a:pt x="72" y="2"/>
                              <a:pt x="65"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8" name="Google Shape;1598;p28"/>
                  <p:cNvGrpSpPr/>
                  <p:nvPr/>
                </p:nvGrpSpPr>
                <p:grpSpPr>
                  <a:xfrm flipH="1">
                    <a:off x="-307285" y="3719680"/>
                    <a:ext cx="1024182" cy="1111870"/>
                    <a:chOff x="7247246" y="3181830"/>
                    <a:chExt cx="1024182" cy="1111870"/>
                  </a:xfrm>
                </p:grpSpPr>
                <p:grpSp>
                  <p:nvGrpSpPr>
                    <p:cNvPr id="1599" name="Google Shape;1599;p28"/>
                    <p:cNvGrpSpPr/>
                    <p:nvPr/>
                  </p:nvGrpSpPr>
                  <p:grpSpPr>
                    <a:xfrm>
                      <a:off x="7247246" y="3247552"/>
                      <a:ext cx="648060" cy="1046148"/>
                      <a:chOff x="5864425" y="493925"/>
                      <a:chExt cx="401325" cy="647850"/>
                    </a:xfrm>
                  </p:grpSpPr>
                  <p:sp>
                    <p:nvSpPr>
                      <p:cNvPr id="1600" name="Google Shape;1600;p28"/>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8"/>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8"/>
                      <p:cNvSpPr/>
                      <p:nvPr/>
                    </p:nvSpPr>
                    <p:spPr>
                      <a:xfrm>
                        <a:off x="6097800" y="672450"/>
                        <a:ext cx="93650" cy="469325"/>
                      </a:xfrm>
                      <a:custGeom>
                        <a:avLst/>
                        <a:gdLst/>
                        <a:ahLst/>
                        <a:cxnLst/>
                        <a:rect l="l" t="t" r="r" b="b"/>
                        <a:pathLst>
                          <a:path w="3746" h="18773" extrusionOk="0">
                            <a:moveTo>
                              <a:pt x="359" y="1"/>
                            </a:moveTo>
                            <a:lnTo>
                              <a:pt x="0" y="113"/>
                            </a:lnTo>
                            <a:cubicBezTo>
                              <a:pt x="186" y="9377"/>
                              <a:pt x="1860" y="18772"/>
                              <a:pt x="1860" y="18772"/>
                            </a:cubicBezTo>
                            <a:lnTo>
                              <a:pt x="3746" y="18187"/>
                            </a:lnTo>
                            <a:cubicBezTo>
                              <a:pt x="647" y="8842"/>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8"/>
                      <p:cNvSpPr/>
                      <p:nvPr/>
                    </p:nvSpPr>
                    <p:spPr>
                      <a:xfrm>
                        <a:off x="6025225" y="700225"/>
                        <a:ext cx="87850" cy="188625"/>
                      </a:xfrm>
                      <a:custGeom>
                        <a:avLst/>
                        <a:gdLst/>
                        <a:ahLst/>
                        <a:cxnLst/>
                        <a:rect l="l" t="t" r="r" b="b"/>
                        <a:pathLst>
                          <a:path w="3514" h="7545" extrusionOk="0">
                            <a:moveTo>
                              <a:pt x="0" y="1"/>
                            </a:moveTo>
                            <a:cubicBezTo>
                              <a:pt x="1" y="2"/>
                              <a:pt x="610" y="3493"/>
                              <a:pt x="3514" y="7544"/>
                            </a:cubicBezTo>
                            <a:lnTo>
                              <a:pt x="3393" y="6312"/>
                            </a:lnTo>
                            <a:cubicBezTo>
                              <a:pt x="3393" y="6312"/>
                              <a:pt x="1257" y="3802"/>
                              <a:pt x="282" y="439"/>
                            </a:cubicBezTo>
                            <a:cubicBezTo>
                              <a:pt x="208" y="182"/>
                              <a:pt x="111" y="2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8"/>
                      <p:cNvSpPr/>
                      <p:nvPr/>
                    </p:nvSpPr>
                    <p:spPr>
                      <a:xfrm>
                        <a:off x="5864425" y="493925"/>
                        <a:ext cx="401325" cy="332725"/>
                      </a:xfrm>
                      <a:custGeom>
                        <a:avLst/>
                        <a:gdLst/>
                        <a:ahLst/>
                        <a:cxnLst/>
                        <a:rect l="l" t="t" r="r" b="b"/>
                        <a:pathLst>
                          <a:path w="16053" h="13309" extrusionOk="0">
                            <a:moveTo>
                              <a:pt x="7504" y="1"/>
                            </a:moveTo>
                            <a:cubicBezTo>
                              <a:pt x="7500" y="1"/>
                              <a:pt x="7496" y="1"/>
                              <a:pt x="7492" y="1"/>
                            </a:cubicBezTo>
                            <a:cubicBezTo>
                              <a:pt x="6910" y="4"/>
                              <a:pt x="6288" y="118"/>
                              <a:pt x="5756" y="486"/>
                            </a:cubicBezTo>
                            <a:cubicBezTo>
                              <a:pt x="5163" y="895"/>
                              <a:pt x="4723" y="1585"/>
                              <a:pt x="4530" y="2332"/>
                            </a:cubicBezTo>
                            <a:cubicBezTo>
                              <a:pt x="3308" y="2464"/>
                              <a:pt x="2072" y="3169"/>
                              <a:pt x="1236" y="4294"/>
                            </a:cubicBezTo>
                            <a:cubicBezTo>
                              <a:pt x="400" y="5419"/>
                              <a:pt x="1" y="6957"/>
                              <a:pt x="262" y="8292"/>
                            </a:cubicBezTo>
                            <a:cubicBezTo>
                              <a:pt x="524" y="9624"/>
                              <a:pt x="1592" y="10660"/>
                              <a:pt x="2776" y="10861"/>
                            </a:cubicBezTo>
                            <a:cubicBezTo>
                              <a:pt x="3078" y="12605"/>
                              <a:pt x="4099" y="13309"/>
                              <a:pt x="4099" y="13309"/>
                            </a:cubicBezTo>
                            <a:cubicBezTo>
                              <a:pt x="4099" y="13309"/>
                              <a:pt x="4776" y="13120"/>
                              <a:pt x="5457" y="12668"/>
                            </a:cubicBezTo>
                            <a:cubicBezTo>
                              <a:pt x="6139" y="12217"/>
                              <a:pt x="6618" y="11458"/>
                              <a:pt x="6618" y="11458"/>
                            </a:cubicBezTo>
                            <a:cubicBezTo>
                              <a:pt x="6618" y="11458"/>
                              <a:pt x="6891" y="11572"/>
                              <a:pt x="7357" y="11572"/>
                            </a:cubicBezTo>
                            <a:cubicBezTo>
                              <a:pt x="7727" y="11572"/>
                              <a:pt x="8219" y="11500"/>
                              <a:pt x="8793" y="11243"/>
                            </a:cubicBezTo>
                            <a:cubicBezTo>
                              <a:pt x="10091" y="10660"/>
                              <a:pt x="10720" y="10030"/>
                              <a:pt x="10720" y="10030"/>
                            </a:cubicBezTo>
                            <a:cubicBezTo>
                              <a:pt x="10720" y="10030"/>
                              <a:pt x="11321" y="10784"/>
                              <a:pt x="12313" y="10784"/>
                            </a:cubicBezTo>
                            <a:cubicBezTo>
                              <a:pt x="12324" y="10784"/>
                              <a:pt x="12336" y="10784"/>
                              <a:pt x="12348" y="10784"/>
                            </a:cubicBezTo>
                            <a:cubicBezTo>
                              <a:pt x="13360" y="10766"/>
                              <a:pt x="14175" y="9978"/>
                              <a:pt x="14175" y="9978"/>
                            </a:cubicBezTo>
                            <a:cubicBezTo>
                              <a:pt x="14185" y="9580"/>
                              <a:pt x="14136" y="9323"/>
                              <a:pt x="14136" y="9323"/>
                            </a:cubicBezTo>
                            <a:cubicBezTo>
                              <a:pt x="14136" y="9323"/>
                              <a:pt x="15300" y="9033"/>
                              <a:pt x="15553" y="7868"/>
                            </a:cubicBezTo>
                            <a:cubicBezTo>
                              <a:pt x="15807" y="6694"/>
                              <a:pt x="15015" y="5963"/>
                              <a:pt x="15015" y="5963"/>
                            </a:cubicBezTo>
                            <a:cubicBezTo>
                              <a:pt x="15015" y="5963"/>
                              <a:pt x="16052" y="3388"/>
                              <a:pt x="14086" y="1576"/>
                            </a:cubicBezTo>
                            <a:cubicBezTo>
                              <a:pt x="12952" y="531"/>
                              <a:pt x="11881" y="241"/>
                              <a:pt x="11037" y="241"/>
                            </a:cubicBezTo>
                            <a:cubicBezTo>
                              <a:pt x="9979" y="241"/>
                              <a:pt x="9278"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8"/>
                      <p:cNvSpPr/>
                      <p:nvPr/>
                    </p:nvSpPr>
                    <p:spPr>
                      <a:xfrm>
                        <a:off x="6094525" y="510100"/>
                        <a:ext cx="43950" cy="53300"/>
                      </a:xfrm>
                      <a:custGeom>
                        <a:avLst/>
                        <a:gdLst/>
                        <a:ahLst/>
                        <a:cxnLst/>
                        <a:rect l="l" t="t" r="r" b="b"/>
                        <a:pathLst>
                          <a:path w="1758" h="2132" extrusionOk="0">
                            <a:moveTo>
                              <a:pt x="55" y="1"/>
                            </a:moveTo>
                            <a:cubicBezTo>
                              <a:pt x="40" y="1"/>
                              <a:pt x="26" y="7"/>
                              <a:pt x="17" y="21"/>
                            </a:cubicBezTo>
                            <a:cubicBezTo>
                              <a:pt x="0" y="42"/>
                              <a:pt x="4" y="73"/>
                              <a:pt x="25" y="89"/>
                            </a:cubicBezTo>
                            <a:cubicBezTo>
                              <a:pt x="1151" y="955"/>
                              <a:pt x="1652" y="2090"/>
                              <a:pt x="1657" y="2101"/>
                            </a:cubicBezTo>
                            <a:cubicBezTo>
                              <a:pt x="1665" y="2121"/>
                              <a:pt x="1683" y="2131"/>
                              <a:pt x="1702" y="2131"/>
                            </a:cubicBezTo>
                            <a:cubicBezTo>
                              <a:pt x="1709" y="2131"/>
                              <a:pt x="1716" y="2130"/>
                              <a:pt x="1722" y="2128"/>
                            </a:cubicBezTo>
                            <a:cubicBezTo>
                              <a:pt x="1747" y="2117"/>
                              <a:pt x="1758" y="2088"/>
                              <a:pt x="1747" y="2063"/>
                            </a:cubicBezTo>
                            <a:cubicBezTo>
                              <a:pt x="1742" y="2051"/>
                              <a:pt x="1233" y="894"/>
                              <a:pt x="86" y="11"/>
                            </a:cubicBezTo>
                            <a:cubicBezTo>
                              <a:pt x="76" y="4"/>
                              <a:pt x="6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8"/>
                      <p:cNvSpPr/>
                      <p:nvPr/>
                    </p:nvSpPr>
                    <p:spPr>
                      <a:xfrm>
                        <a:off x="5932425" y="757900"/>
                        <a:ext cx="55300" cy="10850"/>
                      </a:xfrm>
                      <a:custGeom>
                        <a:avLst/>
                        <a:gdLst/>
                        <a:ahLst/>
                        <a:cxnLst/>
                        <a:rect l="l" t="t" r="r" b="b"/>
                        <a:pathLst>
                          <a:path w="2212" h="434" extrusionOk="0">
                            <a:moveTo>
                              <a:pt x="2154" y="0"/>
                            </a:moveTo>
                            <a:cubicBezTo>
                              <a:pt x="2148" y="0"/>
                              <a:pt x="2141" y="2"/>
                              <a:pt x="2134" y="4"/>
                            </a:cubicBezTo>
                            <a:cubicBezTo>
                              <a:pt x="2124" y="8"/>
                              <a:pt x="1382" y="334"/>
                              <a:pt x="642" y="334"/>
                            </a:cubicBezTo>
                            <a:cubicBezTo>
                              <a:pt x="447" y="334"/>
                              <a:pt x="253" y="312"/>
                              <a:pt x="72" y="255"/>
                            </a:cubicBezTo>
                            <a:cubicBezTo>
                              <a:pt x="66" y="253"/>
                              <a:pt x="61" y="253"/>
                              <a:pt x="56" y="253"/>
                            </a:cubicBezTo>
                            <a:cubicBezTo>
                              <a:pt x="35" y="253"/>
                              <a:pt x="16" y="266"/>
                              <a:pt x="9" y="287"/>
                            </a:cubicBezTo>
                            <a:cubicBezTo>
                              <a:pt x="1" y="314"/>
                              <a:pt x="15" y="342"/>
                              <a:pt x="41" y="350"/>
                            </a:cubicBezTo>
                            <a:cubicBezTo>
                              <a:pt x="235" y="410"/>
                              <a:pt x="441" y="433"/>
                              <a:pt x="645" y="433"/>
                            </a:cubicBezTo>
                            <a:cubicBezTo>
                              <a:pt x="940" y="433"/>
                              <a:pt x="1227" y="384"/>
                              <a:pt x="1454" y="331"/>
                            </a:cubicBezTo>
                            <a:cubicBezTo>
                              <a:pt x="1866" y="232"/>
                              <a:pt x="2163" y="101"/>
                              <a:pt x="2175" y="95"/>
                            </a:cubicBezTo>
                            <a:cubicBezTo>
                              <a:pt x="2200" y="84"/>
                              <a:pt x="2211" y="55"/>
                              <a:pt x="2200" y="30"/>
                            </a:cubicBezTo>
                            <a:cubicBezTo>
                              <a:pt x="2192" y="11"/>
                              <a:pt x="217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8"/>
                      <p:cNvSpPr/>
                      <p:nvPr/>
                    </p:nvSpPr>
                    <p:spPr>
                      <a:xfrm>
                        <a:off x="5969200" y="606500"/>
                        <a:ext cx="44200" cy="90175"/>
                      </a:xfrm>
                      <a:custGeom>
                        <a:avLst/>
                        <a:gdLst/>
                        <a:ahLst/>
                        <a:cxnLst/>
                        <a:rect l="l" t="t" r="r" b="b"/>
                        <a:pathLst>
                          <a:path w="1768" h="3607" extrusionOk="0">
                            <a:moveTo>
                              <a:pt x="1442" y="1"/>
                            </a:moveTo>
                            <a:cubicBezTo>
                              <a:pt x="1428" y="1"/>
                              <a:pt x="1414" y="7"/>
                              <a:pt x="1405" y="19"/>
                            </a:cubicBezTo>
                            <a:cubicBezTo>
                              <a:pt x="1390" y="36"/>
                              <a:pt x="1" y="1733"/>
                              <a:pt x="1676" y="3590"/>
                            </a:cubicBezTo>
                            <a:cubicBezTo>
                              <a:pt x="1685" y="3601"/>
                              <a:pt x="1698" y="3606"/>
                              <a:pt x="1713" y="3606"/>
                            </a:cubicBezTo>
                            <a:lnTo>
                              <a:pt x="1713" y="3607"/>
                            </a:lnTo>
                            <a:cubicBezTo>
                              <a:pt x="1725" y="3607"/>
                              <a:pt x="1736" y="3602"/>
                              <a:pt x="1745" y="3593"/>
                            </a:cubicBezTo>
                            <a:cubicBezTo>
                              <a:pt x="1766" y="3575"/>
                              <a:pt x="1767" y="3544"/>
                              <a:pt x="1749" y="3524"/>
                            </a:cubicBezTo>
                            <a:cubicBezTo>
                              <a:pt x="1071" y="2772"/>
                              <a:pt x="820" y="1966"/>
                              <a:pt x="1000" y="1126"/>
                            </a:cubicBezTo>
                            <a:cubicBezTo>
                              <a:pt x="1136" y="499"/>
                              <a:pt x="1477" y="86"/>
                              <a:pt x="1481" y="83"/>
                            </a:cubicBezTo>
                            <a:cubicBezTo>
                              <a:pt x="1497" y="61"/>
                              <a:pt x="1495" y="30"/>
                              <a:pt x="1475" y="13"/>
                            </a:cubicBezTo>
                            <a:cubicBezTo>
                              <a:pt x="1465" y="5"/>
                              <a:pt x="145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8" name="Google Shape;1608;p28"/>
                    <p:cNvGrpSpPr/>
                    <p:nvPr/>
                  </p:nvGrpSpPr>
                  <p:grpSpPr>
                    <a:xfrm>
                      <a:off x="7774473" y="3181830"/>
                      <a:ext cx="496955" cy="974814"/>
                      <a:chOff x="6249250" y="738225"/>
                      <a:chExt cx="307750" cy="603675"/>
                    </a:xfrm>
                  </p:grpSpPr>
                  <p:sp>
                    <p:nvSpPr>
                      <p:cNvPr id="1609" name="Google Shape;1609;p28"/>
                      <p:cNvSpPr/>
                      <p:nvPr/>
                    </p:nvSpPr>
                    <p:spPr>
                      <a:xfrm>
                        <a:off x="6284300" y="1008250"/>
                        <a:ext cx="106300" cy="333650"/>
                      </a:xfrm>
                      <a:custGeom>
                        <a:avLst/>
                        <a:gdLst/>
                        <a:ahLst/>
                        <a:cxnLst/>
                        <a:rect l="l" t="t" r="r" b="b"/>
                        <a:pathLst>
                          <a:path w="4252" h="13346" extrusionOk="0">
                            <a:moveTo>
                              <a:pt x="2905" y="1"/>
                            </a:moveTo>
                            <a:lnTo>
                              <a:pt x="0" y="12481"/>
                            </a:lnTo>
                            <a:lnTo>
                              <a:pt x="2179" y="13346"/>
                            </a:lnTo>
                            <a:cubicBezTo>
                              <a:pt x="2179" y="13346"/>
                              <a:pt x="3495" y="6613"/>
                              <a:pt x="4252" y="218"/>
                            </a:cubicBezTo>
                            <a:lnTo>
                              <a:pt x="2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8"/>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8"/>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8"/>
                      <p:cNvSpPr/>
                      <p:nvPr/>
                    </p:nvSpPr>
                    <p:spPr>
                      <a:xfrm>
                        <a:off x="6386975" y="764750"/>
                        <a:ext cx="63850" cy="43750"/>
                      </a:xfrm>
                      <a:custGeom>
                        <a:avLst/>
                        <a:gdLst/>
                        <a:ahLst/>
                        <a:cxnLst/>
                        <a:rect l="l" t="t" r="r" b="b"/>
                        <a:pathLst>
                          <a:path w="2554" h="1750" extrusionOk="0">
                            <a:moveTo>
                              <a:pt x="57" y="0"/>
                            </a:moveTo>
                            <a:cubicBezTo>
                              <a:pt x="39" y="0"/>
                              <a:pt x="22" y="10"/>
                              <a:pt x="13" y="28"/>
                            </a:cubicBezTo>
                            <a:cubicBezTo>
                              <a:pt x="0" y="52"/>
                              <a:pt x="10" y="82"/>
                              <a:pt x="35" y="94"/>
                            </a:cubicBezTo>
                            <a:cubicBezTo>
                              <a:pt x="1084" y="630"/>
                              <a:pt x="1463" y="1705"/>
                              <a:pt x="1467" y="1716"/>
                            </a:cubicBezTo>
                            <a:cubicBezTo>
                              <a:pt x="1471" y="1732"/>
                              <a:pt x="1483" y="1744"/>
                              <a:pt x="1500" y="1747"/>
                            </a:cubicBezTo>
                            <a:cubicBezTo>
                              <a:pt x="1504" y="1748"/>
                              <a:pt x="1509" y="1750"/>
                              <a:pt x="1512" y="1750"/>
                            </a:cubicBezTo>
                            <a:cubicBezTo>
                              <a:pt x="1524" y="1750"/>
                              <a:pt x="1536" y="1745"/>
                              <a:pt x="1545" y="1738"/>
                            </a:cubicBezTo>
                            <a:cubicBezTo>
                              <a:pt x="1547" y="1736"/>
                              <a:pt x="1678" y="1629"/>
                              <a:pt x="1995" y="1629"/>
                            </a:cubicBezTo>
                            <a:cubicBezTo>
                              <a:pt x="2126" y="1629"/>
                              <a:pt x="2289" y="1648"/>
                              <a:pt x="2488" y="1699"/>
                            </a:cubicBezTo>
                            <a:cubicBezTo>
                              <a:pt x="2491" y="1700"/>
                              <a:pt x="2495" y="1700"/>
                              <a:pt x="2499" y="1700"/>
                            </a:cubicBezTo>
                            <a:cubicBezTo>
                              <a:pt x="2521" y="1700"/>
                              <a:pt x="2542" y="1686"/>
                              <a:pt x="2548" y="1663"/>
                            </a:cubicBezTo>
                            <a:cubicBezTo>
                              <a:pt x="2554" y="1636"/>
                              <a:pt x="2538" y="1610"/>
                              <a:pt x="2512" y="1603"/>
                            </a:cubicBezTo>
                            <a:cubicBezTo>
                              <a:pt x="2307" y="1549"/>
                              <a:pt x="2136" y="1530"/>
                              <a:pt x="1997" y="1530"/>
                            </a:cubicBezTo>
                            <a:cubicBezTo>
                              <a:pt x="1758" y="1530"/>
                              <a:pt x="1611" y="1587"/>
                              <a:pt x="1538" y="1626"/>
                            </a:cubicBezTo>
                            <a:cubicBezTo>
                              <a:pt x="1441" y="1390"/>
                              <a:pt x="1022" y="487"/>
                              <a:pt x="80" y="6"/>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8"/>
                      <p:cNvSpPr/>
                      <p:nvPr/>
                    </p:nvSpPr>
                    <p:spPr>
                      <a:xfrm>
                        <a:off x="6483625" y="943300"/>
                        <a:ext cx="39500" cy="5650"/>
                      </a:xfrm>
                      <a:custGeom>
                        <a:avLst/>
                        <a:gdLst/>
                        <a:ahLst/>
                        <a:cxnLst/>
                        <a:rect l="l" t="t" r="r" b="b"/>
                        <a:pathLst>
                          <a:path w="1580" h="226" extrusionOk="0">
                            <a:moveTo>
                              <a:pt x="801" y="1"/>
                            </a:moveTo>
                            <a:cubicBezTo>
                              <a:pt x="364" y="1"/>
                              <a:pt x="57" y="122"/>
                              <a:pt x="37" y="129"/>
                            </a:cubicBezTo>
                            <a:cubicBezTo>
                              <a:pt x="12" y="140"/>
                              <a:pt x="0" y="169"/>
                              <a:pt x="11" y="194"/>
                            </a:cubicBezTo>
                            <a:cubicBezTo>
                              <a:pt x="18" y="213"/>
                              <a:pt x="37" y="225"/>
                              <a:pt x="57" y="225"/>
                            </a:cubicBezTo>
                            <a:cubicBezTo>
                              <a:pt x="63" y="225"/>
                              <a:pt x="69" y="224"/>
                              <a:pt x="75" y="222"/>
                            </a:cubicBezTo>
                            <a:cubicBezTo>
                              <a:pt x="80" y="220"/>
                              <a:pt x="380" y="101"/>
                              <a:pt x="806" y="101"/>
                            </a:cubicBezTo>
                            <a:cubicBezTo>
                              <a:pt x="1016" y="101"/>
                              <a:pt x="1257" y="130"/>
                              <a:pt x="1508" y="217"/>
                            </a:cubicBezTo>
                            <a:cubicBezTo>
                              <a:pt x="1513" y="219"/>
                              <a:pt x="1519" y="220"/>
                              <a:pt x="1524" y="220"/>
                            </a:cubicBezTo>
                            <a:cubicBezTo>
                              <a:pt x="1545" y="220"/>
                              <a:pt x="1564" y="207"/>
                              <a:pt x="1571" y="187"/>
                            </a:cubicBezTo>
                            <a:cubicBezTo>
                              <a:pt x="1580" y="160"/>
                              <a:pt x="1567" y="133"/>
                              <a:pt x="1540" y="123"/>
                            </a:cubicBezTo>
                            <a:cubicBezTo>
                              <a:pt x="1275" y="32"/>
                              <a:pt x="1022"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8"/>
                      <p:cNvSpPr/>
                      <p:nvPr/>
                    </p:nvSpPr>
                    <p:spPr>
                      <a:xfrm>
                        <a:off x="6386900" y="987400"/>
                        <a:ext cx="55975" cy="14575"/>
                      </a:xfrm>
                      <a:custGeom>
                        <a:avLst/>
                        <a:gdLst/>
                        <a:ahLst/>
                        <a:cxnLst/>
                        <a:rect l="l" t="t" r="r" b="b"/>
                        <a:pathLst>
                          <a:path w="2239" h="583" extrusionOk="0">
                            <a:moveTo>
                              <a:pt x="2184" y="1"/>
                            </a:moveTo>
                            <a:cubicBezTo>
                              <a:pt x="2170" y="1"/>
                              <a:pt x="2156" y="6"/>
                              <a:pt x="2146" y="18"/>
                            </a:cubicBezTo>
                            <a:cubicBezTo>
                              <a:pt x="1876" y="329"/>
                              <a:pt x="1555" y="486"/>
                              <a:pt x="1189" y="486"/>
                            </a:cubicBezTo>
                            <a:cubicBezTo>
                              <a:pt x="1063" y="486"/>
                              <a:pt x="932" y="468"/>
                              <a:pt x="797" y="431"/>
                            </a:cubicBezTo>
                            <a:cubicBezTo>
                              <a:pt x="392" y="322"/>
                              <a:pt x="91" y="82"/>
                              <a:pt x="87" y="80"/>
                            </a:cubicBezTo>
                            <a:cubicBezTo>
                              <a:pt x="79" y="72"/>
                              <a:pt x="68" y="69"/>
                              <a:pt x="58" y="69"/>
                            </a:cubicBezTo>
                            <a:cubicBezTo>
                              <a:pt x="43" y="69"/>
                              <a:pt x="28" y="76"/>
                              <a:pt x="19" y="88"/>
                            </a:cubicBezTo>
                            <a:cubicBezTo>
                              <a:pt x="1" y="110"/>
                              <a:pt x="4" y="140"/>
                              <a:pt x="26" y="158"/>
                            </a:cubicBezTo>
                            <a:cubicBezTo>
                              <a:pt x="34" y="164"/>
                              <a:pt x="565" y="583"/>
                              <a:pt x="1190" y="583"/>
                            </a:cubicBezTo>
                            <a:lnTo>
                              <a:pt x="1190" y="582"/>
                            </a:lnTo>
                            <a:cubicBezTo>
                              <a:pt x="1529" y="582"/>
                              <a:pt x="1896" y="459"/>
                              <a:pt x="2221" y="83"/>
                            </a:cubicBezTo>
                            <a:cubicBezTo>
                              <a:pt x="2239" y="62"/>
                              <a:pt x="2236" y="30"/>
                              <a:pt x="2216" y="12"/>
                            </a:cubicBezTo>
                            <a:cubicBezTo>
                              <a:pt x="2207" y="5"/>
                              <a:pt x="2195" y="1"/>
                              <a:pt x="2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8"/>
                      <p:cNvSpPr/>
                      <p:nvPr/>
                    </p:nvSpPr>
                    <p:spPr>
                      <a:xfrm>
                        <a:off x="6371775" y="857625"/>
                        <a:ext cx="69850" cy="15375"/>
                      </a:xfrm>
                      <a:custGeom>
                        <a:avLst/>
                        <a:gdLst/>
                        <a:ahLst/>
                        <a:cxnLst/>
                        <a:rect l="l" t="t" r="r" b="b"/>
                        <a:pathLst>
                          <a:path w="2794" h="615" extrusionOk="0">
                            <a:moveTo>
                              <a:pt x="1442" y="1"/>
                            </a:moveTo>
                            <a:cubicBezTo>
                              <a:pt x="566" y="1"/>
                              <a:pt x="27" y="523"/>
                              <a:pt x="19" y="530"/>
                            </a:cubicBezTo>
                            <a:cubicBezTo>
                              <a:pt x="0" y="550"/>
                              <a:pt x="0" y="581"/>
                              <a:pt x="19" y="600"/>
                            </a:cubicBezTo>
                            <a:cubicBezTo>
                              <a:pt x="29" y="610"/>
                              <a:pt x="41" y="615"/>
                              <a:pt x="54" y="615"/>
                            </a:cubicBezTo>
                            <a:cubicBezTo>
                              <a:pt x="66" y="615"/>
                              <a:pt x="80" y="610"/>
                              <a:pt x="89" y="600"/>
                            </a:cubicBezTo>
                            <a:cubicBezTo>
                              <a:pt x="92" y="598"/>
                              <a:pt x="354" y="340"/>
                              <a:pt x="807" y="196"/>
                            </a:cubicBezTo>
                            <a:cubicBezTo>
                              <a:pt x="1021" y="127"/>
                              <a:pt x="1231" y="98"/>
                              <a:pt x="1431" y="98"/>
                            </a:cubicBezTo>
                            <a:cubicBezTo>
                              <a:pt x="1939" y="98"/>
                              <a:pt x="2389" y="283"/>
                              <a:pt x="2713" y="469"/>
                            </a:cubicBezTo>
                            <a:cubicBezTo>
                              <a:pt x="2720" y="473"/>
                              <a:pt x="2729" y="476"/>
                              <a:pt x="2737" y="476"/>
                            </a:cubicBezTo>
                            <a:cubicBezTo>
                              <a:pt x="2754" y="476"/>
                              <a:pt x="2770" y="467"/>
                              <a:pt x="2780" y="451"/>
                            </a:cubicBezTo>
                            <a:cubicBezTo>
                              <a:pt x="2793" y="427"/>
                              <a:pt x="2786" y="397"/>
                              <a:pt x="2762" y="384"/>
                            </a:cubicBezTo>
                            <a:cubicBezTo>
                              <a:pt x="2269" y="100"/>
                              <a:pt x="182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16" name="Google Shape;1616;p28"/>
                <p:cNvGrpSpPr/>
                <p:nvPr/>
              </p:nvGrpSpPr>
              <p:grpSpPr>
                <a:xfrm>
                  <a:off x="-52625" y="4603882"/>
                  <a:ext cx="9241746" cy="549886"/>
                  <a:chOff x="-52618" y="4432870"/>
                  <a:chExt cx="9241746" cy="540960"/>
                </a:xfrm>
              </p:grpSpPr>
              <p:sp>
                <p:nvSpPr>
                  <p:cNvPr id="1617" name="Google Shape;1617;p28"/>
                  <p:cNvSpPr/>
                  <p:nvPr/>
                </p:nvSpPr>
                <p:spPr>
                  <a:xfrm flipH="1">
                    <a:off x="-52618" y="4523477"/>
                    <a:ext cx="9241725" cy="58857"/>
                  </a:xfrm>
                  <a:custGeom>
                    <a:avLst/>
                    <a:gdLst/>
                    <a:ahLst/>
                    <a:cxnLst/>
                    <a:rect l="l" t="t" r="r" b="b"/>
                    <a:pathLst>
                      <a:path w="226499" h="1889" extrusionOk="0">
                        <a:moveTo>
                          <a:pt x="0" y="1"/>
                        </a:moveTo>
                        <a:lnTo>
                          <a:pt x="0" y="1889"/>
                        </a:lnTo>
                        <a:lnTo>
                          <a:pt x="226498" y="18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8" name="Google Shape;1618;p28"/>
                  <p:cNvGrpSpPr/>
                  <p:nvPr/>
                </p:nvGrpSpPr>
                <p:grpSpPr>
                  <a:xfrm flipH="1">
                    <a:off x="-52598" y="4432870"/>
                    <a:ext cx="9241725" cy="149296"/>
                    <a:chOff x="1009775" y="3388800"/>
                    <a:chExt cx="5662475" cy="231575"/>
                  </a:xfrm>
                </p:grpSpPr>
                <p:sp>
                  <p:nvSpPr>
                    <p:cNvPr id="1619" name="Google Shape;1619;p28"/>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8"/>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8"/>
                    <p:cNvSpPr/>
                    <p:nvPr/>
                  </p:nvSpPr>
                  <p:spPr>
                    <a:xfrm>
                      <a:off x="1009775" y="3388800"/>
                      <a:ext cx="5662475" cy="70475"/>
                    </a:xfrm>
                    <a:custGeom>
                      <a:avLst/>
                      <a:gdLst/>
                      <a:ahLst/>
                      <a:cxnLst/>
                      <a:rect l="l" t="t" r="r" b="b"/>
                      <a:pathLst>
                        <a:path w="226499" h="2819" extrusionOk="0">
                          <a:moveTo>
                            <a:pt x="0" y="0"/>
                          </a:moveTo>
                          <a:lnTo>
                            <a:pt x="226498" y="281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2" name="Google Shape;1622;p28"/>
                  <p:cNvGrpSpPr/>
                  <p:nvPr/>
                </p:nvGrpSpPr>
                <p:grpSpPr>
                  <a:xfrm flipH="1">
                    <a:off x="-52601" y="4653864"/>
                    <a:ext cx="9241725" cy="319966"/>
                    <a:chOff x="1009775" y="3677750"/>
                    <a:chExt cx="5662475" cy="402675"/>
                  </a:xfrm>
                </p:grpSpPr>
                <p:sp>
                  <p:nvSpPr>
                    <p:cNvPr id="1623" name="Google Shape;1623;p28"/>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8"/>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5" name="Google Shape;1625;p28"/>
                  <p:cNvSpPr/>
                  <p:nvPr/>
                </p:nvSpPr>
                <p:spPr>
                  <a:xfrm flipH="1">
                    <a:off x="-52618" y="4582304"/>
                    <a:ext cx="9241725" cy="71569"/>
                  </a:xfrm>
                  <a:custGeom>
                    <a:avLst/>
                    <a:gdLst/>
                    <a:ahLst/>
                    <a:cxnLst/>
                    <a:rect l="l" t="t" r="r" b="b"/>
                    <a:pathLst>
                      <a:path w="226499" h="2297" extrusionOk="0">
                        <a:moveTo>
                          <a:pt x="0" y="1"/>
                        </a:moveTo>
                        <a:lnTo>
                          <a:pt x="0" y="2297"/>
                        </a:lnTo>
                        <a:lnTo>
                          <a:pt x="226498" y="229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8"/>
                  <p:cNvSpPr/>
                  <p:nvPr/>
                </p:nvSpPr>
                <p:spPr>
                  <a:xfrm flipH="1">
                    <a:off x="-52618" y="4618106"/>
                    <a:ext cx="9241725" cy="45449"/>
                  </a:xfrm>
                  <a:custGeom>
                    <a:avLst/>
                    <a:gdLst/>
                    <a:ahLst/>
                    <a:cxnLst/>
                    <a:rect l="l" t="t" r="r" b="b"/>
                    <a:pathLst>
                      <a:path w="226499" h="1149" extrusionOk="0">
                        <a:moveTo>
                          <a:pt x="0" y="0"/>
                        </a:moveTo>
                        <a:lnTo>
                          <a:pt x="0" y="1149"/>
                        </a:lnTo>
                        <a:lnTo>
                          <a:pt x="226498" y="114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8"/>
                  <p:cNvSpPr/>
                  <p:nvPr/>
                </p:nvSpPr>
                <p:spPr>
                  <a:xfrm flipH="1">
                    <a:off x="3304223" y="4756602"/>
                    <a:ext cx="1131413" cy="3973"/>
                  </a:xfrm>
                  <a:custGeom>
                    <a:avLst/>
                    <a:gdLst/>
                    <a:ahLst/>
                    <a:cxnLst/>
                    <a:rect l="l" t="t" r="r" b="b"/>
                    <a:pathLst>
                      <a:path w="27729" h="200" extrusionOk="0">
                        <a:moveTo>
                          <a:pt x="100" y="1"/>
                        </a:moveTo>
                        <a:cubicBezTo>
                          <a:pt x="45" y="1"/>
                          <a:pt x="1" y="45"/>
                          <a:pt x="1" y="101"/>
                        </a:cubicBezTo>
                        <a:cubicBezTo>
                          <a:pt x="1" y="155"/>
                          <a:pt x="45" y="199"/>
                          <a:pt x="100" y="199"/>
                        </a:cubicBezTo>
                        <a:lnTo>
                          <a:pt x="27630" y="199"/>
                        </a:lnTo>
                        <a:cubicBezTo>
                          <a:pt x="27684" y="199"/>
                          <a:pt x="27729" y="155"/>
                          <a:pt x="27729" y="101"/>
                        </a:cubicBezTo>
                        <a:cubicBezTo>
                          <a:pt x="27729" y="45"/>
                          <a:pt x="27684" y="1"/>
                          <a:pt x="2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8"/>
                  <p:cNvSpPr/>
                  <p:nvPr/>
                </p:nvSpPr>
                <p:spPr>
                  <a:xfrm flipH="1">
                    <a:off x="1626555" y="4704080"/>
                    <a:ext cx="217477" cy="3973"/>
                  </a:xfrm>
                  <a:custGeom>
                    <a:avLst/>
                    <a:gdLst/>
                    <a:ahLst/>
                    <a:cxnLst/>
                    <a:rect l="l" t="t" r="r" b="b"/>
                    <a:pathLst>
                      <a:path w="5330" h="200" extrusionOk="0">
                        <a:moveTo>
                          <a:pt x="100" y="1"/>
                        </a:moveTo>
                        <a:cubicBezTo>
                          <a:pt x="45" y="1"/>
                          <a:pt x="0" y="45"/>
                          <a:pt x="0" y="101"/>
                        </a:cubicBezTo>
                        <a:cubicBezTo>
                          <a:pt x="0" y="155"/>
                          <a:pt x="45" y="199"/>
                          <a:pt x="100" y="199"/>
                        </a:cubicBezTo>
                        <a:lnTo>
                          <a:pt x="5229" y="199"/>
                        </a:lnTo>
                        <a:cubicBezTo>
                          <a:pt x="5285" y="199"/>
                          <a:pt x="5329" y="155"/>
                          <a:pt x="5329" y="101"/>
                        </a:cubicBezTo>
                        <a:cubicBezTo>
                          <a:pt x="5329" y="45"/>
                          <a:pt x="5285" y="1"/>
                          <a:pt x="5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8"/>
                  <p:cNvSpPr/>
                  <p:nvPr/>
                </p:nvSpPr>
                <p:spPr>
                  <a:xfrm flipH="1">
                    <a:off x="1467553" y="4798755"/>
                    <a:ext cx="741096" cy="3953"/>
                  </a:xfrm>
                  <a:custGeom>
                    <a:avLst/>
                    <a:gdLst/>
                    <a:ahLst/>
                    <a:cxnLst/>
                    <a:rect l="l" t="t" r="r" b="b"/>
                    <a:pathLst>
                      <a:path w="18163" h="199" extrusionOk="0">
                        <a:moveTo>
                          <a:pt x="99" y="0"/>
                        </a:moveTo>
                        <a:cubicBezTo>
                          <a:pt x="45" y="0"/>
                          <a:pt x="0" y="45"/>
                          <a:pt x="0" y="99"/>
                        </a:cubicBezTo>
                        <a:cubicBezTo>
                          <a:pt x="0" y="154"/>
                          <a:pt x="45" y="199"/>
                          <a:pt x="99" y="199"/>
                        </a:cubicBezTo>
                        <a:lnTo>
                          <a:pt x="18064" y="199"/>
                        </a:lnTo>
                        <a:cubicBezTo>
                          <a:pt x="18118" y="199"/>
                          <a:pt x="18162" y="154"/>
                          <a:pt x="18162" y="99"/>
                        </a:cubicBezTo>
                        <a:cubicBezTo>
                          <a:pt x="18162" y="45"/>
                          <a:pt x="18118" y="0"/>
                          <a:pt x="18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8"/>
                  <p:cNvSpPr/>
                  <p:nvPr/>
                </p:nvSpPr>
                <p:spPr>
                  <a:xfrm flipH="1">
                    <a:off x="797276" y="4729507"/>
                    <a:ext cx="292840" cy="3973"/>
                  </a:xfrm>
                  <a:custGeom>
                    <a:avLst/>
                    <a:gdLst/>
                    <a:ahLst/>
                    <a:cxnLst/>
                    <a:rect l="l" t="t" r="r" b="b"/>
                    <a:pathLst>
                      <a:path w="7177" h="200" extrusionOk="0">
                        <a:moveTo>
                          <a:pt x="100" y="0"/>
                        </a:moveTo>
                        <a:cubicBezTo>
                          <a:pt x="46" y="0"/>
                          <a:pt x="1" y="45"/>
                          <a:pt x="1" y="99"/>
                        </a:cubicBezTo>
                        <a:cubicBezTo>
                          <a:pt x="1" y="155"/>
                          <a:pt x="46" y="199"/>
                          <a:pt x="100" y="199"/>
                        </a:cubicBezTo>
                        <a:lnTo>
                          <a:pt x="7077" y="199"/>
                        </a:lnTo>
                        <a:cubicBezTo>
                          <a:pt x="7132" y="199"/>
                          <a:pt x="7177" y="155"/>
                          <a:pt x="7177" y="99"/>
                        </a:cubicBezTo>
                        <a:cubicBezTo>
                          <a:pt x="7177" y="45"/>
                          <a:pt x="7132" y="0"/>
                          <a:pt x="7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8"/>
                  <p:cNvSpPr/>
                  <p:nvPr/>
                </p:nvSpPr>
                <p:spPr>
                  <a:xfrm flipH="1">
                    <a:off x="8617989" y="4696194"/>
                    <a:ext cx="354043" cy="3953"/>
                  </a:xfrm>
                  <a:custGeom>
                    <a:avLst/>
                    <a:gdLst/>
                    <a:ahLst/>
                    <a:cxnLst/>
                    <a:rect l="l" t="t" r="r" b="b"/>
                    <a:pathLst>
                      <a:path w="8677" h="199" extrusionOk="0">
                        <a:moveTo>
                          <a:pt x="100" y="0"/>
                        </a:moveTo>
                        <a:cubicBezTo>
                          <a:pt x="45" y="0"/>
                          <a:pt x="1" y="45"/>
                          <a:pt x="1" y="100"/>
                        </a:cubicBezTo>
                        <a:cubicBezTo>
                          <a:pt x="1" y="154"/>
                          <a:pt x="45" y="199"/>
                          <a:pt x="100" y="199"/>
                        </a:cubicBezTo>
                        <a:lnTo>
                          <a:pt x="8577" y="199"/>
                        </a:lnTo>
                        <a:cubicBezTo>
                          <a:pt x="8632" y="199"/>
                          <a:pt x="8677" y="154"/>
                          <a:pt x="8677" y="100"/>
                        </a:cubicBezTo>
                        <a:cubicBezTo>
                          <a:pt x="8677" y="45"/>
                          <a:pt x="8632" y="0"/>
                          <a:pt x="8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8"/>
                  <p:cNvSpPr/>
                  <p:nvPr/>
                </p:nvSpPr>
                <p:spPr>
                  <a:xfrm flipH="1">
                    <a:off x="8673886" y="4775573"/>
                    <a:ext cx="125182" cy="3953"/>
                  </a:xfrm>
                  <a:custGeom>
                    <a:avLst/>
                    <a:gdLst/>
                    <a:ahLst/>
                    <a:cxnLst/>
                    <a:rect l="l" t="t" r="r" b="b"/>
                    <a:pathLst>
                      <a:path w="3068" h="199" extrusionOk="0">
                        <a:moveTo>
                          <a:pt x="100" y="0"/>
                        </a:moveTo>
                        <a:cubicBezTo>
                          <a:pt x="45" y="0"/>
                          <a:pt x="1" y="45"/>
                          <a:pt x="1" y="99"/>
                        </a:cubicBezTo>
                        <a:cubicBezTo>
                          <a:pt x="1" y="154"/>
                          <a:pt x="45" y="199"/>
                          <a:pt x="100" y="199"/>
                        </a:cubicBezTo>
                        <a:lnTo>
                          <a:pt x="2967" y="199"/>
                        </a:lnTo>
                        <a:cubicBezTo>
                          <a:pt x="3023" y="199"/>
                          <a:pt x="3067" y="154"/>
                          <a:pt x="3067" y="99"/>
                        </a:cubicBezTo>
                        <a:cubicBezTo>
                          <a:pt x="3067" y="45"/>
                          <a:pt x="3023" y="0"/>
                          <a:pt x="2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33" name="Google Shape;1633;p28"/>
            <p:cNvGrpSpPr/>
            <p:nvPr/>
          </p:nvGrpSpPr>
          <p:grpSpPr>
            <a:xfrm>
              <a:off x="-188554" y="46323"/>
              <a:ext cx="4609989" cy="1649673"/>
              <a:chOff x="-188554" y="46323"/>
              <a:chExt cx="4609989" cy="1649673"/>
            </a:xfrm>
          </p:grpSpPr>
          <p:sp>
            <p:nvSpPr>
              <p:cNvPr id="1634" name="Google Shape;1634;p28"/>
              <p:cNvSpPr/>
              <p:nvPr/>
            </p:nvSpPr>
            <p:spPr>
              <a:xfrm>
                <a:off x="-188554" y="1416727"/>
                <a:ext cx="803886" cy="279269"/>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8"/>
              <p:cNvSpPr/>
              <p:nvPr/>
            </p:nvSpPr>
            <p:spPr>
              <a:xfrm>
                <a:off x="3405726" y="46323"/>
                <a:ext cx="1015709" cy="291512"/>
              </a:xfrm>
              <a:custGeom>
                <a:avLst/>
                <a:gdLst/>
                <a:ahLst/>
                <a:cxnLst/>
                <a:rect l="l" t="t" r="r" b="b"/>
                <a:pathLst>
                  <a:path w="25160" h="7221" extrusionOk="0">
                    <a:moveTo>
                      <a:pt x="9539" y="0"/>
                    </a:moveTo>
                    <a:cubicBezTo>
                      <a:pt x="6635" y="0"/>
                      <a:pt x="4231" y="2140"/>
                      <a:pt x="3816" y="4928"/>
                    </a:cubicBezTo>
                    <a:cubicBezTo>
                      <a:pt x="3703" y="4917"/>
                      <a:pt x="3589" y="4913"/>
                      <a:pt x="3473" y="4913"/>
                    </a:cubicBezTo>
                    <a:cubicBezTo>
                      <a:pt x="1910" y="4913"/>
                      <a:pt x="570" y="5865"/>
                      <a:pt x="1" y="7221"/>
                    </a:cubicBezTo>
                    <a:lnTo>
                      <a:pt x="25160" y="7221"/>
                    </a:lnTo>
                    <a:cubicBezTo>
                      <a:pt x="24475" y="6510"/>
                      <a:pt x="23514" y="6070"/>
                      <a:pt x="22451" y="6070"/>
                    </a:cubicBezTo>
                    <a:cubicBezTo>
                      <a:pt x="21881" y="6070"/>
                      <a:pt x="21342" y="6196"/>
                      <a:pt x="20858" y="6421"/>
                    </a:cubicBezTo>
                    <a:cubicBezTo>
                      <a:pt x="19804" y="4997"/>
                      <a:pt x="18111" y="4073"/>
                      <a:pt x="16204" y="4073"/>
                    </a:cubicBezTo>
                    <a:cubicBezTo>
                      <a:pt x="15825" y="4073"/>
                      <a:pt x="15455" y="4110"/>
                      <a:pt x="15098" y="4179"/>
                    </a:cubicBezTo>
                    <a:cubicBezTo>
                      <a:pt x="14402" y="1765"/>
                      <a:pt x="12177" y="0"/>
                      <a:pt x="9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6" name="Google Shape;1636;p28"/>
            <p:cNvSpPr/>
            <p:nvPr/>
          </p:nvSpPr>
          <p:spPr>
            <a:xfrm>
              <a:off x="8584171" y="884852"/>
              <a:ext cx="803886" cy="279269"/>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37"/>
        <p:cNvGrpSpPr/>
        <p:nvPr/>
      </p:nvGrpSpPr>
      <p:grpSpPr>
        <a:xfrm>
          <a:off x="0" y="0"/>
          <a:ext cx="0" cy="0"/>
          <a:chOff x="0" y="0"/>
          <a:chExt cx="0" cy="0"/>
        </a:xfrm>
      </p:grpSpPr>
      <p:grpSp>
        <p:nvGrpSpPr>
          <p:cNvPr id="1638" name="Google Shape;1638;p29"/>
          <p:cNvGrpSpPr/>
          <p:nvPr/>
        </p:nvGrpSpPr>
        <p:grpSpPr>
          <a:xfrm>
            <a:off x="-343823" y="90872"/>
            <a:ext cx="9999669" cy="5062896"/>
            <a:chOff x="-343823" y="90872"/>
            <a:chExt cx="9999669" cy="5062896"/>
          </a:xfrm>
        </p:grpSpPr>
        <p:sp>
          <p:nvSpPr>
            <p:cNvPr id="1639" name="Google Shape;1639;p29"/>
            <p:cNvSpPr/>
            <p:nvPr/>
          </p:nvSpPr>
          <p:spPr>
            <a:xfrm>
              <a:off x="226036" y="3222356"/>
              <a:ext cx="436942" cy="1894645"/>
            </a:xfrm>
            <a:custGeom>
              <a:avLst/>
              <a:gdLst/>
              <a:ahLst/>
              <a:cxnLst/>
              <a:rect l="l" t="t" r="r" b="b"/>
              <a:pathLst>
                <a:path w="16647" h="46932" extrusionOk="0">
                  <a:moveTo>
                    <a:pt x="0" y="0"/>
                  </a:moveTo>
                  <a:lnTo>
                    <a:pt x="0" y="46932"/>
                  </a:lnTo>
                  <a:lnTo>
                    <a:pt x="16647" y="46932"/>
                  </a:lnTo>
                  <a:lnTo>
                    <a:pt x="16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0" name="Google Shape;1640;p29"/>
            <p:cNvGrpSpPr/>
            <p:nvPr/>
          </p:nvGrpSpPr>
          <p:grpSpPr>
            <a:xfrm>
              <a:off x="-343814" y="2557126"/>
              <a:ext cx="803686" cy="2212034"/>
              <a:chOff x="1624525" y="2228575"/>
              <a:chExt cx="497700" cy="1369850"/>
            </a:xfrm>
          </p:grpSpPr>
          <p:sp>
            <p:nvSpPr>
              <p:cNvPr id="1641" name="Google Shape;1641;p29"/>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9"/>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9"/>
              <p:cNvSpPr/>
              <p:nvPr/>
            </p:nvSpPr>
            <p:spPr>
              <a:xfrm>
                <a:off x="1716325" y="231130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9"/>
              <p:cNvSpPr/>
              <p:nvPr/>
            </p:nvSpPr>
            <p:spPr>
              <a:xfrm>
                <a:off x="1907500" y="231130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9"/>
              <p:cNvSpPr/>
              <p:nvPr/>
            </p:nvSpPr>
            <p:spPr>
              <a:xfrm>
                <a:off x="1716325" y="257115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9"/>
              <p:cNvSpPr/>
              <p:nvPr/>
            </p:nvSpPr>
            <p:spPr>
              <a:xfrm>
                <a:off x="1907500" y="257115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9"/>
              <p:cNvSpPr/>
              <p:nvPr/>
            </p:nvSpPr>
            <p:spPr>
              <a:xfrm>
                <a:off x="1716325" y="2831000"/>
                <a:ext cx="114050" cy="220425"/>
              </a:xfrm>
              <a:custGeom>
                <a:avLst/>
                <a:gdLst/>
                <a:ahLst/>
                <a:cxnLst/>
                <a:rect l="l" t="t" r="r" b="b"/>
                <a:pathLst>
                  <a:path w="4562" h="8817" extrusionOk="0">
                    <a:moveTo>
                      <a:pt x="1" y="1"/>
                    </a:moveTo>
                    <a:lnTo>
                      <a:pt x="1"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9"/>
              <p:cNvSpPr/>
              <p:nvPr/>
            </p:nvSpPr>
            <p:spPr>
              <a:xfrm>
                <a:off x="1907500" y="2831000"/>
                <a:ext cx="114050" cy="220425"/>
              </a:xfrm>
              <a:custGeom>
                <a:avLst/>
                <a:gdLst/>
                <a:ahLst/>
                <a:cxnLst/>
                <a:rect l="l" t="t" r="r" b="b"/>
                <a:pathLst>
                  <a:path w="4562" h="8817" extrusionOk="0">
                    <a:moveTo>
                      <a:pt x="0" y="1"/>
                    </a:moveTo>
                    <a:lnTo>
                      <a:pt x="0"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9"/>
              <p:cNvSpPr/>
              <p:nvPr/>
            </p:nvSpPr>
            <p:spPr>
              <a:xfrm>
                <a:off x="1716325" y="3090875"/>
                <a:ext cx="114050" cy="220400"/>
              </a:xfrm>
              <a:custGeom>
                <a:avLst/>
                <a:gdLst/>
                <a:ahLst/>
                <a:cxnLst/>
                <a:rect l="l" t="t" r="r" b="b"/>
                <a:pathLst>
                  <a:path w="4562" h="8816" extrusionOk="0">
                    <a:moveTo>
                      <a:pt x="1" y="1"/>
                    </a:moveTo>
                    <a:lnTo>
                      <a:pt x="1"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9"/>
              <p:cNvSpPr/>
              <p:nvPr/>
            </p:nvSpPr>
            <p:spPr>
              <a:xfrm>
                <a:off x="1907500" y="3090875"/>
                <a:ext cx="114050" cy="220400"/>
              </a:xfrm>
              <a:custGeom>
                <a:avLst/>
                <a:gdLst/>
                <a:ahLst/>
                <a:cxnLst/>
                <a:rect l="l" t="t" r="r" b="b"/>
                <a:pathLst>
                  <a:path w="4562" h="8816" extrusionOk="0">
                    <a:moveTo>
                      <a:pt x="0" y="1"/>
                    </a:moveTo>
                    <a:lnTo>
                      <a:pt x="0"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1" name="Google Shape;1651;p29"/>
            <p:cNvGrpSpPr/>
            <p:nvPr/>
          </p:nvGrpSpPr>
          <p:grpSpPr>
            <a:xfrm flipH="1">
              <a:off x="8492793" y="2671901"/>
              <a:ext cx="1163053" cy="2159651"/>
              <a:chOff x="5379099" y="2225725"/>
              <a:chExt cx="1788762" cy="2159651"/>
            </a:xfrm>
          </p:grpSpPr>
          <p:sp>
            <p:nvSpPr>
              <p:cNvPr id="1652" name="Google Shape;1652;p29"/>
              <p:cNvSpPr/>
              <p:nvPr/>
            </p:nvSpPr>
            <p:spPr>
              <a:xfrm>
                <a:off x="6495821" y="2490731"/>
                <a:ext cx="672039" cy="1894645"/>
              </a:xfrm>
              <a:custGeom>
                <a:avLst/>
                <a:gdLst/>
                <a:ahLst/>
                <a:cxnLst/>
                <a:rect l="l" t="t" r="r" b="b"/>
                <a:pathLst>
                  <a:path w="16647" h="46932" extrusionOk="0">
                    <a:moveTo>
                      <a:pt x="0" y="0"/>
                    </a:moveTo>
                    <a:lnTo>
                      <a:pt x="0" y="46932"/>
                    </a:lnTo>
                    <a:lnTo>
                      <a:pt x="16647" y="46932"/>
                    </a:lnTo>
                    <a:lnTo>
                      <a:pt x="16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3" name="Google Shape;1653;p29"/>
              <p:cNvGrpSpPr/>
              <p:nvPr/>
            </p:nvGrpSpPr>
            <p:grpSpPr>
              <a:xfrm>
                <a:off x="5379099" y="2225725"/>
                <a:ext cx="1505640" cy="2156323"/>
                <a:chOff x="4340925" y="2189800"/>
                <a:chExt cx="932400" cy="1335350"/>
              </a:xfrm>
            </p:grpSpPr>
            <p:sp>
              <p:nvSpPr>
                <p:cNvPr id="1654" name="Google Shape;1654;p29"/>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9"/>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9"/>
                <p:cNvSpPr/>
                <p:nvPr/>
              </p:nvSpPr>
              <p:spPr>
                <a:xfrm>
                  <a:off x="4491600"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9"/>
                <p:cNvSpPr/>
                <p:nvPr/>
              </p:nvSpPr>
              <p:spPr>
                <a:xfrm>
                  <a:off x="4340925" y="2268450"/>
                  <a:ext cx="932400" cy="3100"/>
                </a:xfrm>
                <a:custGeom>
                  <a:avLst/>
                  <a:gdLst/>
                  <a:ahLst/>
                  <a:cxnLst/>
                  <a:rect l="l" t="t" r="r" b="b"/>
                  <a:pathLst>
                    <a:path w="37296" h="124" extrusionOk="0">
                      <a:moveTo>
                        <a:pt x="62" y="0"/>
                      </a:moveTo>
                      <a:cubicBezTo>
                        <a:pt x="28" y="0"/>
                        <a:pt x="0" y="27"/>
                        <a:pt x="0" y="62"/>
                      </a:cubicBezTo>
                      <a:cubicBezTo>
                        <a:pt x="0" y="95"/>
                        <a:pt x="28" y="123"/>
                        <a:pt x="62" y="123"/>
                      </a:cubicBezTo>
                      <a:lnTo>
                        <a:pt x="37235" y="123"/>
                      </a:lnTo>
                      <a:cubicBezTo>
                        <a:pt x="37269" y="123"/>
                        <a:pt x="37295" y="95"/>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9"/>
                <p:cNvSpPr/>
                <p:nvPr/>
              </p:nvSpPr>
              <p:spPr>
                <a:xfrm>
                  <a:off x="4340925" y="2399550"/>
                  <a:ext cx="932400" cy="3100"/>
                </a:xfrm>
                <a:custGeom>
                  <a:avLst/>
                  <a:gdLst/>
                  <a:ahLst/>
                  <a:cxnLst/>
                  <a:rect l="l" t="t" r="r" b="b"/>
                  <a:pathLst>
                    <a:path w="37296" h="124" extrusionOk="0">
                      <a:moveTo>
                        <a:pt x="62" y="1"/>
                      </a:moveTo>
                      <a:cubicBezTo>
                        <a:pt x="28" y="1"/>
                        <a:pt x="0" y="29"/>
                        <a:pt x="0" y="62"/>
                      </a:cubicBezTo>
                      <a:cubicBezTo>
                        <a:pt x="0" y="96"/>
                        <a:pt x="28" y="124"/>
                        <a:pt x="62" y="124"/>
                      </a:cubicBezTo>
                      <a:lnTo>
                        <a:pt x="37235" y="124"/>
                      </a:lnTo>
                      <a:cubicBezTo>
                        <a:pt x="37269" y="124"/>
                        <a:pt x="37295" y="96"/>
                        <a:pt x="37295" y="62"/>
                      </a:cubicBezTo>
                      <a:cubicBezTo>
                        <a:pt x="37295" y="29"/>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9"/>
                <p:cNvSpPr/>
                <p:nvPr/>
              </p:nvSpPr>
              <p:spPr>
                <a:xfrm>
                  <a:off x="4340925" y="2530675"/>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9"/>
                <p:cNvSpPr/>
                <p:nvPr/>
              </p:nvSpPr>
              <p:spPr>
                <a:xfrm>
                  <a:off x="4340925" y="2661825"/>
                  <a:ext cx="932400" cy="3100"/>
                </a:xfrm>
                <a:custGeom>
                  <a:avLst/>
                  <a:gdLst/>
                  <a:ahLst/>
                  <a:cxnLst/>
                  <a:rect l="l" t="t" r="r" b="b"/>
                  <a:pathLst>
                    <a:path w="37296" h="124" extrusionOk="0">
                      <a:moveTo>
                        <a:pt x="62" y="0"/>
                      </a:moveTo>
                      <a:cubicBezTo>
                        <a:pt x="28" y="0"/>
                        <a:pt x="0" y="27"/>
                        <a:pt x="0" y="62"/>
                      </a:cubicBezTo>
                      <a:cubicBezTo>
                        <a:pt x="0" y="96"/>
                        <a:pt x="28" y="123"/>
                        <a:pt x="62" y="123"/>
                      </a:cubicBezTo>
                      <a:lnTo>
                        <a:pt x="37235" y="123"/>
                      </a:lnTo>
                      <a:cubicBezTo>
                        <a:pt x="37269" y="123"/>
                        <a:pt x="37295" y="96"/>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9"/>
                <p:cNvSpPr/>
                <p:nvPr/>
              </p:nvSpPr>
              <p:spPr>
                <a:xfrm>
                  <a:off x="4340925" y="2792950"/>
                  <a:ext cx="932400" cy="3075"/>
                </a:xfrm>
                <a:custGeom>
                  <a:avLst/>
                  <a:gdLst/>
                  <a:ahLst/>
                  <a:cxnLst/>
                  <a:rect l="l" t="t" r="r" b="b"/>
                  <a:pathLst>
                    <a:path w="37296" h="123" extrusionOk="0">
                      <a:moveTo>
                        <a:pt x="62" y="0"/>
                      </a:moveTo>
                      <a:cubicBezTo>
                        <a:pt x="28" y="0"/>
                        <a:pt x="0" y="28"/>
                        <a:pt x="0" y="61"/>
                      </a:cubicBezTo>
                      <a:cubicBezTo>
                        <a:pt x="0" y="95"/>
                        <a:pt x="28" y="123"/>
                        <a:pt x="62" y="123"/>
                      </a:cubicBezTo>
                      <a:lnTo>
                        <a:pt x="37235" y="123"/>
                      </a:lnTo>
                      <a:cubicBezTo>
                        <a:pt x="37269" y="123"/>
                        <a:pt x="37295" y="95"/>
                        <a:pt x="37295" y="61"/>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9"/>
                <p:cNvSpPr/>
                <p:nvPr/>
              </p:nvSpPr>
              <p:spPr>
                <a:xfrm>
                  <a:off x="4340925" y="2924050"/>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9"/>
                <p:cNvSpPr/>
                <p:nvPr/>
              </p:nvSpPr>
              <p:spPr>
                <a:xfrm>
                  <a:off x="4340925" y="3055175"/>
                  <a:ext cx="932400" cy="3100"/>
                </a:xfrm>
                <a:custGeom>
                  <a:avLst/>
                  <a:gdLst/>
                  <a:ahLst/>
                  <a:cxnLst/>
                  <a:rect l="l" t="t" r="r" b="b"/>
                  <a:pathLst>
                    <a:path w="37296" h="124" extrusionOk="0">
                      <a:moveTo>
                        <a:pt x="62" y="0"/>
                      </a:moveTo>
                      <a:cubicBezTo>
                        <a:pt x="28" y="0"/>
                        <a:pt x="0" y="28"/>
                        <a:pt x="0" y="62"/>
                      </a:cubicBezTo>
                      <a:cubicBezTo>
                        <a:pt x="0" y="97"/>
                        <a:pt x="28" y="123"/>
                        <a:pt x="62" y="123"/>
                      </a:cubicBezTo>
                      <a:lnTo>
                        <a:pt x="37235" y="123"/>
                      </a:lnTo>
                      <a:cubicBezTo>
                        <a:pt x="37269" y="123"/>
                        <a:pt x="37295" y="97"/>
                        <a:pt x="37295" y="62"/>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9"/>
                <p:cNvSpPr/>
                <p:nvPr/>
              </p:nvSpPr>
              <p:spPr>
                <a:xfrm>
                  <a:off x="4340925" y="3186325"/>
                  <a:ext cx="932400" cy="3075"/>
                </a:xfrm>
                <a:custGeom>
                  <a:avLst/>
                  <a:gdLst/>
                  <a:ahLst/>
                  <a:cxnLst/>
                  <a:rect l="l" t="t" r="r" b="b"/>
                  <a:pathLst>
                    <a:path w="37296" h="123" extrusionOk="0">
                      <a:moveTo>
                        <a:pt x="62" y="0"/>
                      </a:moveTo>
                      <a:cubicBezTo>
                        <a:pt x="28" y="0"/>
                        <a:pt x="0" y="27"/>
                        <a:pt x="0" y="61"/>
                      </a:cubicBezTo>
                      <a:cubicBezTo>
                        <a:pt x="0" y="95"/>
                        <a:pt x="28" y="123"/>
                        <a:pt x="62" y="123"/>
                      </a:cubicBezTo>
                      <a:lnTo>
                        <a:pt x="37235" y="123"/>
                      </a:lnTo>
                      <a:cubicBezTo>
                        <a:pt x="37269" y="123"/>
                        <a:pt x="37295" y="95"/>
                        <a:pt x="37295" y="61"/>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9"/>
                <p:cNvSpPr/>
                <p:nvPr/>
              </p:nvSpPr>
              <p:spPr>
                <a:xfrm>
                  <a:off x="4340925" y="3317425"/>
                  <a:ext cx="932400" cy="3100"/>
                </a:xfrm>
                <a:custGeom>
                  <a:avLst/>
                  <a:gdLst/>
                  <a:ahLst/>
                  <a:cxnLst/>
                  <a:rect l="l" t="t" r="r" b="b"/>
                  <a:pathLst>
                    <a:path w="37296" h="124" extrusionOk="0">
                      <a:moveTo>
                        <a:pt x="62" y="1"/>
                      </a:moveTo>
                      <a:cubicBezTo>
                        <a:pt x="28" y="1"/>
                        <a:pt x="0" y="28"/>
                        <a:pt x="0" y="62"/>
                      </a:cubicBezTo>
                      <a:cubicBezTo>
                        <a:pt x="0" y="96"/>
                        <a:pt x="28" y="124"/>
                        <a:pt x="62" y="124"/>
                      </a:cubicBezTo>
                      <a:lnTo>
                        <a:pt x="37235" y="124"/>
                      </a:lnTo>
                      <a:cubicBezTo>
                        <a:pt x="37269" y="124"/>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9"/>
                <p:cNvSpPr/>
                <p:nvPr/>
              </p:nvSpPr>
              <p:spPr>
                <a:xfrm>
                  <a:off x="46508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9"/>
                <p:cNvSpPr/>
                <p:nvPr/>
              </p:nvSpPr>
              <p:spPr>
                <a:xfrm>
                  <a:off x="48100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9"/>
                <p:cNvSpPr/>
                <p:nvPr/>
              </p:nvSpPr>
              <p:spPr>
                <a:xfrm>
                  <a:off x="49692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6" y="53413"/>
                        <a:pt x="123" y="53386"/>
                        <a:pt x="123" y="53352"/>
                      </a:cubicBezTo>
                      <a:lnTo>
                        <a:pt x="123" y="62"/>
                      </a:lnTo>
                      <a:cubicBezTo>
                        <a:pt x="123"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9"/>
                <p:cNvSpPr/>
                <p:nvPr/>
              </p:nvSpPr>
              <p:spPr>
                <a:xfrm>
                  <a:off x="51284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0" name="Google Shape;1670;p29"/>
            <p:cNvGrpSpPr/>
            <p:nvPr/>
          </p:nvGrpSpPr>
          <p:grpSpPr>
            <a:xfrm flipH="1">
              <a:off x="-343823" y="3428151"/>
              <a:ext cx="1053309" cy="1353778"/>
              <a:chOff x="8584688" y="3255488"/>
              <a:chExt cx="1177276" cy="1513108"/>
            </a:xfrm>
          </p:grpSpPr>
          <p:grpSp>
            <p:nvGrpSpPr>
              <p:cNvPr id="1671" name="Google Shape;1671;p29"/>
              <p:cNvGrpSpPr/>
              <p:nvPr/>
            </p:nvGrpSpPr>
            <p:grpSpPr>
              <a:xfrm flipH="1">
                <a:off x="8584688" y="3633119"/>
                <a:ext cx="649796" cy="1069159"/>
                <a:chOff x="5171600" y="584075"/>
                <a:chExt cx="402400" cy="662100"/>
              </a:xfrm>
            </p:grpSpPr>
            <p:sp>
              <p:nvSpPr>
                <p:cNvPr id="1672" name="Google Shape;1672;p29"/>
                <p:cNvSpPr/>
                <p:nvPr/>
              </p:nvSpPr>
              <p:spPr>
                <a:xfrm>
                  <a:off x="5324750" y="871475"/>
                  <a:ext cx="48450" cy="374700"/>
                </a:xfrm>
                <a:custGeom>
                  <a:avLst/>
                  <a:gdLst/>
                  <a:ahLst/>
                  <a:cxnLst/>
                  <a:rect l="l" t="t" r="r" b="b"/>
                  <a:pathLst>
                    <a:path w="1938" h="14988" extrusionOk="0">
                      <a:moveTo>
                        <a:pt x="1836" y="1"/>
                      </a:moveTo>
                      <a:lnTo>
                        <a:pt x="1066" y="82"/>
                      </a:lnTo>
                      <a:lnTo>
                        <a:pt x="0" y="14668"/>
                      </a:lnTo>
                      <a:lnTo>
                        <a:pt x="1854" y="14988"/>
                      </a:lnTo>
                      <a:cubicBezTo>
                        <a:pt x="1854" y="14988"/>
                        <a:pt x="1937" y="6963"/>
                        <a:pt x="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9"/>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9"/>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9"/>
                <p:cNvSpPr/>
                <p:nvPr/>
              </p:nvSpPr>
              <p:spPr>
                <a:xfrm>
                  <a:off x="5483525" y="782650"/>
                  <a:ext cx="51900" cy="29275"/>
                </a:xfrm>
                <a:custGeom>
                  <a:avLst/>
                  <a:gdLst/>
                  <a:ahLst/>
                  <a:cxnLst/>
                  <a:rect l="l" t="t" r="r" b="b"/>
                  <a:pathLst>
                    <a:path w="2076" h="1171" extrusionOk="0">
                      <a:moveTo>
                        <a:pt x="2022" y="0"/>
                      </a:moveTo>
                      <a:cubicBezTo>
                        <a:pt x="2008" y="0"/>
                        <a:pt x="1995" y="6"/>
                        <a:pt x="1984" y="16"/>
                      </a:cubicBezTo>
                      <a:cubicBezTo>
                        <a:pt x="1340" y="713"/>
                        <a:pt x="56" y="1071"/>
                        <a:pt x="42" y="1073"/>
                      </a:cubicBezTo>
                      <a:cubicBezTo>
                        <a:pt x="16" y="1081"/>
                        <a:pt x="0" y="1108"/>
                        <a:pt x="7" y="1135"/>
                      </a:cubicBezTo>
                      <a:cubicBezTo>
                        <a:pt x="13" y="1156"/>
                        <a:pt x="34" y="1171"/>
                        <a:pt x="55" y="1171"/>
                      </a:cubicBezTo>
                      <a:lnTo>
                        <a:pt x="55" y="1171"/>
                      </a:lnTo>
                      <a:cubicBezTo>
                        <a:pt x="60" y="1171"/>
                        <a:pt x="64" y="1171"/>
                        <a:pt x="68" y="1170"/>
                      </a:cubicBezTo>
                      <a:cubicBezTo>
                        <a:pt x="122" y="1155"/>
                        <a:pt x="1393" y="802"/>
                        <a:pt x="2057" y="84"/>
                      </a:cubicBezTo>
                      <a:cubicBezTo>
                        <a:pt x="2076" y="63"/>
                        <a:pt x="2075" y="32"/>
                        <a:pt x="2054" y="14"/>
                      </a:cubicBezTo>
                      <a:cubicBezTo>
                        <a:pt x="2045" y="5"/>
                        <a:pt x="2033" y="0"/>
                        <a:pt x="2022" y="0"/>
                      </a:cubicBezTo>
                      <a:close/>
                      <a:moveTo>
                        <a:pt x="55" y="1171"/>
                      </a:moveTo>
                      <a:lnTo>
                        <a:pt x="55" y="1171"/>
                      </a:lnTo>
                      <a:cubicBezTo>
                        <a:pt x="55" y="1171"/>
                        <a:pt x="55" y="1171"/>
                        <a:pt x="54" y="1171"/>
                      </a:cubicBezTo>
                      <a:lnTo>
                        <a:pt x="56" y="1171"/>
                      </a:lnTo>
                      <a:cubicBezTo>
                        <a:pt x="55" y="1171"/>
                        <a:pt x="55" y="1171"/>
                        <a:pt x="55" y="1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9"/>
                <p:cNvSpPr/>
                <p:nvPr/>
              </p:nvSpPr>
              <p:spPr>
                <a:xfrm>
                  <a:off x="5290175" y="787900"/>
                  <a:ext cx="48100" cy="70875"/>
                </a:xfrm>
                <a:custGeom>
                  <a:avLst/>
                  <a:gdLst/>
                  <a:ahLst/>
                  <a:cxnLst/>
                  <a:rect l="l" t="t" r="r" b="b"/>
                  <a:pathLst>
                    <a:path w="1924" h="2835" extrusionOk="0">
                      <a:moveTo>
                        <a:pt x="466" y="1"/>
                      </a:moveTo>
                      <a:cubicBezTo>
                        <a:pt x="444" y="1"/>
                        <a:pt x="424" y="17"/>
                        <a:pt x="419" y="40"/>
                      </a:cubicBezTo>
                      <a:cubicBezTo>
                        <a:pt x="415" y="59"/>
                        <a:pt x="1" y="2026"/>
                        <a:pt x="1848" y="2831"/>
                      </a:cubicBezTo>
                      <a:cubicBezTo>
                        <a:pt x="1854" y="2833"/>
                        <a:pt x="1861" y="2834"/>
                        <a:pt x="1867" y="2834"/>
                      </a:cubicBezTo>
                      <a:cubicBezTo>
                        <a:pt x="1886" y="2834"/>
                        <a:pt x="1904" y="2823"/>
                        <a:pt x="1913" y="2805"/>
                      </a:cubicBezTo>
                      <a:cubicBezTo>
                        <a:pt x="1924" y="2780"/>
                        <a:pt x="1912" y="2751"/>
                        <a:pt x="1886" y="2739"/>
                      </a:cubicBezTo>
                      <a:cubicBezTo>
                        <a:pt x="1145" y="2416"/>
                        <a:pt x="688" y="1869"/>
                        <a:pt x="531" y="1113"/>
                      </a:cubicBezTo>
                      <a:cubicBezTo>
                        <a:pt x="411" y="545"/>
                        <a:pt x="515" y="66"/>
                        <a:pt x="516" y="61"/>
                      </a:cubicBezTo>
                      <a:cubicBezTo>
                        <a:pt x="522" y="34"/>
                        <a:pt x="505" y="7"/>
                        <a:pt x="478" y="2"/>
                      </a:cubicBezTo>
                      <a:cubicBezTo>
                        <a:pt x="474"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7" name="Google Shape;1677;p29"/>
              <p:cNvGrpSpPr/>
              <p:nvPr/>
            </p:nvGrpSpPr>
            <p:grpSpPr>
              <a:xfrm flipH="1">
                <a:off x="8776533" y="3255488"/>
                <a:ext cx="985432" cy="1513108"/>
                <a:chOff x="4718825" y="412825"/>
                <a:chExt cx="610250" cy="937025"/>
              </a:xfrm>
            </p:grpSpPr>
            <p:sp>
              <p:nvSpPr>
                <p:cNvPr id="1678" name="Google Shape;1678;p29"/>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9"/>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9"/>
                <p:cNvSpPr/>
                <p:nvPr/>
              </p:nvSpPr>
              <p:spPr>
                <a:xfrm>
                  <a:off x="5045650" y="679850"/>
                  <a:ext cx="150800" cy="670000"/>
                </a:xfrm>
                <a:custGeom>
                  <a:avLst/>
                  <a:gdLst/>
                  <a:ahLst/>
                  <a:cxnLst/>
                  <a:rect l="l" t="t" r="r" b="b"/>
                  <a:pathLst>
                    <a:path w="6032" h="26800" extrusionOk="0">
                      <a:moveTo>
                        <a:pt x="1" y="1"/>
                      </a:moveTo>
                      <a:cubicBezTo>
                        <a:pt x="1" y="1"/>
                        <a:pt x="3425" y="12439"/>
                        <a:pt x="3151" y="26799"/>
                      </a:cubicBezTo>
                      <a:lnTo>
                        <a:pt x="6031" y="26799"/>
                      </a:lnTo>
                      <a:cubicBezTo>
                        <a:pt x="6031" y="26799"/>
                        <a:pt x="4299" y="12988"/>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9"/>
                <p:cNvSpPr/>
                <p:nvPr/>
              </p:nvSpPr>
              <p:spPr>
                <a:xfrm>
                  <a:off x="4882025" y="703500"/>
                  <a:ext cx="214975" cy="216500"/>
                </a:xfrm>
                <a:custGeom>
                  <a:avLst/>
                  <a:gdLst/>
                  <a:ahLst/>
                  <a:cxnLst/>
                  <a:rect l="l" t="t" r="r" b="b"/>
                  <a:pathLst>
                    <a:path w="8599" h="8660" extrusionOk="0">
                      <a:moveTo>
                        <a:pt x="1" y="0"/>
                      </a:moveTo>
                      <a:cubicBezTo>
                        <a:pt x="1" y="0"/>
                        <a:pt x="148" y="387"/>
                        <a:pt x="510" y="1008"/>
                      </a:cubicBezTo>
                      <a:lnTo>
                        <a:pt x="510" y="1008"/>
                      </a:lnTo>
                      <a:cubicBezTo>
                        <a:pt x="334" y="684"/>
                        <a:pt x="164" y="348"/>
                        <a:pt x="1" y="0"/>
                      </a:cubicBezTo>
                      <a:close/>
                      <a:moveTo>
                        <a:pt x="510" y="1008"/>
                      </a:moveTo>
                      <a:lnTo>
                        <a:pt x="510" y="1008"/>
                      </a:lnTo>
                      <a:cubicBezTo>
                        <a:pt x="3291" y="6130"/>
                        <a:pt x="7509" y="8257"/>
                        <a:pt x="8598" y="8659"/>
                      </a:cubicBezTo>
                      <a:lnTo>
                        <a:pt x="8568" y="7806"/>
                      </a:lnTo>
                      <a:cubicBezTo>
                        <a:pt x="3750" y="5703"/>
                        <a:pt x="1433" y="2593"/>
                        <a:pt x="510" y="10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9"/>
                <p:cNvSpPr/>
                <p:nvPr/>
              </p:nvSpPr>
              <p:spPr>
                <a:xfrm>
                  <a:off x="5121350" y="683300"/>
                  <a:ext cx="66450" cy="300725"/>
                </a:xfrm>
                <a:custGeom>
                  <a:avLst/>
                  <a:gdLst/>
                  <a:ahLst/>
                  <a:cxnLst/>
                  <a:rect l="l" t="t" r="r" b="b"/>
                  <a:pathLst>
                    <a:path w="2658" h="12029" extrusionOk="0">
                      <a:moveTo>
                        <a:pt x="1998" y="0"/>
                      </a:moveTo>
                      <a:lnTo>
                        <a:pt x="1998" y="0"/>
                      </a:lnTo>
                      <a:cubicBezTo>
                        <a:pt x="1958" y="419"/>
                        <a:pt x="1787" y="341"/>
                        <a:pt x="1795" y="732"/>
                      </a:cubicBezTo>
                      <a:cubicBezTo>
                        <a:pt x="1891" y="5838"/>
                        <a:pt x="1" y="10259"/>
                        <a:pt x="1" y="10259"/>
                      </a:cubicBezTo>
                      <a:lnTo>
                        <a:pt x="367" y="12028"/>
                      </a:lnTo>
                      <a:cubicBezTo>
                        <a:pt x="2658" y="5127"/>
                        <a:pt x="1998" y="1"/>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9"/>
                <p:cNvSpPr/>
                <p:nvPr/>
              </p:nvSpPr>
              <p:spPr>
                <a:xfrm>
                  <a:off x="4718825" y="412825"/>
                  <a:ext cx="610250" cy="446450"/>
                </a:xfrm>
                <a:custGeom>
                  <a:avLst/>
                  <a:gdLst/>
                  <a:ahLst/>
                  <a:cxnLst/>
                  <a:rect l="l" t="t" r="r" b="b"/>
                  <a:pathLst>
                    <a:path w="24410" h="17858" extrusionOk="0">
                      <a:moveTo>
                        <a:pt x="11501" y="0"/>
                      </a:moveTo>
                      <a:cubicBezTo>
                        <a:pt x="10851" y="0"/>
                        <a:pt x="10226" y="165"/>
                        <a:pt x="9660" y="395"/>
                      </a:cubicBezTo>
                      <a:cubicBezTo>
                        <a:pt x="8950" y="683"/>
                        <a:pt x="8350" y="1184"/>
                        <a:pt x="7947" y="1834"/>
                      </a:cubicBezTo>
                      <a:cubicBezTo>
                        <a:pt x="7872" y="1952"/>
                        <a:pt x="7705" y="2292"/>
                        <a:pt x="7664" y="2317"/>
                      </a:cubicBezTo>
                      <a:cubicBezTo>
                        <a:pt x="7664" y="2317"/>
                        <a:pt x="7662" y="2317"/>
                        <a:pt x="7661" y="2317"/>
                      </a:cubicBezTo>
                      <a:cubicBezTo>
                        <a:pt x="7631" y="2317"/>
                        <a:pt x="7409" y="2281"/>
                        <a:pt x="7060" y="2281"/>
                      </a:cubicBezTo>
                      <a:cubicBezTo>
                        <a:pt x="5887" y="2281"/>
                        <a:pt x="3272" y="2683"/>
                        <a:pt x="1644" y="6185"/>
                      </a:cubicBezTo>
                      <a:cubicBezTo>
                        <a:pt x="1" y="9721"/>
                        <a:pt x="2834" y="12617"/>
                        <a:pt x="2834" y="12617"/>
                      </a:cubicBezTo>
                      <a:cubicBezTo>
                        <a:pt x="2834" y="12617"/>
                        <a:pt x="2170" y="14043"/>
                        <a:pt x="3166" y="15485"/>
                      </a:cubicBezTo>
                      <a:cubicBezTo>
                        <a:pt x="3894" y="16537"/>
                        <a:pt x="5024" y="16676"/>
                        <a:pt x="5570" y="16676"/>
                      </a:cubicBezTo>
                      <a:cubicBezTo>
                        <a:pt x="5765" y="16676"/>
                        <a:pt x="5886" y="16659"/>
                        <a:pt x="5886" y="16659"/>
                      </a:cubicBezTo>
                      <a:cubicBezTo>
                        <a:pt x="5886" y="16659"/>
                        <a:pt x="5962" y="17033"/>
                        <a:pt x="6198" y="17565"/>
                      </a:cubicBezTo>
                      <a:cubicBezTo>
                        <a:pt x="6198" y="17565"/>
                        <a:pt x="6936" y="17858"/>
                        <a:pt x="7848" y="17858"/>
                      </a:cubicBezTo>
                      <a:cubicBezTo>
                        <a:pt x="8251" y="17858"/>
                        <a:pt x="8688" y="17800"/>
                        <a:pt x="9110" y="17635"/>
                      </a:cubicBezTo>
                      <a:cubicBezTo>
                        <a:pt x="10485" y="17096"/>
                        <a:pt x="10886" y="15713"/>
                        <a:pt x="10886" y="15713"/>
                      </a:cubicBezTo>
                      <a:cubicBezTo>
                        <a:pt x="10886" y="15713"/>
                        <a:pt x="12083" y="16213"/>
                        <a:pt x="14157" y="16278"/>
                      </a:cubicBezTo>
                      <a:cubicBezTo>
                        <a:pt x="14222" y="16280"/>
                        <a:pt x="14286" y="16281"/>
                        <a:pt x="14349" y="16281"/>
                      </a:cubicBezTo>
                      <a:cubicBezTo>
                        <a:pt x="16292" y="16281"/>
                        <a:pt x="17212" y="15357"/>
                        <a:pt x="17212" y="15357"/>
                      </a:cubicBezTo>
                      <a:cubicBezTo>
                        <a:pt x="17212" y="15357"/>
                        <a:pt x="18280" y="16113"/>
                        <a:pt x="19450" y="16344"/>
                      </a:cubicBezTo>
                      <a:cubicBezTo>
                        <a:pt x="20016" y="16455"/>
                        <a:pt x="20546" y="16484"/>
                        <a:pt x="20942" y="16484"/>
                      </a:cubicBezTo>
                      <a:cubicBezTo>
                        <a:pt x="21365" y="16484"/>
                        <a:pt x="21636" y="16451"/>
                        <a:pt x="21636" y="16451"/>
                      </a:cubicBezTo>
                      <a:cubicBezTo>
                        <a:pt x="21636" y="16451"/>
                        <a:pt x="22622" y="14936"/>
                        <a:pt x="22060" y="12416"/>
                      </a:cubicBezTo>
                      <a:cubicBezTo>
                        <a:pt x="23545" y="11486"/>
                        <a:pt x="24409" y="9496"/>
                        <a:pt x="24022" y="7553"/>
                      </a:cubicBezTo>
                      <a:cubicBezTo>
                        <a:pt x="23633" y="5608"/>
                        <a:pt x="22237" y="3755"/>
                        <a:pt x="20485" y="2703"/>
                      </a:cubicBezTo>
                      <a:cubicBezTo>
                        <a:pt x="19305" y="1994"/>
                        <a:pt x="17985" y="1644"/>
                        <a:pt x="16723" y="1644"/>
                      </a:cubicBezTo>
                      <a:cubicBezTo>
                        <a:pt x="16111" y="1644"/>
                        <a:pt x="15513" y="1726"/>
                        <a:pt x="14951" y="1890"/>
                      </a:cubicBezTo>
                      <a:cubicBezTo>
                        <a:pt x="14276" y="990"/>
                        <a:pt x="13299" y="305"/>
                        <a:pt x="12272" y="82"/>
                      </a:cubicBezTo>
                      <a:cubicBezTo>
                        <a:pt x="12012" y="25"/>
                        <a:pt x="11755" y="0"/>
                        <a:pt x="1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9"/>
                <p:cNvSpPr/>
                <p:nvPr/>
              </p:nvSpPr>
              <p:spPr>
                <a:xfrm>
                  <a:off x="4881900" y="469475"/>
                  <a:ext cx="29950" cy="93900"/>
                </a:xfrm>
                <a:custGeom>
                  <a:avLst/>
                  <a:gdLst/>
                  <a:ahLst/>
                  <a:cxnLst/>
                  <a:rect l="l" t="t" r="r" b="b"/>
                  <a:pathLst>
                    <a:path w="1198" h="3756" extrusionOk="0">
                      <a:moveTo>
                        <a:pt x="1141" y="1"/>
                      </a:moveTo>
                      <a:cubicBezTo>
                        <a:pt x="1124" y="1"/>
                        <a:pt x="1108" y="9"/>
                        <a:pt x="1099" y="25"/>
                      </a:cubicBezTo>
                      <a:cubicBezTo>
                        <a:pt x="44" y="1848"/>
                        <a:pt x="2" y="3687"/>
                        <a:pt x="2" y="3705"/>
                      </a:cubicBezTo>
                      <a:cubicBezTo>
                        <a:pt x="1" y="3732"/>
                        <a:pt x="24" y="3755"/>
                        <a:pt x="50" y="3755"/>
                      </a:cubicBezTo>
                      <a:lnTo>
                        <a:pt x="51" y="3755"/>
                      </a:lnTo>
                      <a:cubicBezTo>
                        <a:pt x="78" y="3755"/>
                        <a:pt x="101" y="3734"/>
                        <a:pt x="101" y="3706"/>
                      </a:cubicBezTo>
                      <a:cubicBezTo>
                        <a:pt x="101" y="3688"/>
                        <a:pt x="144" y="1875"/>
                        <a:pt x="1184" y="75"/>
                      </a:cubicBezTo>
                      <a:cubicBezTo>
                        <a:pt x="1198" y="52"/>
                        <a:pt x="1190" y="20"/>
                        <a:pt x="1166" y="7"/>
                      </a:cubicBezTo>
                      <a:cubicBezTo>
                        <a:pt x="1158" y="3"/>
                        <a:pt x="1150"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9"/>
                <p:cNvSpPr/>
                <p:nvPr/>
              </p:nvSpPr>
              <p:spPr>
                <a:xfrm>
                  <a:off x="5194800" y="721975"/>
                  <a:ext cx="76925" cy="23200"/>
                </a:xfrm>
                <a:custGeom>
                  <a:avLst/>
                  <a:gdLst/>
                  <a:ahLst/>
                  <a:cxnLst/>
                  <a:rect l="l" t="t" r="r" b="b"/>
                  <a:pathLst>
                    <a:path w="3077" h="928" extrusionOk="0">
                      <a:moveTo>
                        <a:pt x="3020" y="1"/>
                      </a:moveTo>
                      <a:cubicBezTo>
                        <a:pt x="3009" y="1"/>
                        <a:pt x="2998" y="4"/>
                        <a:pt x="2989" y="12"/>
                      </a:cubicBezTo>
                      <a:cubicBezTo>
                        <a:pt x="2054" y="793"/>
                        <a:pt x="403" y="828"/>
                        <a:pt x="100" y="828"/>
                      </a:cubicBezTo>
                      <a:cubicBezTo>
                        <a:pt x="71" y="828"/>
                        <a:pt x="54" y="827"/>
                        <a:pt x="52" y="827"/>
                      </a:cubicBezTo>
                      <a:lnTo>
                        <a:pt x="51" y="827"/>
                      </a:lnTo>
                      <a:cubicBezTo>
                        <a:pt x="23" y="827"/>
                        <a:pt x="2" y="849"/>
                        <a:pt x="0" y="876"/>
                      </a:cubicBezTo>
                      <a:cubicBezTo>
                        <a:pt x="0" y="903"/>
                        <a:pt x="22" y="926"/>
                        <a:pt x="50" y="926"/>
                      </a:cubicBezTo>
                      <a:cubicBezTo>
                        <a:pt x="50" y="926"/>
                        <a:pt x="71" y="927"/>
                        <a:pt x="111" y="927"/>
                      </a:cubicBezTo>
                      <a:cubicBezTo>
                        <a:pt x="260" y="927"/>
                        <a:pt x="666" y="919"/>
                        <a:pt x="1148" y="843"/>
                      </a:cubicBezTo>
                      <a:cubicBezTo>
                        <a:pt x="1711" y="754"/>
                        <a:pt x="2499" y="551"/>
                        <a:pt x="3053" y="88"/>
                      </a:cubicBezTo>
                      <a:cubicBezTo>
                        <a:pt x="3073" y="70"/>
                        <a:pt x="3077" y="40"/>
                        <a:pt x="3059" y="18"/>
                      </a:cubicBezTo>
                      <a:cubicBezTo>
                        <a:pt x="3048" y="7"/>
                        <a:pt x="3034" y="1"/>
                        <a:pt x="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9"/>
                <p:cNvSpPr/>
                <p:nvPr/>
              </p:nvSpPr>
              <p:spPr>
                <a:xfrm>
                  <a:off x="5084875" y="549050"/>
                  <a:ext cx="58175" cy="124450"/>
                </a:xfrm>
                <a:custGeom>
                  <a:avLst/>
                  <a:gdLst/>
                  <a:ahLst/>
                  <a:cxnLst/>
                  <a:rect l="l" t="t" r="r" b="b"/>
                  <a:pathLst>
                    <a:path w="2327" h="4978" extrusionOk="0">
                      <a:moveTo>
                        <a:pt x="57" y="0"/>
                      </a:moveTo>
                      <a:cubicBezTo>
                        <a:pt x="39" y="0"/>
                        <a:pt x="22" y="10"/>
                        <a:pt x="14" y="27"/>
                      </a:cubicBezTo>
                      <a:cubicBezTo>
                        <a:pt x="0" y="51"/>
                        <a:pt x="10" y="81"/>
                        <a:pt x="34" y="94"/>
                      </a:cubicBezTo>
                      <a:cubicBezTo>
                        <a:pt x="41" y="98"/>
                        <a:pt x="734" y="465"/>
                        <a:pt x="1269" y="1240"/>
                      </a:cubicBezTo>
                      <a:cubicBezTo>
                        <a:pt x="1762" y="1953"/>
                        <a:pt x="2218" y="3169"/>
                        <a:pt x="1596" y="4911"/>
                      </a:cubicBezTo>
                      <a:cubicBezTo>
                        <a:pt x="1587" y="4937"/>
                        <a:pt x="1600" y="4966"/>
                        <a:pt x="1626" y="4975"/>
                      </a:cubicBezTo>
                      <a:cubicBezTo>
                        <a:pt x="1632" y="4976"/>
                        <a:pt x="1637" y="4978"/>
                        <a:pt x="1643" y="4978"/>
                      </a:cubicBezTo>
                      <a:cubicBezTo>
                        <a:pt x="1663" y="4978"/>
                        <a:pt x="1682" y="4966"/>
                        <a:pt x="1690" y="4945"/>
                      </a:cubicBezTo>
                      <a:cubicBezTo>
                        <a:pt x="2327" y="3161"/>
                        <a:pt x="1856" y="1913"/>
                        <a:pt x="1348" y="1180"/>
                      </a:cubicBezTo>
                      <a:cubicBezTo>
                        <a:pt x="799" y="387"/>
                        <a:pt x="110" y="21"/>
                        <a:pt x="80" y="6"/>
                      </a:cubicBezTo>
                      <a:cubicBezTo>
                        <a:pt x="72" y="2"/>
                        <a:pt x="65"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87" name="Google Shape;1687;p29"/>
            <p:cNvGrpSpPr/>
            <p:nvPr/>
          </p:nvGrpSpPr>
          <p:grpSpPr>
            <a:xfrm>
              <a:off x="8416585" y="3719680"/>
              <a:ext cx="1024182" cy="1111870"/>
              <a:chOff x="7247246" y="3181830"/>
              <a:chExt cx="1024182" cy="1111870"/>
            </a:xfrm>
          </p:grpSpPr>
          <p:grpSp>
            <p:nvGrpSpPr>
              <p:cNvPr id="1688" name="Google Shape;1688;p29"/>
              <p:cNvGrpSpPr/>
              <p:nvPr/>
            </p:nvGrpSpPr>
            <p:grpSpPr>
              <a:xfrm>
                <a:off x="7247246" y="3247552"/>
                <a:ext cx="648060" cy="1046148"/>
                <a:chOff x="5864425" y="493925"/>
                <a:chExt cx="401325" cy="647850"/>
              </a:xfrm>
            </p:grpSpPr>
            <p:sp>
              <p:nvSpPr>
                <p:cNvPr id="1689" name="Google Shape;1689;p29"/>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9"/>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9"/>
                <p:cNvSpPr/>
                <p:nvPr/>
              </p:nvSpPr>
              <p:spPr>
                <a:xfrm>
                  <a:off x="6097800" y="672450"/>
                  <a:ext cx="93650" cy="469325"/>
                </a:xfrm>
                <a:custGeom>
                  <a:avLst/>
                  <a:gdLst/>
                  <a:ahLst/>
                  <a:cxnLst/>
                  <a:rect l="l" t="t" r="r" b="b"/>
                  <a:pathLst>
                    <a:path w="3746" h="18773" extrusionOk="0">
                      <a:moveTo>
                        <a:pt x="359" y="1"/>
                      </a:moveTo>
                      <a:lnTo>
                        <a:pt x="0" y="113"/>
                      </a:lnTo>
                      <a:cubicBezTo>
                        <a:pt x="186" y="9377"/>
                        <a:pt x="1860" y="18772"/>
                        <a:pt x="1860" y="18772"/>
                      </a:cubicBezTo>
                      <a:lnTo>
                        <a:pt x="3746" y="18187"/>
                      </a:lnTo>
                      <a:cubicBezTo>
                        <a:pt x="647" y="8842"/>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9"/>
                <p:cNvSpPr/>
                <p:nvPr/>
              </p:nvSpPr>
              <p:spPr>
                <a:xfrm>
                  <a:off x="6025225" y="700225"/>
                  <a:ext cx="87850" cy="188625"/>
                </a:xfrm>
                <a:custGeom>
                  <a:avLst/>
                  <a:gdLst/>
                  <a:ahLst/>
                  <a:cxnLst/>
                  <a:rect l="l" t="t" r="r" b="b"/>
                  <a:pathLst>
                    <a:path w="3514" h="7545" extrusionOk="0">
                      <a:moveTo>
                        <a:pt x="0" y="1"/>
                      </a:moveTo>
                      <a:cubicBezTo>
                        <a:pt x="1" y="2"/>
                        <a:pt x="610" y="3493"/>
                        <a:pt x="3514" y="7544"/>
                      </a:cubicBezTo>
                      <a:lnTo>
                        <a:pt x="3393" y="6312"/>
                      </a:lnTo>
                      <a:cubicBezTo>
                        <a:pt x="3393" y="6312"/>
                        <a:pt x="1257" y="3802"/>
                        <a:pt x="282" y="439"/>
                      </a:cubicBezTo>
                      <a:cubicBezTo>
                        <a:pt x="208" y="182"/>
                        <a:pt x="111" y="2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9"/>
                <p:cNvSpPr/>
                <p:nvPr/>
              </p:nvSpPr>
              <p:spPr>
                <a:xfrm>
                  <a:off x="5864425" y="493925"/>
                  <a:ext cx="401325" cy="332725"/>
                </a:xfrm>
                <a:custGeom>
                  <a:avLst/>
                  <a:gdLst/>
                  <a:ahLst/>
                  <a:cxnLst/>
                  <a:rect l="l" t="t" r="r" b="b"/>
                  <a:pathLst>
                    <a:path w="16053" h="13309" extrusionOk="0">
                      <a:moveTo>
                        <a:pt x="7504" y="1"/>
                      </a:moveTo>
                      <a:cubicBezTo>
                        <a:pt x="7500" y="1"/>
                        <a:pt x="7496" y="1"/>
                        <a:pt x="7492" y="1"/>
                      </a:cubicBezTo>
                      <a:cubicBezTo>
                        <a:pt x="6910" y="4"/>
                        <a:pt x="6288" y="118"/>
                        <a:pt x="5756" y="486"/>
                      </a:cubicBezTo>
                      <a:cubicBezTo>
                        <a:pt x="5163" y="895"/>
                        <a:pt x="4723" y="1585"/>
                        <a:pt x="4530" y="2332"/>
                      </a:cubicBezTo>
                      <a:cubicBezTo>
                        <a:pt x="3308" y="2464"/>
                        <a:pt x="2072" y="3169"/>
                        <a:pt x="1236" y="4294"/>
                      </a:cubicBezTo>
                      <a:cubicBezTo>
                        <a:pt x="400" y="5419"/>
                        <a:pt x="1" y="6957"/>
                        <a:pt x="262" y="8292"/>
                      </a:cubicBezTo>
                      <a:cubicBezTo>
                        <a:pt x="524" y="9624"/>
                        <a:pt x="1592" y="10660"/>
                        <a:pt x="2776" y="10861"/>
                      </a:cubicBezTo>
                      <a:cubicBezTo>
                        <a:pt x="3078" y="12605"/>
                        <a:pt x="4099" y="13309"/>
                        <a:pt x="4099" y="13309"/>
                      </a:cubicBezTo>
                      <a:cubicBezTo>
                        <a:pt x="4099" y="13309"/>
                        <a:pt x="4776" y="13120"/>
                        <a:pt x="5457" y="12668"/>
                      </a:cubicBezTo>
                      <a:cubicBezTo>
                        <a:pt x="6139" y="12217"/>
                        <a:pt x="6618" y="11458"/>
                        <a:pt x="6618" y="11458"/>
                      </a:cubicBezTo>
                      <a:cubicBezTo>
                        <a:pt x="6618" y="11458"/>
                        <a:pt x="6891" y="11572"/>
                        <a:pt x="7357" y="11572"/>
                      </a:cubicBezTo>
                      <a:cubicBezTo>
                        <a:pt x="7727" y="11572"/>
                        <a:pt x="8219" y="11500"/>
                        <a:pt x="8793" y="11243"/>
                      </a:cubicBezTo>
                      <a:cubicBezTo>
                        <a:pt x="10091" y="10660"/>
                        <a:pt x="10720" y="10030"/>
                        <a:pt x="10720" y="10030"/>
                      </a:cubicBezTo>
                      <a:cubicBezTo>
                        <a:pt x="10720" y="10030"/>
                        <a:pt x="11321" y="10784"/>
                        <a:pt x="12313" y="10784"/>
                      </a:cubicBezTo>
                      <a:cubicBezTo>
                        <a:pt x="12324" y="10784"/>
                        <a:pt x="12336" y="10784"/>
                        <a:pt x="12348" y="10784"/>
                      </a:cubicBezTo>
                      <a:cubicBezTo>
                        <a:pt x="13360" y="10766"/>
                        <a:pt x="14175" y="9978"/>
                        <a:pt x="14175" y="9978"/>
                      </a:cubicBezTo>
                      <a:cubicBezTo>
                        <a:pt x="14185" y="9580"/>
                        <a:pt x="14136" y="9323"/>
                        <a:pt x="14136" y="9323"/>
                      </a:cubicBezTo>
                      <a:cubicBezTo>
                        <a:pt x="14136" y="9323"/>
                        <a:pt x="15300" y="9033"/>
                        <a:pt x="15553" y="7868"/>
                      </a:cubicBezTo>
                      <a:cubicBezTo>
                        <a:pt x="15807" y="6694"/>
                        <a:pt x="15015" y="5963"/>
                        <a:pt x="15015" y="5963"/>
                      </a:cubicBezTo>
                      <a:cubicBezTo>
                        <a:pt x="15015" y="5963"/>
                        <a:pt x="16052" y="3388"/>
                        <a:pt x="14086" y="1576"/>
                      </a:cubicBezTo>
                      <a:cubicBezTo>
                        <a:pt x="12952" y="531"/>
                        <a:pt x="11881" y="241"/>
                        <a:pt x="11037" y="241"/>
                      </a:cubicBezTo>
                      <a:cubicBezTo>
                        <a:pt x="9979" y="241"/>
                        <a:pt x="9278"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9"/>
                <p:cNvSpPr/>
                <p:nvPr/>
              </p:nvSpPr>
              <p:spPr>
                <a:xfrm>
                  <a:off x="6094525" y="510100"/>
                  <a:ext cx="43950" cy="53300"/>
                </a:xfrm>
                <a:custGeom>
                  <a:avLst/>
                  <a:gdLst/>
                  <a:ahLst/>
                  <a:cxnLst/>
                  <a:rect l="l" t="t" r="r" b="b"/>
                  <a:pathLst>
                    <a:path w="1758" h="2132" extrusionOk="0">
                      <a:moveTo>
                        <a:pt x="55" y="1"/>
                      </a:moveTo>
                      <a:cubicBezTo>
                        <a:pt x="40" y="1"/>
                        <a:pt x="26" y="7"/>
                        <a:pt x="17" y="21"/>
                      </a:cubicBezTo>
                      <a:cubicBezTo>
                        <a:pt x="0" y="42"/>
                        <a:pt x="4" y="73"/>
                        <a:pt x="25" y="89"/>
                      </a:cubicBezTo>
                      <a:cubicBezTo>
                        <a:pt x="1151" y="955"/>
                        <a:pt x="1652" y="2090"/>
                        <a:pt x="1657" y="2101"/>
                      </a:cubicBezTo>
                      <a:cubicBezTo>
                        <a:pt x="1665" y="2121"/>
                        <a:pt x="1683" y="2131"/>
                        <a:pt x="1702" y="2131"/>
                      </a:cubicBezTo>
                      <a:cubicBezTo>
                        <a:pt x="1709" y="2131"/>
                        <a:pt x="1716" y="2130"/>
                        <a:pt x="1722" y="2128"/>
                      </a:cubicBezTo>
                      <a:cubicBezTo>
                        <a:pt x="1747" y="2117"/>
                        <a:pt x="1758" y="2088"/>
                        <a:pt x="1747" y="2063"/>
                      </a:cubicBezTo>
                      <a:cubicBezTo>
                        <a:pt x="1742" y="2051"/>
                        <a:pt x="1233" y="894"/>
                        <a:pt x="86" y="11"/>
                      </a:cubicBezTo>
                      <a:cubicBezTo>
                        <a:pt x="76" y="4"/>
                        <a:pt x="6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9"/>
                <p:cNvSpPr/>
                <p:nvPr/>
              </p:nvSpPr>
              <p:spPr>
                <a:xfrm>
                  <a:off x="5932425" y="757900"/>
                  <a:ext cx="55300" cy="10850"/>
                </a:xfrm>
                <a:custGeom>
                  <a:avLst/>
                  <a:gdLst/>
                  <a:ahLst/>
                  <a:cxnLst/>
                  <a:rect l="l" t="t" r="r" b="b"/>
                  <a:pathLst>
                    <a:path w="2212" h="434" extrusionOk="0">
                      <a:moveTo>
                        <a:pt x="2154" y="0"/>
                      </a:moveTo>
                      <a:cubicBezTo>
                        <a:pt x="2148" y="0"/>
                        <a:pt x="2141" y="2"/>
                        <a:pt x="2134" y="4"/>
                      </a:cubicBezTo>
                      <a:cubicBezTo>
                        <a:pt x="2124" y="8"/>
                        <a:pt x="1382" y="334"/>
                        <a:pt x="642" y="334"/>
                      </a:cubicBezTo>
                      <a:cubicBezTo>
                        <a:pt x="447" y="334"/>
                        <a:pt x="253" y="312"/>
                        <a:pt x="72" y="255"/>
                      </a:cubicBezTo>
                      <a:cubicBezTo>
                        <a:pt x="66" y="253"/>
                        <a:pt x="61" y="253"/>
                        <a:pt x="56" y="253"/>
                      </a:cubicBezTo>
                      <a:cubicBezTo>
                        <a:pt x="35" y="253"/>
                        <a:pt x="16" y="266"/>
                        <a:pt x="9" y="287"/>
                      </a:cubicBezTo>
                      <a:cubicBezTo>
                        <a:pt x="1" y="314"/>
                        <a:pt x="15" y="342"/>
                        <a:pt x="41" y="350"/>
                      </a:cubicBezTo>
                      <a:cubicBezTo>
                        <a:pt x="235" y="410"/>
                        <a:pt x="441" y="433"/>
                        <a:pt x="645" y="433"/>
                      </a:cubicBezTo>
                      <a:cubicBezTo>
                        <a:pt x="940" y="433"/>
                        <a:pt x="1227" y="384"/>
                        <a:pt x="1454" y="331"/>
                      </a:cubicBezTo>
                      <a:cubicBezTo>
                        <a:pt x="1866" y="232"/>
                        <a:pt x="2163" y="101"/>
                        <a:pt x="2175" y="95"/>
                      </a:cubicBezTo>
                      <a:cubicBezTo>
                        <a:pt x="2200" y="84"/>
                        <a:pt x="2211" y="55"/>
                        <a:pt x="2200" y="30"/>
                      </a:cubicBezTo>
                      <a:cubicBezTo>
                        <a:pt x="2192" y="11"/>
                        <a:pt x="217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9"/>
                <p:cNvSpPr/>
                <p:nvPr/>
              </p:nvSpPr>
              <p:spPr>
                <a:xfrm>
                  <a:off x="5969200" y="606500"/>
                  <a:ext cx="44200" cy="90175"/>
                </a:xfrm>
                <a:custGeom>
                  <a:avLst/>
                  <a:gdLst/>
                  <a:ahLst/>
                  <a:cxnLst/>
                  <a:rect l="l" t="t" r="r" b="b"/>
                  <a:pathLst>
                    <a:path w="1768" h="3607" extrusionOk="0">
                      <a:moveTo>
                        <a:pt x="1442" y="1"/>
                      </a:moveTo>
                      <a:cubicBezTo>
                        <a:pt x="1428" y="1"/>
                        <a:pt x="1414" y="7"/>
                        <a:pt x="1405" y="19"/>
                      </a:cubicBezTo>
                      <a:cubicBezTo>
                        <a:pt x="1390" y="36"/>
                        <a:pt x="1" y="1733"/>
                        <a:pt x="1676" y="3590"/>
                      </a:cubicBezTo>
                      <a:cubicBezTo>
                        <a:pt x="1685" y="3601"/>
                        <a:pt x="1698" y="3606"/>
                        <a:pt x="1713" y="3606"/>
                      </a:cubicBezTo>
                      <a:lnTo>
                        <a:pt x="1713" y="3607"/>
                      </a:lnTo>
                      <a:cubicBezTo>
                        <a:pt x="1725" y="3607"/>
                        <a:pt x="1736" y="3602"/>
                        <a:pt x="1745" y="3593"/>
                      </a:cubicBezTo>
                      <a:cubicBezTo>
                        <a:pt x="1766" y="3575"/>
                        <a:pt x="1767" y="3544"/>
                        <a:pt x="1749" y="3524"/>
                      </a:cubicBezTo>
                      <a:cubicBezTo>
                        <a:pt x="1071" y="2772"/>
                        <a:pt x="820" y="1966"/>
                        <a:pt x="1000" y="1126"/>
                      </a:cubicBezTo>
                      <a:cubicBezTo>
                        <a:pt x="1136" y="499"/>
                        <a:pt x="1477" y="86"/>
                        <a:pt x="1481" y="83"/>
                      </a:cubicBezTo>
                      <a:cubicBezTo>
                        <a:pt x="1497" y="61"/>
                        <a:pt x="1495" y="30"/>
                        <a:pt x="1475" y="13"/>
                      </a:cubicBezTo>
                      <a:cubicBezTo>
                        <a:pt x="1465" y="5"/>
                        <a:pt x="145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7" name="Google Shape;1697;p29"/>
              <p:cNvGrpSpPr/>
              <p:nvPr/>
            </p:nvGrpSpPr>
            <p:grpSpPr>
              <a:xfrm>
                <a:off x="7774473" y="3181830"/>
                <a:ext cx="496955" cy="974814"/>
                <a:chOff x="6249250" y="738225"/>
                <a:chExt cx="307750" cy="603675"/>
              </a:xfrm>
            </p:grpSpPr>
            <p:sp>
              <p:nvSpPr>
                <p:cNvPr id="1698" name="Google Shape;1698;p29"/>
                <p:cNvSpPr/>
                <p:nvPr/>
              </p:nvSpPr>
              <p:spPr>
                <a:xfrm>
                  <a:off x="6284300" y="1008250"/>
                  <a:ext cx="106300" cy="333650"/>
                </a:xfrm>
                <a:custGeom>
                  <a:avLst/>
                  <a:gdLst/>
                  <a:ahLst/>
                  <a:cxnLst/>
                  <a:rect l="l" t="t" r="r" b="b"/>
                  <a:pathLst>
                    <a:path w="4252" h="13346" extrusionOk="0">
                      <a:moveTo>
                        <a:pt x="2905" y="1"/>
                      </a:moveTo>
                      <a:lnTo>
                        <a:pt x="0" y="12481"/>
                      </a:lnTo>
                      <a:lnTo>
                        <a:pt x="2179" y="13346"/>
                      </a:lnTo>
                      <a:cubicBezTo>
                        <a:pt x="2179" y="13346"/>
                        <a:pt x="3495" y="6613"/>
                        <a:pt x="4252" y="218"/>
                      </a:cubicBezTo>
                      <a:lnTo>
                        <a:pt x="2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9"/>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9"/>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9"/>
                <p:cNvSpPr/>
                <p:nvPr/>
              </p:nvSpPr>
              <p:spPr>
                <a:xfrm>
                  <a:off x="6386975" y="764750"/>
                  <a:ext cx="63850" cy="43750"/>
                </a:xfrm>
                <a:custGeom>
                  <a:avLst/>
                  <a:gdLst/>
                  <a:ahLst/>
                  <a:cxnLst/>
                  <a:rect l="l" t="t" r="r" b="b"/>
                  <a:pathLst>
                    <a:path w="2554" h="1750" extrusionOk="0">
                      <a:moveTo>
                        <a:pt x="57" y="0"/>
                      </a:moveTo>
                      <a:cubicBezTo>
                        <a:pt x="39" y="0"/>
                        <a:pt x="22" y="10"/>
                        <a:pt x="13" y="28"/>
                      </a:cubicBezTo>
                      <a:cubicBezTo>
                        <a:pt x="0" y="52"/>
                        <a:pt x="10" y="82"/>
                        <a:pt x="35" y="94"/>
                      </a:cubicBezTo>
                      <a:cubicBezTo>
                        <a:pt x="1084" y="630"/>
                        <a:pt x="1463" y="1705"/>
                        <a:pt x="1467" y="1716"/>
                      </a:cubicBezTo>
                      <a:cubicBezTo>
                        <a:pt x="1471" y="1732"/>
                        <a:pt x="1483" y="1744"/>
                        <a:pt x="1500" y="1747"/>
                      </a:cubicBezTo>
                      <a:cubicBezTo>
                        <a:pt x="1504" y="1748"/>
                        <a:pt x="1509" y="1750"/>
                        <a:pt x="1512" y="1750"/>
                      </a:cubicBezTo>
                      <a:cubicBezTo>
                        <a:pt x="1524" y="1750"/>
                        <a:pt x="1536" y="1745"/>
                        <a:pt x="1545" y="1738"/>
                      </a:cubicBezTo>
                      <a:cubicBezTo>
                        <a:pt x="1547" y="1736"/>
                        <a:pt x="1678" y="1629"/>
                        <a:pt x="1995" y="1629"/>
                      </a:cubicBezTo>
                      <a:cubicBezTo>
                        <a:pt x="2126" y="1629"/>
                        <a:pt x="2289" y="1648"/>
                        <a:pt x="2488" y="1699"/>
                      </a:cubicBezTo>
                      <a:cubicBezTo>
                        <a:pt x="2491" y="1700"/>
                        <a:pt x="2495" y="1700"/>
                        <a:pt x="2499" y="1700"/>
                      </a:cubicBezTo>
                      <a:cubicBezTo>
                        <a:pt x="2521" y="1700"/>
                        <a:pt x="2542" y="1686"/>
                        <a:pt x="2548" y="1663"/>
                      </a:cubicBezTo>
                      <a:cubicBezTo>
                        <a:pt x="2554" y="1636"/>
                        <a:pt x="2538" y="1610"/>
                        <a:pt x="2512" y="1603"/>
                      </a:cubicBezTo>
                      <a:cubicBezTo>
                        <a:pt x="2307" y="1549"/>
                        <a:pt x="2136" y="1530"/>
                        <a:pt x="1997" y="1530"/>
                      </a:cubicBezTo>
                      <a:cubicBezTo>
                        <a:pt x="1758" y="1530"/>
                        <a:pt x="1611" y="1587"/>
                        <a:pt x="1538" y="1626"/>
                      </a:cubicBezTo>
                      <a:cubicBezTo>
                        <a:pt x="1441" y="1390"/>
                        <a:pt x="1022" y="487"/>
                        <a:pt x="80" y="6"/>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p:nvPr/>
              </p:nvSpPr>
              <p:spPr>
                <a:xfrm>
                  <a:off x="6483625" y="943300"/>
                  <a:ext cx="39500" cy="5650"/>
                </a:xfrm>
                <a:custGeom>
                  <a:avLst/>
                  <a:gdLst/>
                  <a:ahLst/>
                  <a:cxnLst/>
                  <a:rect l="l" t="t" r="r" b="b"/>
                  <a:pathLst>
                    <a:path w="1580" h="226" extrusionOk="0">
                      <a:moveTo>
                        <a:pt x="801" y="1"/>
                      </a:moveTo>
                      <a:cubicBezTo>
                        <a:pt x="364" y="1"/>
                        <a:pt x="57" y="122"/>
                        <a:pt x="37" y="129"/>
                      </a:cubicBezTo>
                      <a:cubicBezTo>
                        <a:pt x="12" y="140"/>
                        <a:pt x="0" y="169"/>
                        <a:pt x="11" y="194"/>
                      </a:cubicBezTo>
                      <a:cubicBezTo>
                        <a:pt x="18" y="213"/>
                        <a:pt x="37" y="225"/>
                        <a:pt x="57" y="225"/>
                      </a:cubicBezTo>
                      <a:cubicBezTo>
                        <a:pt x="63" y="225"/>
                        <a:pt x="69" y="224"/>
                        <a:pt x="75" y="222"/>
                      </a:cubicBezTo>
                      <a:cubicBezTo>
                        <a:pt x="80" y="220"/>
                        <a:pt x="380" y="101"/>
                        <a:pt x="806" y="101"/>
                      </a:cubicBezTo>
                      <a:cubicBezTo>
                        <a:pt x="1016" y="101"/>
                        <a:pt x="1257" y="130"/>
                        <a:pt x="1508" y="217"/>
                      </a:cubicBezTo>
                      <a:cubicBezTo>
                        <a:pt x="1513" y="219"/>
                        <a:pt x="1519" y="220"/>
                        <a:pt x="1524" y="220"/>
                      </a:cubicBezTo>
                      <a:cubicBezTo>
                        <a:pt x="1545" y="220"/>
                        <a:pt x="1564" y="207"/>
                        <a:pt x="1571" y="187"/>
                      </a:cubicBezTo>
                      <a:cubicBezTo>
                        <a:pt x="1580" y="160"/>
                        <a:pt x="1567" y="133"/>
                        <a:pt x="1540" y="123"/>
                      </a:cubicBezTo>
                      <a:cubicBezTo>
                        <a:pt x="1275" y="32"/>
                        <a:pt x="1022"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9"/>
                <p:cNvSpPr/>
                <p:nvPr/>
              </p:nvSpPr>
              <p:spPr>
                <a:xfrm>
                  <a:off x="6386900" y="987400"/>
                  <a:ext cx="55975" cy="14575"/>
                </a:xfrm>
                <a:custGeom>
                  <a:avLst/>
                  <a:gdLst/>
                  <a:ahLst/>
                  <a:cxnLst/>
                  <a:rect l="l" t="t" r="r" b="b"/>
                  <a:pathLst>
                    <a:path w="2239" h="583" extrusionOk="0">
                      <a:moveTo>
                        <a:pt x="2184" y="1"/>
                      </a:moveTo>
                      <a:cubicBezTo>
                        <a:pt x="2170" y="1"/>
                        <a:pt x="2156" y="6"/>
                        <a:pt x="2146" y="18"/>
                      </a:cubicBezTo>
                      <a:cubicBezTo>
                        <a:pt x="1876" y="329"/>
                        <a:pt x="1555" y="486"/>
                        <a:pt x="1189" y="486"/>
                      </a:cubicBezTo>
                      <a:cubicBezTo>
                        <a:pt x="1063" y="486"/>
                        <a:pt x="932" y="468"/>
                        <a:pt x="797" y="431"/>
                      </a:cubicBezTo>
                      <a:cubicBezTo>
                        <a:pt x="392" y="322"/>
                        <a:pt x="91" y="82"/>
                        <a:pt x="87" y="80"/>
                      </a:cubicBezTo>
                      <a:cubicBezTo>
                        <a:pt x="79" y="72"/>
                        <a:pt x="68" y="69"/>
                        <a:pt x="58" y="69"/>
                      </a:cubicBezTo>
                      <a:cubicBezTo>
                        <a:pt x="43" y="69"/>
                        <a:pt x="28" y="76"/>
                        <a:pt x="19" y="88"/>
                      </a:cubicBezTo>
                      <a:cubicBezTo>
                        <a:pt x="1" y="110"/>
                        <a:pt x="4" y="140"/>
                        <a:pt x="26" y="158"/>
                      </a:cubicBezTo>
                      <a:cubicBezTo>
                        <a:pt x="34" y="164"/>
                        <a:pt x="565" y="583"/>
                        <a:pt x="1190" y="583"/>
                      </a:cubicBezTo>
                      <a:lnTo>
                        <a:pt x="1190" y="582"/>
                      </a:lnTo>
                      <a:cubicBezTo>
                        <a:pt x="1529" y="582"/>
                        <a:pt x="1896" y="459"/>
                        <a:pt x="2221" y="83"/>
                      </a:cubicBezTo>
                      <a:cubicBezTo>
                        <a:pt x="2239" y="62"/>
                        <a:pt x="2236" y="30"/>
                        <a:pt x="2216" y="12"/>
                      </a:cubicBezTo>
                      <a:cubicBezTo>
                        <a:pt x="2207" y="5"/>
                        <a:pt x="2195" y="1"/>
                        <a:pt x="2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9"/>
                <p:cNvSpPr/>
                <p:nvPr/>
              </p:nvSpPr>
              <p:spPr>
                <a:xfrm>
                  <a:off x="6371775" y="857625"/>
                  <a:ext cx="69850" cy="15375"/>
                </a:xfrm>
                <a:custGeom>
                  <a:avLst/>
                  <a:gdLst/>
                  <a:ahLst/>
                  <a:cxnLst/>
                  <a:rect l="l" t="t" r="r" b="b"/>
                  <a:pathLst>
                    <a:path w="2794" h="615" extrusionOk="0">
                      <a:moveTo>
                        <a:pt x="1442" y="1"/>
                      </a:moveTo>
                      <a:cubicBezTo>
                        <a:pt x="566" y="1"/>
                        <a:pt x="27" y="523"/>
                        <a:pt x="19" y="530"/>
                      </a:cubicBezTo>
                      <a:cubicBezTo>
                        <a:pt x="0" y="550"/>
                        <a:pt x="0" y="581"/>
                        <a:pt x="19" y="600"/>
                      </a:cubicBezTo>
                      <a:cubicBezTo>
                        <a:pt x="29" y="610"/>
                        <a:pt x="41" y="615"/>
                        <a:pt x="54" y="615"/>
                      </a:cubicBezTo>
                      <a:cubicBezTo>
                        <a:pt x="66" y="615"/>
                        <a:pt x="80" y="610"/>
                        <a:pt x="89" y="600"/>
                      </a:cubicBezTo>
                      <a:cubicBezTo>
                        <a:pt x="92" y="598"/>
                        <a:pt x="354" y="340"/>
                        <a:pt x="807" y="196"/>
                      </a:cubicBezTo>
                      <a:cubicBezTo>
                        <a:pt x="1021" y="127"/>
                        <a:pt x="1231" y="98"/>
                        <a:pt x="1431" y="98"/>
                      </a:cubicBezTo>
                      <a:cubicBezTo>
                        <a:pt x="1939" y="98"/>
                        <a:pt x="2389" y="283"/>
                        <a:pt x="2713" y="469"/>
                      </a:cubicBezTo>
                      <a:cubicBezTo>
                        <a:pt x="2720" y="473"/>
                        <a:pt x="2729" y="476"/>
                        <a:pt x="2737" y="476"/>
                      </a:cubicBezTo>
                      <a:cubicBezTo>
                        <a:pt x="2754" y="476"/>
                        <a:pt x="2770" y="467"/>
                        <a:pt x="2780" y="451"/>
                      </a:cubicBezTo>
                      <a:cubicBezTo>
                        <a:pt x="2793" y="427"/>
                        <a:pt x="2786" y="397"/>
                        <a:pt x="2762" y="384"/>
                      </a:cubicBezTo>
                      <a:cubicBezTo>
                        <a:pt x="2269" y="100"/>
                        <a:pt x="182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05" name="Google Shape;1705;p29"/>
            <p:cNvGrpSpPr/>
            <p:nvPr/>
          </p:nvGrpSpPr>
          <p:grpSpPr>
            <a:xfrm>
              <a:off x="-55639" y="4603882"/>
              <a:ext cx="9241746" cy="549886"/>
              <a:chOff x="-52618" y="4432870"/>
              <a:chExt cx="9241746" cy="540960"/>
            </a:xfrm>
          </p:grpSpPr>
          <p:sp>
            <p:nvSpPr>
              <p:cNvPr id="1706" name="Google Shape;1706;p29"/>
              <p:cNvSpPr/>
              <p:nvPr/>
            </p:nvSpPr>
            <p:spPr>
              <a:xfrm flipH="1">
                <a:off x="-52618" y="4523477"/>
                <a:ext cx="9241725" cy="58857"/>
              </a:xfrm>
              <a:custGeom>
                <a:avLst/>
                <a:gdLst/>
                <a:ahLst/>
                <a:cxnLst/>
                <a:rect l="l" t="t" r="r" b="b"/>
                <a:pathLst>
                  <a:path w="226499" h="1889" extrusionOk="0">
                    <a:moveTo>
                      <a:pt x="0" y="1"/>
                    </a:moveTo>
                    <a:lnTo>
                      <a:pt x="0" y="1889"/>
                    </a:lnTo>
                    <a:lnTo>
                      <a:pt x="226498" y="18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7" name="Google Shape;1707;p29"/>
              <p:cNvGrpSpPr/>
              <p:nvPr/>
            </p:nvGrpSpPr>
            <p:grpSpPr>
              <a:xfrm flipH="1">
                <a:off x="-52598" y="4432870"/>
                <a:ext cx="9241725" cy="149296"/>
                <a:chOff x="1009775" y="3388800"/>
                <a:chExt cx="5662475" cy="231575"/>
              </a:xfrm>
            </p:grpSpPr>
            <p:sp>
              <p:nvSpPr>
                <p:cNvPr id="1708" name="Google Shape;1708;p29"/>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9"/>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9"/>
                <p:cNvSpPr/>
                <p:nvPr/>
              </p:nvSpPr>
              <p:spPr>
                <a:xfrm>
                  <a:off x="1009775" y="3388800"/>
                  <a:ext cx="5662475" cy="70475"/>
                </a:xfrm>
                <a:custGeom>
                  <a:avLst/>
                  <a:gdLst/>
                  <a:ahLst/>
                  <a:cxnLst/>
                  <a:rect l="l" t="t" r="r" b="b"/>
                  <a:pathLst>
                    <a:path w="226499" h="2819" extrusionOk="0">
                      <a:moveTo>
                        <a:pt x="0" y="0"/>
                      </a:moveTo>
                      <a:lnTo>
                        <a:pt x="226498" y="281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1" name="Google Shape;1711;p29"/>
              <p:cNvGrpSpPr/>
              <p:nvPr/>
            </p:nvGrpSpPr>
            <p:grpSpPr>
              <a:xfrm flipH="1">
                <a:off x="-52601" y="4653864"/>
                <a:ext cx="9241725" cy="319966"/>
                <a:chOff x="1009775" y="3677750"/>
                <a:chExt cx="5662475" cy="402675"/>
              </a:xfrm>
            </p:grpSpPr>
            <p:sp>
              <p:nvSpPr>
                <p:cNvPr id="1712" name="Google Shape;1712;p29"/>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9"/>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4" name="Google Shape;1714;p29"/>
              <p:cNvSpPr/>
              <p:nvPr/>
            </p:nvSpPr>
            <p:spPr>
              <a:xfrm flipH="1">
                <a:off x="-52618" y="4582304"/>
                <a:ext cx="9241725" cy="71569"/>
              </a:xfrm>
              <a:custGeom>
                <a:avLst/>
                <a:gdLst/>
                <a:ahLst/>
                <a:cxnLst/>
                <a:rect l="l" t="t" r="r" b="b"/>
                <a:pathLst>
                  <a:path w="226499" h="2297" extrusionOk="0">
                    <a:moveTo>
                      <a:pt x="0" y="1"/>
                    </a:moveTo>
                    <a:lnTo>
                      <a:pt x="0" y="2297"/>
                    </a:lnTo>
                    <a:lnTo>
                      <a:pt x="226498" y="229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9"/>
              <p:cNvSpPr/>
              <p:nvPr/>
            </p:nvSpPr>
            <p:spPr>
              <a:xfrm flipH="1">
                <a:off x="-52618" y="4618106"/>
                <a:ext cx="9241725" cy="45449"/>
              </a:xfrm>
              <a:custGeom>
                <a:avLst/>
                <a:gdLst/>
                <a:ahLst/>
                <a:cxnLst/>
                <a:rect l="l" t="t" r="r" b="b"/>
                <a:pathLst>
                  <a:path w="226499" h="1149" extrusionOk="0">
                    <a:moveTo>
                      <a:pt x="0" y="0"/>
                    </a:moveTo>
                    <a:lnTo>
                      <a:pt x="0" y="1149"/>
                    </a:lnTo>
                    <a:lnTo>
                      <a:pt x="226498" y="114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9"/>
              <p:cNvSpPr/>
              <p:nvPr/>
            </p:nvSpPr>
            <p:spPr>
              <a:xfrm flipH="1">
                <a:off x="3304223" y="4756602"/>
                <a:ext cx="1131413" cy="3973"/>
              </a:xfrm>
              <a:custGeom>
                <a:avLst/>
                <a:gdLst/>
                <a:ahLst/>
                <a:cxnLst/>
                <a:rect l="l" t="t" r="r" b="b"/>
                <a:pathLst>
                  <a:path w="27729" h="200" extrusionOk="0">
                    <a:moveTo>
                      <a:pt x="100" y="1"/>
                    </a:moveTo>
                    <a:cubicBezTo>
                      <a:pt x="45" y="1"/>
                      <a:pt x="1" y="45"/>
                      <a:pt x="1" y="101"/>
                    </a:cubicBezTo>
                    <a:cubicBezTo>
                      <a:pt x="1" y="155"/>
                      <a:pt x="45" y="199"/>
                      <a:pt x="100" y="199"/>
                    </a:cubicBezTo>
                    <a:lnTo>
                      <a:pt x="27630" y="199"/>
                    </a:lnTo>
                    <a:cubicBezTo>
                      <a:pt x="27684" y="199"/>
                      <a:pt x="27729" y="155"/>
                      <a:pt x="27729" y="101"/>
                    </a:cubicBezTo>
                    <a:cubicBezTo>
                      <a:pt x="27729" y="45"/>
                      <a:pt x="27684" y="1"/>
                      <a:pt x="2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9"/>
              <p:cNvSpPr/>
              <p:nvPr/>
            </p:nvSpPr>
            <p:spPr>
              <a:xfrm flipH="1">
                <a:off x="1626555" y="4704080"/>
                <a:ext cx="217477" cy="3973"/>
              </a:xfrm>
              <a:custGeom>
                <a:avLst/>
                <a:gdLst/>
                <a:ahLst/>
                <a:cxnLst/>
                <a:rect l="l" t="t" r="r" b="b"/>
                <a:pathLst>
                  <a:path w="5330" h="200" extrusionOk="0">
                    <a:moveTo>
                      <a:pt x="100" y="1"/>
                    </a:moveTo>
                    <a:cubicBezTo>
                      <a:pt x="45" y="1"/>
                      <a:pt x="0" y="45"/>
                      <a:pt x="0" y="101"/>
                    </a:cubicBezTo>
                    <a:cubicBezTo>
                      <a:pt x="0" y="155"/>
                      <a:pt x="45" y="199"/>
                      <a:pt x="100" y="199"/>
                    </a:cubicBezTo>
                    <a:lnTo>
                      <a:pt x="5229" y="199"/>
                    </a:lnTo>
                    <a:cubicBezTo>
                      <a:pt x="5285" y="199"/>
                      <a:pt x="5329" y="155"/>
                      <a:pt x="5329" y="101"/>
                    </a:cubicBezTo>
                    <a:cubicBezTo>
                      <a:pt x="5329" y="45"/>
                      <a:pt x="5285" y="1"/>
                      <a:pt x="5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9"/>
              <p:cNvSpPr/>
              <p:nvPr/>
            </p:nvSpPr>
            <p:spPr>
              <a:xfrm flipH="1">
                <a:off x="1467553" y="4798755"/>
                <a:ext cx="741096" cy="3953"/>
              </a:xfrm>
              <a:custGeom>
                <a:avLst/>
                <a:gdLst/>
                <a:ahLst/>
                <a:cxnLst/>
                <a:rect l="l" t="t" r="r" b="b"/>
                <a:pathLst>
                  <a:path w="18163" h="199" extrusionOk="0">
                    <a:moveTo>
                      <a:pt x="99" y="0"/>
                    </a:moveTo>
                    <a:cubicBezTo>
                      <a:pt x="45" y="0"/>
                      <a:pt x="0" y="45"/>
                      <a:pt x="0" y="99"/>
                    </a:cubicBezTo>
                    <a:cubicBezTo>
                      <a:pt x="0" y="154"/>
                      <a:pt x="45" y="199"/>
                      <a:pt x="99" y="199"/>
                    </a:cubicBezTo>
                    <a:lnTo>
                      <a:pt x="18064" y="199"/>
                    </a:lnTo>
                    <a:cubicBezTo>
                      <a:pt x="18118" y="199"/>
                      <a:pt x="18162" y="154"/>
                      <a:pt x="18162" y="99"/>
                    </a:cubicBezTo>
                    <a:cubicBezTo>
                      <a:pt x="18162" y="45"/>
                      <a:pt x="18118" y="0"/>
                      <a:pt x="18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9"/>
              <p:cNvSpPr/>
              <p:nvPr/>
            </p:nvSpPr>
            <p:spPr>
              <a:xfrm flipH="1">
                <a:off x="797276" y="4729507"/>
                <a:ext cx="292840" cy="3973"/>
              </a:xfrm>
              <a:custGeom>
                <a:avLst/>
                <a:gdLst/>
                <a:ahLst/>
                <a:cxnLst/>
                <a:rect l="l" t="t" r="r" b="b"/>
                <a:pathLst>
                  <a:path w="7177" h="200" extrusionOk="0">
                    <a:moveTo>
                      <a:pt x="100" y="0"/>
                    </a:moveTo>
                    <a:cubicBezTo>
                      <a:pt x="46" y="0"/>
                      <a:pt x="1" y="45"/>
                      <a:pt x="1" y="99"/>
                    </a:cubicBezTo>
                    <a:cubicBezTo>
                      <a:pt x="1" y="155"/>
                      <a:pt x="46" y="199"/>
                      <a:pt x="100" y="199"/>
                    </a:cubicBezTo>
                    <a:lnTo>
                      <a:pt x="7077" y="199"/>
                    </a:lnTo>
                    <a:cubicBezTo>
                      <a:pt x="7132" y="199"/>
                      <a:pt x="7177" y="155"/>
                      <a:pt x="7177" y="99"/>
                    </a:cubicBezTo>
                    <a:cubicBezTo>
                      <a:pt x="7177" y="45"/>
                      <a:pt x="7132" y="0"/>
                      <a:pt x="7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9"/>
              <p:cNvSpPr/>
              <p:nvPr/>
            </p:nvSpPr>
            <p:spPr>
              <a:xfrm flipH="1">
                <a:off x="8617989" y="4696194"/>
                <a:ext cx="354043" cy="3953"/>
              </a:xfrm>
              <a:custGeom>
                <a:avLst/>
                <a:gdLst/>
                <a:ahLst/>
                <a:cxnLst/>
                <a:rect l="l" t="t" r="r" b="b"/>
                <a:pathLst>
                  <a:path w="8677" h="199" extrusionOk="0">
                    <a:moveTo>
                      <a:pt x="100" y="0"/>
                    </a:moveTo>
                    <a:cubicBezTo>
                      <a:pt x="45" y="0"/>
                      <a:pt x="1" y="45"/>
                      <a:pt x="1" y="100"/>
                    </a:cubicBezTo>
                    <a:cubicBezTo>
                      <a:pt x="1" y="154"/>
                      <a:pt x="45" y="199"/>
                      <a:pt x="100" y="199"/>
                    </a:cubicBezTo>
                    <a:lnTo>
                      <a:pt x="8577" y="199"/>
                    </a:lnTo>
                    <a:cubicBezTo>
                      <a:pt x="8632" y="199"/>
                      <a:pt x="8677" y="154"/>
                      <a:pt x="8677" y="100"/>
                    </a:cubicBezTo>
                    <a:cubicBezTo>
                      <a:pt x="8677" y="45"/>
                      <a:pt x="8632" y="0"/>
                      <a:pt x="8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9"/>
              <p:cNvSpPr/>
              <p:nvPr/>
            </p:nvSpPr>
            <p:spPr>
              <a:xfrm flipH="1">
                <a:off x="8673886" y="4775573"/>
                <a:ext cx="125182" cy="3953"/>
              </a:xfrm>
              <a:custGeom>
                <a:avLst/>
                <a:gdLst/>
                <a:ahLst/>
                <a:cxnLst/>
                <a:rect l="l" t="t" r="r" b="b"/>
                <a:pathLst>
                  <a:path w="3068" h="199" extrusionOk="0">
                    <a:moveTo>
                      <a:pt x="100" y="0"/>
                    </a:moveTo>
                    <a:cubicBezTo>
                      <a:pt x="45" y="0"/>
                      <a:pt x="1" y="45"/>
                      <a:pt x="1" y="99"/>
                    </a:cubicBezTo>
                    <a:cubicBezTo>
                      <a:pt x="1" y="154"/>
                      <a:pt x="45" y="199"/>
                      <a:pt x="100" y="199"/>
                    </a:cubicBezTo>
                    <a:lnTo>
                      <a:pt x="2967" y="199"/>
                    </a:lnTo>
                    <a:cubicBezTo>
                      <a:pt x="3023" y="199"/>
                      <a:pt x="3067" y="154"/>
                      <a:pt x="3067" y="99"/>
                    </a:cubicBezTo>
                    <a:cubicBezTo>
                      <a:pt x="3067" y="45"/>
                      <a:pt x="3023" y="0"/>
                      <a:pt x="2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2" name="Google Shape;1722;p29"/>
            <p:cNvSpPr/>
            <p:nvPr/>
          </p:nvSpPr>
          <p:spPr>
            <a:xfrm>
              <a:off x="4454348" y="242672"/>
              <a:ext cx="436943" cy="151799"/>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9"/>
            <p:cNvSpPr/>
            <p:nvPr/>
          </p:nvSpPr>
          <p:spPr>
            <a:xfrm>
              <a:off x="8646748" y="1769472"/>
              <a:ext cx="436943" cy="151799"/>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9"/>
            <p:cNvSpPr/>
            <p:nvPr/>
          </p:nvSpPr>
          <p:spPr>
            <a:xfrm>
              <a:off x="86773" y="1368997"/>
              <a:ext cx="436943" cy="151799"/>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9"/>
            <p:cNvSpPr/>
            <p:nvPr/>
          </p:nvSpPr>
          <p:spPr>
            <a:xfrm>
              <a:off x="812623" y="90872"/>
              <a:ext cx="436943" cy="151799"/>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grpSp>
        <p:nvGrpSpPr>
          <p:cNvPr id="48" name="Google Shape;48;p3"/>
          <p:cNvGrpSpPr/>
          <p:nvPr/>
        </p:nvGrpSpPr>
        <p:grpSpPr>
          <a:xfrm>
            <a:off x="-446164" y="2671901"/>
            <a:ext cx="9680636" cy="2228659"/>
            <a:chOff x="-446164" y="2671901"/>
            <a:chExt cx="9680636" cy="2228659"/>
          </a:xfrm>
        </p:grpSpPr>
        <p:grpSp>
          <p:nvGrpSpPr>
            <p:cNvPr id="49" name="Google Shape;49;p3"/>
            <p:cNvGrpSpPr/>
            <p:nvPr/>
          </p:nvGrpSpPr>
          <p:grpSpPr>
            <a:xfrm flipH="1">
              <a:off x="8430786" y="2688526"/>
              <a:ext cx="803686" cy="2212034"/>
              <a:chOff x="1624525" y="2228575"/>
              <a:chExt cx="497700" cy="1369850"/>
            </a:xfrm>
          </p:grpSpPr>
          <p:sp>
            <p:nvSpPr>
              <p:cNvPr id="50" name="Google Shape;50;p3"/>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716325" y="231130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907500" y="231130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716325" y="257115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1907500" y="257115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716325" y="2831000"/>
                <a:ext cx="114050" cy="220425"/>
              </a:xfrm>
              <a:custGeom>
                <a:avLst/>
                <a:gdLst/>
                <a:ahLst/>
                <a:cxnLst/>
                <a:rect l="l" t="t" r="r" b="b"/>
                <a:pathLst>
                  <a:path w="4562" h="8817" extrusionOk="0">
                    <a:moveTo>
                      <a:pt x="1" y="1"/>
                    </a:moveTo>
                    <a:lnTo>
                      <a:pt x="1"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1907500" y="2831000"/>
                <a:ext cx="114050" cy="220425"/>
              </a:xfrm>
              <a:custGeom>
                <a:avLst/>
                <a:gdLst/>
                <a:ahLst/>
                <a:cxnLst/>
                <a:rect l="l" t="t" r="r" b="b"/>
                <a:pathLst>
                  <a:path w="4562" h="8817" extrusionOk="0">
                    <a:moveTo>
                      <a:pt x="0" y="1"/>
                    </a:moveTo>
                    <a:lnTo>
                      <a:pt x="0"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1716325" y="3090875"/>
                <a:ext cx="114050" cy="220400"/>
              </a:xfrm>
              <a:custGeom>
                <a:avLst/>
                <a:gdLst/>
                <a:ahLst/>
                <a:cxnLst/>
                <a:rect l="l" t="t" r="r" b="b"/>
                <a:pathLst>
                  <a:path w="4562" h="8816" extrusionOk="0">
                    <a:moveTo>
                      <a:pt x="1" y="1"/>
                    </a:moveTo>
                    <a:lnTo>
                      <a:pt x="1"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1907500" y="3090875"/>
                <a:ext cx="114050" cy="220400"/>
              </a:xfrm>
              <a:custGeom>
                <a:avLst/>
                <a:gdLst/>
                <a:ahLst/>
                <a:cxnLst/>
                <a:rect l="l" t="t" r="r" b="b"/>
                <a:pathLst>
                  <a:path w="4562" h="8816" extrusionOk="0">
                    <a:moveTo>
                      <a:pt x="0" y="1"/>
                    </a:moveTo>
                    <a:lnTo>
                      <a:pt x="0"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3"/>
            <p:cNvGrpSpPr/>
            <p:nvPr/>
          </p:nvGrpSpPr>
          <p:grpSpPr>
            <a:xfrm flipH="1">
              <a:off x="-446164" y="2671901"/>
              <a:ext cx="1163053" cy="2159651"/>
              <a:chOff x="5379099" y="2225725"/>
              <a:chExt cx="1788762" cy="2159651"/>
            </a:xfrm>
          </p:grpSpPr>
          <p:sp>
            <p:nvSpPr>
              <p:cNvPr id="61" name="Google Shape;61;p3"/>
              <p:cNvSpPr/>
              <p:nvPr/>
            </p:nvSpPr>
            <p:spPr>
              <a:xfrm>
                <a:off x="6495821" y="2490731"/>
                <a:ext cx="672039" cy="1894645"/>
              </a:xfrm>
              <a:custGeom>
                <a:avLst/>
                <a:gdLst/>
                <a:ahLst/>
                <a:cxnLst/>
                <a:rect l="l" t="t" r="r" b="b"/>
                <a:pathLst>
                  <a:path w="16647" h="46932" extrusionOk="0">
                    <a:moveTo>
                      <a:pt x="0" y="0"/>
                    </a:moveTo>
                    <a:lnTo>
                      <a:pt x="0" y="46932"/>
                    </a:lnTo>
                    <a:lnTo>
                      <a:pt x="16647" y="46932"/>
                    </a:lnTo>
                    <a:lnTo>
                      <a:pt x="16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3"/>
              <p:cNvGrpSpPr/>
              <p:nvPr/>
            </p:nvGrpSpPr>
            <p:grpSpPr>
              <a:xfrm>
                <a:off x="5379099" y="2225725"/>
                <a:ext cx="1505640" cy="2156323"/>
                <a:chOff x="4340925" y="2189800"/>
                <a:chExt cx="932400" cy="1335350"/>
              </a:xfrm>
            </p:grpSpPr>
            <p:sp>
              <p:nvSpPr>
                <p:cNvPr id="63" name="Google Shape;63;p3"/>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4491600"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4340925" y="2268450"/>
                  <a:ext cx="932400" cy="3100"/>
                </a:xfrm>
                <a:custGeom>
                  <a:avLst/>
                  <a:gdLst/>
                  <a:ahLst/>
                  <a:cxnLst/>
                  <a:rect l="l" t="t" r="r" b="b"/>
                  <a:pathLst>
                    <a:path w="37296" h="124" extrusionOk="0">
                      <a:moveTo>
                        <a:pt x="62" y="0"/>
                      </a:moveTo>
                      <a:cubicBezTo>
                        <a:pt x="28" y="0"/>
                        <a:pt x="0" y="27"/>
                        <a:pt x="0" y="62"/>
                      </a:cubicBezTo>
                      <a:cubicBezTo>
                        <a:pt x="0" y="95"/>
                        <a:pt x="28" y="123"/>
                        <a:pt x="62" y="123"/>
                      </a:cubicBezTo>
                      <a:lnTo>
                        <a:pt x="37235" y="123"/>
                      </a:lnTo>
                      <a:cubicBezTo>
                        <a:pt x="37269" y="123"/>
                        <a:pt x="37295" y="95"/>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340925" y="2399550"/>
                  <a:ext cx="932400" cy="3100"/>
                </a:xfrm>
                <a:custGeom>
                  <a:avLst/>
                  <a:gdLst/>
                  <a:ahLst/>
                  <a:cxnLst/>
                  <a:rect l="l" t="t" r="r" b="b"/>
                  <a:pathLst>
                    <a:path w="37296" h="124" extrusionOk="0">
                      <a:moveTo>
                        <a:pt x="62" y="1"/>
                      </a:moveTo>
                      <a:cubicBezTo>
                        <a:pt x="28" y="1"/>
                        <a:pt x="0" y="29"/>
                        <a:pt x="0" y="62"/>
                      </a:cubicBezTo>
                      <a:cubicBezTo>
                        <a:pt x="0" y="96"/>
                        <a:pt x="28" y="124"/>
                        <a:pt x="62" y="124"/>
                      </a:cubicBezTo>
                      <a:lnTo>
                        <a:pt x="37235" y="124"/>
                      </a:lnTo>
                      <a:cubicBezTo>
                        <a:pt x="37269" y="124"/>
                        <a:pt x="37295" y="96"/>
                        <a:pt x="37295" y="62"/>
                      </a:cubicBezTo>
                      <a:cubicBezTo>
                        <a:pt x="37295" y="29"/>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4340925" y="2530675"/>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4340925" y="2661825"/>
                  <a:ext cx="932400" cy="3100"/>
                </a:xfrm>
                <a:custGeom>
                  <a:avLst/>
                  <a:gdLst/>
                  <a:ahLst/>
                  <a:cxnLst/>
                  <a:rect l="l" t="t" r="r" b="b"/>
                  <a:pathLst>
                    <a:path w="37296" h="124" extrusionOk="0">
                      <a:moveTo>
                        <a:pt x="62" y="0"/>
                      </a:moveTo>
                      <a:cubicBezTo>
                        <a:pt x="28" y="0"/>
                        <a:pt x="0" y="27"/>
                        <a:pt x="0" y="62"/>
                      </a:cubicBezTo>
                      <a:cubicBezTo>
                        <a:pt x="0" y="96"/>
                        <a:pt x="28" y="123"/>
                        <a:pt x="62" y="123"/>
                      </a:cubicBezTo>
                      <a:lnTo>
                        <a:pt x="37235" y="123"/>
                      </a:lnTo>
                      <a:cubicBezTo>
                        <a:pt x="37269" y="123"/>
                        <a:pt x="37295" y="96"/>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340925" y="2792950"/>
                  <a:ext cx="932400" cy="3075"/>
                </a:xfrm>
                <a:custGeom>
                  <a:avLst/>
                  <a:gdLst/>
                  <a:ahLst/>
                  <a:cxnLst/>
                  <a:rect l="l" t="t" r="r" b="b"/>
                  <a:pathLst>
                    <a:path w="37296" h="123" extrusionOk="0">
                      <a:moveTo>
                        <a:pt x="62" y="0"/>
                      </a:moveTo>
                      <a:cubicBezTo>
                        <a:pt x="28" y="0"/>
                        <a:pt x="0" y="28"/>
                        <a:pt x="0" y="61"/>
                      </a:cubicBezTo>
                      <a:cubicBezTo>
                        <a:pt x="0" y="95"/>
                        <a:pt x="28" y="123"/>
                        <a:pt x="62" y="123"/>
                      </a:cubicBezTo>
                      <a:lnTo>
                        <a:pt x="37235" y="123"/>
                      </a:lnTo>
                      <a:cubicBezTo>
                        <a:pt x="37269" y="123"/>
                        <a:pt x="37295" y="95"/>
                        <a:pt x="37295" y="61"/>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4340925" y="2924050"/>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4340925" y="3055175"/>
                  <a:ext cx="932400" cy="3100"/>
                </a:xfrm>
                <a:custGeom>
                  <a:avLst/>
                  <a:gdLst/>
                  <a:ahLst/>
                  <a:cxnLst/>
                  <a:rect l="l" t="t" r="r" b="b"/>
                  <a:pathLst>
                    <a:path w="37296" h="124" extrusionOk="0">
                      <a:moveTo>
                        <a:pt x="62" y="0"/>
                      </a:moveTo>
                      <a:cubicBezTo>
                        <a:pt x="28" y="0"/>
                        <a:pt x="0" y="28"/>
                        <a:pt x="0" y="62"/>
                      </a:cubicBezTo>
                      <a:cubicBezTo>
                        <a:pt x="0" y="97"/>
                        <a:pt x="28" y="123"/>
                        <a:pt x="62" y="123"/>
                      </a:cubicBezTo>
                      <a:lnTo>
                        <a:pt x="37235" y="123"/>
                      </a:lnTo>
                      <a:cubicBezTo>
                        <a:pt x="37269" y="123"/>
                        <a:pt x="37295" y="97"/>
                        <a:pt x="37295" y="62"/>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340925" y="3186325"/>
                  <a:ext cx="932400" cy="3075"/>
                </a:xfrm>
                <a:custGeom>
                  <a:avLst/>
                  <a:gdLst/>
                  <a:ahLst/>
                  <a:cxnLst/>
                  <a:rect l="l" t="t" r="r" b="b"/>
                  <a:pathLst>
                    <a:path w="37296" h="123" extrusionOk="0">
                      <a:moveTo>
                        <a:pt x="62" y="0"/>
                      </a:moveTo>
                      <a:cubicBezTo>
                        <a:pt x="28" y="0"/>
                        <a:pt x="0" y="27"/>
                        <a:pt x="0" y="61"/>
                      </a:cubicBezTo>
                      <a:cubicBezTo>
                        <a:pt x="0" y="95"/>
                        <a:pt x="28" y="123"/>
                        <a:pt x="62" y="123"/>
                      </a:cubicBezTo>
                      <a:lnTo>
                        <a:pt x="37235" y="123"/>
                      </a:lnTo>
                      <a:cubicBezTo>
                        <a:pt x="37269" y="123"/>
                        <a:pt x="37295" y="95"/>
                        <a:pt x="37295" y="61"/>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340925" y="3317425"/>
                  <a:ext cx="932400" cy="3100"/>
                </a:xfrm>
                <a:custGeom>
                  <a:avLst/>
                  <a:gdLst/>
                  <a:ahLst/>
                  <a:cxnLst/>
                  <a:rect l="l" t="t" r="r" b="b"/>
                  <a:pathLst>
                    <a:path w="37296" h="124" extrusionOk="0">
                      <a:moveTo>
                        <a:pt x="62" y="1"/>
                      </a:moveTo>
                      <a:cubicBezTo>
                        <a:pt x="28" y="1"/>
                        <a:pt x="0" y="28"/>
                        <a:pt x="0" y="62"/>
                      </a:cubicBezTo>
                      <a:cubicBezTo>
                        <a:pt x="0" y="96"/>
                        <a:pt x="28" y="124"/>
                        <a:pt x="62" y="124"/>
                      </a:cubicBezTo>
                      <a:lnTo>
                        <a:pt x="37235" y="124"/>
                      </a:lnTo>
                      <a:cubicBezTo>
                        <a:pt x="37269" y="124"/>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46508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48100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49692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6" y="53413"/>
                        <a:pt x="123" y="53386"/>
                        <a:pt x="123" y="53352"/>
                      </a:cubicBezTo>
                      <a:lnTo>
                        <a:pt x="123" y="62"/>
                      </a:lnTo>
                      <a:cubicBezTo>
                        <a:pt x="123"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51284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9" name="Google Shape;79;p3"/>
          <p:cNvSpPr txBox="1">
            <a:spLocks noGrp="1"/>
          </p:cNvSpPr>
          <p:nvPr>
            <p:ph type="title"/>
          </p:nvPr>
        </p:nvSpPr>
        <p:spPr>
          <a:xfrm>
            <a:off x="2193200" y="539500"/>
            <a:ext cx="4162800" cy="729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80" name="Google Shape;80;p3"/>
          <p:cNvSpPr txBox="1">
            <a:spLocks noGrp="1"/>
          </p:cNvSpPr>
          <p:nvPr>
            <p:ph type="title" idx="2" hasCustomPrompt="1"/>
          </p:nvPr>
        </p:nvSpPr>
        <p:spPr>
          <a:xfrm>
            <a:off x="713225" y="542675"/>
            <a:ext cx="1298100" cy="11952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7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1" name="Google Shape;81;p3"/>
          <p:cNvSpPr txBox="1">
            <a:spLocks noGrp="1"/>
          </p:cNvSpPr>
          <p:nvPr>
            <p:ph type="subTitle" idx="1"/>
          </p:nvPr>
        </p:nvSpPr>
        <p:spPr>
          <a:xfrm>
            <a:off x="2193200" y="1332575"/>
            <a:ext cx="4162800" cy="405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82" name="Google Shape;82;p3"/>
          <p:cNvGrpSpPr/>
          <p:nvPr/>
        </p:nvGrpSpPr>
        <p:grpSpPr>
          <a:xfrm>
            <a:off x="-302487" y="262188"/>
            <a:ext cx="9356990" cy="1872784"/>
            <a:chOff x="-302487" y="262188"/>
            <a:chExt cx="9356990" cy="1872784"/>
          </a:xfrm>
        </p:grpSpPr>
        <p:sp>
          <p:nvSpPr>
            <p:cNvPr id="83" name="Google Shape;83;p3"/>
            <p:cNvSpPr/>
            <p:nvPr/>
          </p:nvSpPr>
          <p:spPr>
            <a:xfrm>
              <a:off x="-302487" y="1843461"/>
              <a:ext cx="1015709" cy="291512"/>
            </a:xfrm>
            <a:custGeom>
              <a:avLst/>
              <a:gdLst/>
              <a:ahLst/>
              <a:cxnLst/>
              <a:rect l="l" t="t" r="r" b="b"/>
              <a:pathLst>
                <a:path w="25160" h="7221" extrusionOk="0">
                  <a:moveTo>
                    <a:pt x="9539" y="0"/>
                  </a:moveTo>
                  <a:cubicBezTo>
                    <a:pt x="6635" y="0"/>
                    <a:pt x="4231" y="2140"/>
                    <a:pt x="3816" y="4928"/>
                  </a:cubicBezTo>
                  <a:cubicBezTo>
                    <a:pt x="3703" y="4917"/>
                    <a:pt x="3589" y="4913"/>
                    <a:pt x="3473" y="4913"/>
                  </a:cubicBezTo>
                  <a:cubicBezTo>
                    <a:pt x="1910" y="4913"/>
                    <a:pt x="570" y="5865"/>
                    <a:pt x="1" y="7221"/>
                  </a:cubicBezTo>
                  <a:lnTo>
                    <a:pt x="25160" y="7221"/>
                  </a:lnTo>
                  <a:cubicBezTo>
                    <a:pt x="24475" y="6510"/>
                    <a:pt x="23514" y="6070"/>
                    <a:pt x="22451" y="6070"/>
                  </a:cubicBezTo>
                  <a:cubicBezTo>
                    <a:pt x="21881" y="6070"/>
                    <a:pt x="21342" y="6196"/>
                    <a:pt x="20858" y="6421"/>
                  </a:cubicBezTo>
                  <a:cubicBezTo>
                    <a:pt x="19804" y="4997"/>
                    <a:pt x="18111" y="4073"/>
                    <a:pt x="16204" y="4073"/>
                  </a:cubicBezTo>
                  <a:cubicBezTo>
                    <a:pt x="15825" y="4073"/>
                    <a:pt x="15455" y="4110"/>
                    <a:pt x="15098" y="4179"/>
                  </a:cubicBezTo>
                  <a:cubicBezTo>
                    <a:pt x="14402" y="1765"/>
                    <a:pt x="12177" y="0"/>
                    <a:pt x="9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455205" y="1449198"/>
              <a:ext cx="599299" cy="172049"/>
            </a:xfrm>
            <a:custGeom>
              <a:avLst/>
              <a:gdLst/>
              <a:ahLst/>
              <a:cxnLst/>
              <a:rect l="l" t="t" r="r" b="b"/>
              <a:pathLst>
                <a:path w="24721" h="7097" extrusionOk="0">
                  <a:moveTo>
                    <a:pt x="15349" y="1"/>
                  </a:moveTo>
                  <a:cubicBezTo>
                    <a:pt x="12757" y="1"/>
                    <a:pt x="10570" y="1736"/>
                    <a:pt x="9885" y="4108"/>
                  </a:cubicBezTo>
                  <a:cubicBezTo>
                    <a:pt x="9534" y="4039"/>
                    <a:pt x="9171" y="4003"/>
                    <a:pt x="8799" y="4003"/>
                  </a:cubicBezTo>
                  <a:cubicBezTo>
                    <a:pt x="6925" y="4003"/>
                    <a:pt x="5262" y="4911"/>
                    <a:pt x="4226" y="6311"/>
                  </a:cubicBezTo>
                  <a:cubicBezTo>
                    <a:pt x="3751" y="6090"/>
                    <a:pt x="3221" y="5964"/>
                    <a:pt x="2662" y="5964"/>
                  </a:cubicBezTo>
                  <a:cubicBezTo>
                    <a:pt x="1616" y="5964"/>
                    <a:pt x="672" y="6399"/>
                    <a:pt x="0" y="7096"/>
                  </a:cubicBezTo>
                  <a:lnTo>
                    <a:pt x="24721" y="7096"/>
                  </a:lnTo>
                  <a:cubicBezTo>
                    <a:pt x="24161" y="5763"/>
                    <a:pt x="22844" y="4828"/>
                    <a:pt x="21309" y="4828"/>
                  </a:cubicBezTo>
                  <a:cubicBezTo>
                    <a:pt x="21194" y="4828"/>
                    <a:pt x="21082" y="4833"/>
                    <a:pt x="20972" y="4843"/>
                  </a:cubicBezTo>
                  <a:cubicBezTo>
                    <a:pt x="20563" y="2103"/>
                    <a:pt x="18201" y="1"/>
                    <a:pt x="153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7363354" y="262188"/>
              <a:ext cx="807409" cy="280493"/>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6"/>
        <p:cNvGrpSpPr/>
        <p:nvPr/>
      </p:nvGrpSpPr>
      <p:grpSpPr>
        <a:xfrm>
          <a:off x="0" y="0"/>
          <a:ext cx="0" cy="0"/>
          <a:chOff x="0" y="0"/>
          <a:chExt cx="0" cy="0"/>
        </a:xfrm>
      </p:grpSpPr>
      <p:grpSp>
        <p:nvGrpSpPr>
          <p:cNvPr id="87" name="Google Shape;87;p4"/>
          <p:cNvGrpSpPr/>
          <p:nvPr/>
        </p:nvGrpSpPr>
        <p:grpSpPr>
          <a:xfrm>
            <a:off x="-446164" y="2671901"/>
            <a:ext cx="9923469" cy="2481867"/>
            <a:chOff x="-446164" y="2671901"/>
            <a:chExt cx="9923469" cy="2481867"/>
          </a:xfrm>
        </p:grpSpPr>
        <p:grpSp>
          <p:nvGrpSpPr>
            <p:cNvPr id="88" name="Google Shape;88;p4"/>
            <p:cNvGrpSpPr/>
            <p:nvPr/>
          </p:nvGrpSpPr>
          <p:grpSpPr>
            <a:xfrm>
              <a:off x="-446164" y="2671901"/>
              <a:ext cx="9680636" cy="2228659"/>
              <a:chOff x="-446164" y="2671901"/>
              <a:chExt cx="9680636" cy="2228659"/>
            </a:xfrm>
          </p:grpSpPr>
          <p:grpSp>
            <p:nvGrpSpPr>
              <p:cNvPr id="89" name="Google Shape;89;p4"/>
              <p:cNvGrpSpPr/>
              <p:nvPr/>
            </p:nvGrpSpPr>
            <p:grpSpPr>
              <a:xfrm flipH="1">
                <a:off x="8430786" y="2688526"/>
                <a:ext cx="803686" cy="2212034"/>
                <a:chOff x="1624525" y="2228575"/>
                <a:chExt cx="497700" cy="1369850"/>
              </a:xfrm>
            </p:grpSpPr>
            <p:sp>
              <p:nvSpPr>
                <p:cNvPr id="90" name="Google Shape;90;p4"/>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1716325" y="231130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1907500" y="231130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1716325" y="257115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1907500" y="257115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1716325" y="2831000"/>
                  <a:ext cx="114050" cy="220425"/>
                </a:xfrm>
                <a:custGeom>
                  <a:avLst/>
                  <a:gdLst/>
                  <a:ahLst/>
                  <a:cxnLst/>
                  <a:rect l="l" t="t" r="r" b="b"/>
                  <a:pathLst>
                    <a:path w="4562" h="8817" extrusionOk="0">
                      <a:moveTo>
                        <a:pt x="1" y="1"/>
                      </a:moveTo>
                      <a:lnTo>
                        <a:pt x="1"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1907500" y="2831000"/>
                  <a:ext cx="114050" cy="220425"/>
                </a:xfrm>
                <a:custGeom>
                  <a:avLst/>
                  <a:gdLst/>
                  <a:ahLst/>
                  <a:cxnLst/>
                  <a:rect l="l" t="t" r="r" b="b"/>
                  <a:pathLst>
                    <a:path w="4562" h="8817" extrusionOk="0">
                      <a:moveTo>
                        <a:pt x="0" y="1"/>
                      </a:moveTo>
                      <a:lnTo>
                        <a:pt x="0"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1716325" y="3090875"/>
                  <a:ext cx="114050" cy="220400"/>
                </a:xfrm>
                <a:custGeom>
                  <a:avLst/>
                  <a:gdLst/>
                  <a:ahLst/>
                  <a:cxnLst/>
                  <a:rect l="l" t="t" r="r" b="b"/>
                  <a:pathLst>
                    <a:path w="4562" h="8816" extrusionOk="0">
                      <a:moveTo>
                        <a:pt x="1" y="1"/>
                      </a:moveTo>
                      <a:lnTo>
                        <a:pt x="1"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1907500" y="3090875"/>
                  <a:ext cx="114050" cy="220400"/>
                </a:xfrm>
                <a:custGeom>
                  <a:avLst/>
                  <a:gdLst/>
                  <a:ahLst/>
                  <a:cxnLst/>
                  <a:rect l="l" t="t" r="r" b="b"/>
                  <a:pathLst>
                    <a:path w="4562" h="8816" extrusionOk="0">
                      <a:moveTo>
                        <a:pt x="0" y="1"/>
                      </a:moveTo>
                      <a:lnTo>
                        <a:pt x="0"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4"/>
              <p:cNvGrpSpPr/>
              <p:nvPr/>
            </p:nvGrpSpPr>
            <p:grpSpPr>
              <a:xfrm flipH="1">
                <a:off x="-446164" y="2671901"/>
                <a:ext cx="1163053" cy="2159651"/>
                <a:chOff x="5379099" y="2225725"/>
                <a:chExt cx="1788762" cy="2159651"/>
              </a:xfrm>
            </p:grpSpPr>
            <p:sp>
              <p:nvSpPr>
                <p:cNvPr id="101" name="Google Shape;101;p4"/>
                <p:cNvSpPr/>
                <p:nvPr/>
              </p:nvSpPr>
              <p:spPr>
                <a:xfrm>
                  <a:off x="6495821" y="2490731"/>
                  <a:ext cx="672039" cy="1894645"/>
                </a:xfrm>
                <a:custGeom>
                  <a:avLst/>
                  <a:gdLst/>
                  <a:ahLst/>
                  <a:cxnLst/>
                  <a:rect l="l" t="t" r="r" b="b"/>
                  <a:pathLst>
                    <a:path w="16647" h="46932" extrusionOk="0">
                      <a:moveTo>
                        <a:pt x="0" y="0"/>
                      </a:moveTo>
                      <a:lnTo>
                        <a:pt x="0" y="46932"/>
                      </a:lnTo>
                      <a:lnTo>
                        <a:pt x="16647" y="46932"/>
                      </a:lnTo>
                      <a:lnTo>
                        <a:pt x="16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4"/>
                <p:cNvGrpSpPr/>
                <p:nvPr/>
              </p:nvGrpSpPr>
              <p:grpSpPr>
                <a:xfrm>
                  <a:off x="5379099" y="2225725"/>
                  <a:ext cx="1505640" cy="2156323"/>
                  <a:chOff x="4340925" y="2189800"/>
                  <a:chExt cx="932400" cy="1335350"/>
                </a:xfrm>
              </p:grpSpPr>
              <p:sp>
                <p:nvSpPr>
                  <p:cNvPr id="103" name="Google Shape;103;p4"/>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4491600"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4340925" y="2268450"/>
                    <a:ext cx="932400" cy="3100"/>
                  </a:xfrm>
                  <a:custGeom>
                    <a:avLst/>
                    <a:gdLst/>
                    <a:ahLst/>
                    <a:cxnLst/>
                    <a:rect l="l" t="t" r="r" b="b"/>
                    <a:pathLst>
                      <a:path w="37296" h="124" extrusionOk="0">
                        <a:moveTo>
                          <a:pt x="62" y="0"/>
                        </a:moveTo>
                        <a:cubicBezTo>
                          <a:pt x="28" y="0"/>
                          <a:pt x="0" y="27"/>
                          <a:pt x="0" y="62"/>
                        </a:cubicBezTo>
                        <a:cubicBezTo>
                          <a:pt x="0" y="95"/>
                          <a:pt x="28" y="123"/>
                          <a:pt x="62" y="123"/>
                        </a:cubicBezTo>
                        <a:lnTo>
                          <a:pt x="37235" y="123"/>
                        </a:lnTo>
                        <a:cubicBezTo>
                          <a:pt x="37269" y="123"/>
                          <a:pt x="37295" y="95"/>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4340925" y="2399550"/>
                    <a:ext cx="932400" cy="3100"/>
                  </a:xfrm>
                  <a:custGeom>
                    <a:avLst/>
                    <a:gdLst/>
                    <a:ahLst/>
                    <a:cxnLst/>
                    <a:rect l="l" t="t" r="r" b="b"/>
                    <a:pathLst>
                      <a:path w="37296" h="124" extrusionOk="0">
                        <a:moveTo>
                          <a:pt x="62" y="1"/>
                        </a:moveTo>
                        <a:cubicBezTo>
                          <a:pt x="28" y="1"/>
                          <a:pt x="0" y="29"/>
                          <a:pt x="0" y="62"/>
                        </a:cubicBezTo>
                        <a:cubicBezTo>
                          <a:pt x="0" y="96"/>
                          <a:pt x="28" y="124"/>
                          <a:pt x="62" y="124"/>
                        </a:cubicBezTo>
                        <a:lnTo>
                          <a:pt x="37235" y="124"/>
                        </a:lnTo>
                        <a:cubicBezTo>
                          <a:pt x="37269" y="124"/>
                          <a:pt x="37295" y="96"/>
                          <a:pt x="37295" y="62"/>
                        </a:cubicBezTo>
                        <a:cubicBezTo>
                          <a:pt x="37295" y="29"/>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4340925" y="2530675"/>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4340925" y="2661825"/>
                    <a:ext cx="932400" cy="3100"/>
                  </a:xfrm>
                  <a:custGeom>
                    <a:avLst/>
                    <a:gdLst/>
                    <a:ahLst/>
                    <a:cxnLst/>
                    <a:rect l="l" t="t" r="r" b="b"/>
                    <a:pathLst>
                      <a:path w="37296" h="124" extrusionOk="0">
                        <a:moveTo>
                          <a:pt x="62" y="0"/>
                        </a:moveTo>
                        <a:cubicBezTo>
                          <a:pt x="28" y="0"/>
                          <a:pt x="0" y="27"/>
                          <a:pt x="0" y="62"/>
                        </a:cubicBezTo>
                        <a:cubicBezTo>
                          <a:pt x="0" y="96"/>
                          <a:pt x="28" y="123"/>
                          <a:pt x="62" y="123"/>
                        </a:cubicBezTo>
                        <a:lnTo>
                          <a:pt x="37235" y="123"/>
                        </a:lnTo>
                        <a:cubicBezTo>
                          <a:pt x="37269" y="123"/>
                          <a:pt x="37295" y="96"/>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4340925" y="2792950"/>
                    <a:ext cx="932400" cy="3075"/>
                  </a:xfrm>
                  <a:custGeom>
                    <a:avLst/>
                    <a:gdLst/>
                    <a:ahLst/>
                    <a:cxnLst/>
                    <a:rect l="l" t="t" r="r" b="b"/>
                    <a:pathLst>
                      <a:path w="37296" h="123" extrusionOk="0">
                        <a:moveTo>
                          <a:pt x="62" y="0"/>
                        </a:moveTo>
                        <a:cubicBezTo>
                          <a:pt x="28" y="0"/>
                          <a:pt x="0" y="28"/>
                          <a:pt x="0" y="61"/>
                        </a:cubicBezTo>
                        <a:cubicBezTo>
                          <a:pt x="0" y="95"/>
                          <a:pt x="28" y="123"/>
                          <a:pt x="62" y="123"/>
                        </a:cubicBezTo>
                        <a:lnTo>
                          <a:pt x="37235" y="123"/>
                        </a:lnTo>
                        <a:cubicBezTo>
                          <a:pt x="37269" y="123"/>
                          <a:pt x="37295" y="95"/>
                          <a:pt x="37295" y="61"/>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4340925" y="2924050"/>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340925" y="3055175"/>
                    <a:ext cx="932400" cy="3100"/>
                  </a:xfrm>
                  <a:custGeom>
                    <a:avLst/>
                    <a:gdLst/>
                    <a:ahLst/>
                    <a:cxnLst/>
                    <a:rect l="l" t="t" r="r" b="b"/>
                    <a:pathLst>
                      <a:path w="37296" h="124" extrusionOk="0">
                        <a:moveTo>
                          <a:pt x="62" y="0"/>
                        </a:moveTo>
                        <a:cubicBezTo>
                          <a:pt x="28" y="0"/>
                          <a:pt x="0" y="28"/>
                          <a:pt x="0" y="62"/>
                        </a:cubicBezTo>
                        <a:cubicBezTo>
                          <a:pt x="0" y="97"/>
                          <a:pt x="28" y="123"/>
                          <a:pt x="62" y="123"/>
                        </a:cubicBezTo>
                        <a:lnTo>
                          <a:pt x="37235" y="123"/>
                        </a:lnTo>
                        <a:cubicBezTo>
                          <a:pt x="37269" y="123"/>
                          <a:pt x="37295" y="97"/>
                          <a:pt x="37295" y="62"/>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340925" y="3186325"/>
                    <a:ext cx="932400" cy="3075"/>
                  </a:xfrm>
                  <a:custGeom>
                    <a:avLst/>
                    <a:gdLst/>
                    <a:ahLst/>
                    <a:cxnLst/>
                    <a:rect l="l" t="t" r="r" b="b"/>
                    <a:pathLst>
                      <a:path w="37296" h="123" extrusionOk="0">
                        <a:moveTo>
                          <a:pt x="62" y="0"/>
                        </a:moveTo>
                        <a:cubicBezTo>
                          <a:pt x="28" y="0"/>
                          <a:pt x="0" y="27"/>
                          <a:pt x="0" y="61"/>
                        </a:cubicBezTo>
                        <a:cubicBezTo>
                          <a:pt x="0" y="95"/>
                          <a:pt x="28" y="123"/>
                          <a:pt x="62" y="123"/>
                        </a:cubicBezTo>
                        <a:lnTo>
                          <a:pt x="37235" y="123"/>
                        </a:lnTo>
                        <a:cubicBezTo>
                          <a:pt x="37269" y="123"/>
                          <a:pt x="37295" y="95"/>
                          <a:pt x="37295" y="61"/>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4340925" y="3317425"/>
                    <a:ext cx="932400" cy="3100"/>
                  </a:xfrm>
                  <a:custGeom>
                    <a:avLst/>
                    <a:gdLst/>
                    <a:ahLst/>
                    <a:cxnLst/>
                    <a:rect l="l" t="t" r="r" b="b"/>
                    <a:pathLst>
                      <a:path w="37296" h="124" extrusionOk="0">
                        <a:moveTo>
                          <a:pt x="62" y="1"/>
                        </a:moveTo>
                        <a:cubicBezTo>
                          <a:pt x="28" y="1"/>
                          <a:pt x="0" y="28"/>
                          <a:pt x="0" y="62"/>
                        </a:cubicBezTo>
                        <a:cubicBezTo>
                          <a:pt x="0" y="96"/>
                          <a:pt x="28" y="124"/>
                          <a:pt x="62" y="124"/>
                        </a:cubicBezTo>
                        <a:lnTo>
                          <a:pt x="37235" y="124"/>
                        </a:lnTo>
                        <a:cubicBezTo>
                          <a:pt x="37269" y="124"/>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508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48100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49692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6" y="53413"/>
                          <a:pt x="123" y="53386"/>
                          <a:pt x="123" y="53352"/>
                        </a:cubicBezTo>
                        <a:lnTo>
                          <a:pt x="123" y="62"/>
                        </a:lnTo>
                        <a:cubicBezTo>
                          <a:pt x="123"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284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9" name="Google Shape;119;p4"/>
            <p:cNvGrpSpPr/>
            <p:nvPr/>
          </p:nvGrpSpPr>
          <p:grpSpPr>
            <a:xfrm>
              <a:off x="-307285" y="3428151"/>
              <a:ext cx="9784590" cy="1725616"/>
              <a:chOff x="-307285" y="3428151"/>
              <a:chExt cx="9784590" cy="1725616"/>
            </a:xfrm>
          </p:grpSpPr>
          <p:grpSp>
            <p:nvGrpSpPr>
              <p:cNvPr id="120" name="Google Shape;120;p4"/>
              <p:cNvGrpSpPr/>
              <p:nvPr/>
            </p:nvGrpSpPr>
            <p:grpSpPr>
              <a:xfrm>
                <a:off x="-307285" y="3428151"/>
                <a:ext cx="9784590" cy="1403399"/>
                <a:chOff x="-307285" y="3428151"/>
                <a:chExt cx="9784590" cy="1403399"/>
              </a:xfrm>
            </p:grpSpPr>
            <p:grpSp>
              <p:nvGrpSpPr>
                <p:cNvPr id="121" name="Google Shape;121;p4"/>
                <p:cNvGrpSpPr/>
                <p:nvPr/>
              </p:nvGrpSpPr>
              <p:grpSpPr>
                <a:xfrm flipH="1">
                  <a:off x="8423996" y="3428151"/>
                  <a:ext cx="1053309" cy="1353778"/>
                  <a:chOff x="8584688" y="3255488"/>
                  <a:chExt cx="1177276" cy="1513108"/>
                </a:xfrm>
              </p:grpSpPr>
              <p:grpSp>
                <p:nvGrpSpPr>
                  <p:cNvPr id="122" name="Google Shape;122;p4"/>
                  <p:cNvGrpSpPr/>
                  <p:nvPr/>
                </p:nvGrpSpPr>
                <p:grpSpPr>
                  <a:xfrm flipH="1">
                    <a:off x="8584688" y="3633119"/>
                    <a:ext cx="649796" cy="1069159"/>
                    <a:chOff x="5171600" y="584075"/>
                    <a:chExt cx="402400" cy="662100"/>
                  </a:xfrm>
                </p:grpSpPr>
                <p:sp>
                  <p:nvSpPr>
                    <p:cNvPr id="123" name="Google Shape;123;p4"/>
                    <p:cNvSpPr/>
                    <p:nvPr/>
                  </p:nvSpPr>
                  <p:spPr>
                    <a:xfrm>
                      <a:off x="5324750" y="871475"/>
                      <a:ext cx="48450" cy="374700"/>
                    </a:xfrm>
                    <a:custGeom>
                      <a:avLst/>
                      <a:gdLst/>
                      <a:ahLst/>
                      <a:cxnLst/>
                      <a:rect l="l" t="t" r="r" b="b"/>
                      <a:pathLst>
                        <a:path w="1938" h="14988" extrusionOk="0">
                          <a:moveTo>
                            <a:pt x="1836" y="1"/>
                          </a:moveTo>
                          <a:lnTo>
                            <a:pt x="1066" y="82"/>
                          </a:lnTo>
                          <a:lnTo>
                            <a:pt x="0" y="14668"/>
                          </a:lnTo>
                          <a:lnTo>
                            <a:pt x="1854" y="14988"/>
                          </a:lnTo>
                          <a:cubicBezTo>
                            <a:pt x="1854" y="14988"/>
                            <a:pt x="1937" y="6963"/>
                            <a:pt x="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5483525" y="782650"/>
                      <a:ext cx="51900" cy="29275"/>
                    </a:xfrm>
                    <a:custGeom>
                      <a:avLst/>
                      <a:gdLst/>
                      <a:ahLst/>
                      <a:cxnLst/>
                      <a:rect l="l" t="t" r="r" b="b"/>
                      <a:pathLst>
                        <a:path w="2076" h="1171" extrusionOk="0">
                          <a:moveTo>
                            <a:pt x="2022" y="0"/>
                          </a:moveTo>
                          <a:cubicBezTo>
                            <a:pt x="2008" y="0"/>
                            <a:pt x="1995" y="6"/>
                            <a:pt x="1984" y="16"/>
                          </a:cubicBezTo>
                          <a:cubicBezTo>
                            <a:pt x="1340" y="713"/>
                            <a:pt x="56" y="1071"/>
                            <a:pt x="42" y="1073"/>
                          </a:cubicBezTo>
                          <a:cubicBezTo>
                            <a:pt x="16" y="1081"/>
                            <a:pt x="0" y="1108"/>
                            <a:pt x="7" y="1135"/>
                          </a:cubicBezTo>
                          <a:cubicBezTo>
                            <a:pt x="13" y="1156"/>
                            <a:pt x="34" y="1171"/>
                            <a:pt x="55" y="1171"/>
                          </a:cubicBezTo>
                          <a:lnTo>
                            <a:pt x="55" y="1171"/>
                          </a:lnTo>
                          <a:cubicBezTo>
                            <a:pt x="60" y="1171"/>
                            <a:pt x="64" y="1171"/>
                            <a:pt x="68" y="1170"/>
                          </a:cubicBezTo>
                          <a:cubicBezTo>
                            <a:pt x="122" y="1155"/>
                            <a:pt x="1393" y="802"/>
                            <a:pt x="2057" y="84"/>
                          </a:cubicBezTo>
                          <a:cubicBezTo>
                            <a:pt x="2076" y="63"/>
                            <a:pt x="2075" y="32"/>
                            <a:pt x="2054" y="14"/>
                          </a:cubicBezTo>
                          <a:cubicBezTo>
                            <a:pt x="2045" y="5"/>
                            <a:pt x="2033" y="0"/>
                            <a:pt x="2022" y="0"/>
                          </a:cubicBezTo>
                          <a:close/>
                          <a:moveTo>
                            <a:pt x="55" y="1171"/>
                          </a:moveTo>
                          <a:lnTo>
                            <a:pt x="55" y="1171"/>
                          </a:lnTo>
                          <a:cubicBezTo>
                            <a:pt x="55" y="1171"/>
                            <a:pt x="55" y="1171"/>
                            <a:pt x="54" y="1171"/>
                          </a:cubicBezTo>
                          <a:lnTo>
                            <a:pt x="56" y="1171"/>
                          </a:lnTo>
                          <a:cubicBezTo>
                            <a:pt x="55" y="1171"/>
                            <a:pt x="55" y="1171"/>
                            <a:pt x="55" y="1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5290175" y="787900"/>
                      <a:ext cx="48100" cy="70875"/>
                    </a:xfrm>
                    <a:custGeom>
                      <a:avLst/>
                      <a:gdLst/>
                      <a:ahLst/>
                      <a:cxnLst/>
                      <a:rect l="l" t="t" r="r" b="b"/>
                      <a:pathLst>
                        <a:path w="1924" h="2835" extrusionOk="0">
                          <a:moveTo>
                            <a:pt x="466" y="1"/>
                          </a:moveTo>
                          <a:cubicBezTo>
                            <a:pt x="444" y="1"/>
                            <a:pt x="424" y="17"/>
                            <a:pt x="419" y="40"/>
                          </a:cubicBezTo>
                          <a:cubicBezTo>
                            <a:pt x="415" y="59"/>
                            <a:pt x="1" y="2026"/>
                            <a:pt x="1848" y="2831"/>
                          </a:cubicBezTo>
                          <a:cubicBezTo>
                            <a:pt x="1854" y="2833"/>
                            <a:pt x="1861" y="2834"/>
                            <a:pt x="1867" y="2834"/>
                          </a:cubicBezTo>
                          <a:cubicBezTo>
                            <a:pt x="1886" y="2834"/>
                            <a:pt x="1904" y="2823"/>
                            <a:pt x="1913" y="2805"/>
                          </a:cubicBezTo>
                          <a:cubicBezTo>
                            <a:pt x="1924" y="2780"/>
                            <a:pt x="1912" y="2751"/>
                            <a:pt x="1886" y="2739"/>
                          </a:cubicBezTo>
                          <a:cubicBezTo>
                            <a:pt x="1145" y="2416"/>
                            <a:pt x="688" y="1869"/>
                            <a:pt x="531" y="1113"/>
                          </a:cubicBezTo>
                          <a:cubicBezTo>
                            <a:pt x="411" y="545"/>
                            <a:pt x="515" y="66"/>
                            <a:pt x="516" y="61"/>
                          </a:cubicBezTo>
                          <a:cubicBezTo>
                            <a:pt x="522" y="34"/>
                            <a:pt x="505" y="7"/>
                            <a:pt x="478" y="2"/>
                          </a:cubicBezTo>
                          <a:cubicBezTo>
                            <a:pt x="474"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4"/>
                  <p:cNvGrpSpPr/>
                  <p:nvPr/>
                </p:nvGrpSpPr>
                <p:grpSpPr>
                  <a:xfrm flipH="1">
                    <a:off x="8776533" y="3255488"/>
                    <a:ext cx="985432" cy="1513108"/>
                    <a:chOff x="4718825" y="412825"/>
                    <a:chExt cx="610250" cy="937025"/>
                  </a:xfrm>
                </p:grpSpPr>
                <p:sp>
                  <p:nvSpPr>
                    <p:cNvPr id="129" name="Google Shape;129;p4"/>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5045650" y="679850"/>
                      <a:ext cx="150800" cy="670000"/>
                    </a:xfrm>
                    <a:custGeom>
                      <a:avLst/>
                      <a:gdLst/>
                      <a:ahLst/>
                      <a:cxnLst/>
                      <a:rect l="l" t="t" r="r" b="b"/>
                      <a:pathLst>
                        <a:path w="6032" h="26800" extrusionOk="0">
                          <a:moveTo>
                            <a:pt x="1" y="1"/>
                          </a:moveTo>
                          <a:cubicBezTo>
                            <a:pt x="1" y="1"/>
                            <a:pt x="3425" y="12439"/>
                            <a:pt x="3151" y="26799"/>
                          </a:cubicBezTo>
                          <a:lnTo>
                            <a:pt x="6031" y="26799"/>
                          </a:lnTo>
                          <a:cubicBezTo>
                            <a:pt x="6031" y="26799"/>
                            <a:pt x="4299" y="12988"/>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4882025" y="703500"/>
                      <a:ext cx="214975" cy="216500"/>
                    </a:xfrm>
                    <a:custGeom>
                      <a:avLst/>
                      <a:gdLst/>
                      <a:ahLst/>
                      <a:cxnLst/>
                      <a:rect l="l" t="t" r="r" b="b"/>
                      <a:pathLst>
                        <a:path w="8599" h="8660" extrusionOk="0">
                          <a:moveTo>
                            <a:pt x="1" y="0"/>
                          </a:moveTo>
                          <a:cubicBezTo>
                            <a:pt x="1" y="0"/>
                            <a:pt x="148" y="387"/>
                            <a:pt x="510" y="1008"/>
                          </a:cubicBezTo>
                          <a:lnTo>
                            <a:pt x="510" y="1008"/>
                          </a:lnTo>
                          <a:cubicBezTo>
                            <a:pt x="334" y="684"/>
                            <a:pt x="164" y="348"/>
                            <a:pt x="1" y="0"/>
                          </a:cubicBezTo>
                          <a:close/>
                          <a:moveTo>
                            <a:pt x="510" y="1008"/>
                          </a:moveTo>
                          <a:lnTo>
                            <a:pt x="510" y="1008"/>
                          </a:lnTo>
                          <a:cubicBezTo>
                            <a:pt x="3291" y="6130"/>
                            <a:pt x="7509" y="8257"/>
                            <a:pt x="8598" y="8659"/>
                          </a:cubicBezTo>
                          <a:lnTo>
                            <a:pt x="8568" y="7806"/>
                          </a:lnTo>
                          <a:cubicBezTo>
                            <a:pt x="3750" y="5703"/>
                            <a:pt x="1433" y="2593"/>
                            <a:pt x="510" y="10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5121350" y="683300"/>
                      <a:ext cx="66450" cy="300725"/>
                    </a:xfrm>
                    <a:custGeom>
                      <a:avLst/>
                      <a:gdLst/>
                      <a:ahLst/>
                      <a:cxnLst/>
                      <a:rect l="l" t="t" r="r" b="b"/>
                      <a:pathLst>
                        <a:path w="2658" h="12029" extrusionOk="0">
                          <a:moveTo>
                            <a:pt x="1998" y="0"/>
                          </a:moveTo>
                          <a:lnTo>
                            <a:pt x="1998" y="0"/>
                          </a:lnTo>
                          <a:cubicBezTo>
                            <a:pt x="1958" y="419"/>
                            <a:pt x="1787" y="341"/>
                            <a:pt x="1795" y="732"/>
                          </a:cubicBezTo>
                          <a:cubicBezTo>
                            <a:pt x="1891" y="5838"/>
                            <a:pt x="1" y="10259"/>
                            <a:pt x="1" y="10259"/>
                          </a:cubicBezTo>
                          <a:lnTo>
                            <a:pt x="367" y="12028"/>
                          </a:lnTo>
                          <a:cubicBezTo>
                            <a:pt x="2658" y="5127"/>
                            <a:pt x="1998" y="1"/>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718825" y="412825"/>
                      <a:ext cx="610250" cy="446450"/>
                    </a:xfrm>
                    <a:custGeom>
                      <a:avLst/>
                      <a:gdLst/>
                      <a:ahLst/>
                      <a:cxnLst/>
                      <a:rect l="l" t="t" r="r" b="b"/>
                      <a:pathLst>
                        <a:path w="24410" h="17858" extrusionOk="0">
                          <a:moveTo>
                            <a:pt x="11501" y="0"/>
                          </a:moveTo>
                          <a:cubicBezTo>
                            <a:pt x="10851" y="0"/>
                            <a:pt x="10226" y="165"/>
                            <a:pt x="9660" y="395"/>
                          </a:cubicBezTo>
                          <a:cubicBezTo>
                            <a:pt x="8950" y="683"/>
                            <a:pt x="8350" y="1184"/>
                            <a:pt x="7947" y="1834"/>
                          </a:cubicBezTo>
                          <a:cubicBezTo>
                            <a:pt x="7872" y="1952"/>
                            <a:pt x="7705" y="2292"/>
                            <a:pt x="7664" y="2317"/>
                          </a:cubicBezTo>
                          <a:cubicBezTo>
                            <a:pt x="7664" y="2317"/>
                            <a:pt x="7662" y="2317"/>
                            <a:pt x="7661" y="2317"/>
                          </a:cubicBezTo>
                          <a:cubicBezTo>
                            <a:pt x="7631" y="2317"/>
                            <a:pt x="7409" y="2281"/>
                            <a:pt x="7060" y="2281"/>
                          </a:cubicBezTo>
                          <a:cubicBezTo>
                            <a:pt x="5887" y="2281"/>
                            <a:pt x="3272" y="2683"/>
                            <a:pt x="1644" y="6185"/>
                          </a:cubicBezTo>
                          <a:cubicBezTo>
                            <a:pt x="1" y="9721"/>
                            <a:pt x="2834" y="12617"/>
                            <a:pt x="2834" y="12617"/>
                          </a:cubicBezTo>
                          <a:cubicBezTo>
                            <a:pt x="2834" y="12617"/>
                            <a:pt x="2170" y="14043"/>
                            <a:pt x="3166" y="15485"/>
                          </a:cubicBezTo>
                          <a:cubicBezTo>
                            <a:pt x="3894" y="16537"/>
                            <a:pt x="5024" y="16676"/>
                            <a:pt x="5570" y="16676"/>
                          </a:cubicBezTo>
                          <a:cubicBezTo>
                            <a:pt x="5765" y="16676"/>
                            <a:pt x="5886" y="16659"/>
                            <a:pt x="5886" y="16659"/>
                          </a:cubicBezTo>
                          <a:cubicBezTo>
                            <a:pt x="5886" y="16659"/>
                            <a:pt x="5962" y="17033"/>
                            <a:pt x="6198" y="17565"/>
                          </a:cubicBezTo>
                          <a:cubicBezTo>
                            <a:pt x="6198" y="17565"/>
                            <a:pt x="6936" y="17858"/>
                            <a:pt x="7848" y="17858"/>
                          </a:cubicBezTo>
                          <a:cubicBezTo>
                            <a:pt x="8251" y="17858"/>
                            <a:pt x="8688" y="17800"/>
                            <a:pt x="9110" y="17635"/>
                          </a:cubicBezTo>
                          <a:cubicBezTo>
                            <a:pt x="10485" y="17096"/>
                            <a:pt x="10886" y="15713"/>
                            <a:pt x="10886" y="15713"/>
                          </a:cubicBezTo>
                          <a:cubicBezTo>
                            <a:pt x="10886" y="15713"/>
                            <a:pt x="12083" y="16213"/>
                            <a:pt x="14157" y="16278"/>
                          </a:cubicBezTo>
                          <a:cubicBezTo>
                            <a:pt x="14222" y="16280"/>
                            <a:pt x="14286" y="16281"/>
                            <a:pt x="14349" y="16281"/>
                          </a:cubicBezTo>
                          <a:cubicBezTo>
                            <a:pt x="16292" y="16281"/>
                            <a:pt x="17212" y="15357"/>
                            <a:pt x="17212" y="15357"/>
                          </a:cubicBezTo>
                          <a:cubicBezTo>
                            <a:pt x="17212" y="15357"/>
                            <a:pt x="18280" y="16113"/>
                            <a:pt x="19450" y="16344"/>
                          </a:cubicBezTo>
                          <a:cubicBezTo>
                            <a:pt x="20016" y="16455"/>
                            <a:pt x="20546" y="16484"/>
                            <a:pt x="20942" y="16484"/>
                          </a:cubicBezTo>
                          <a:cubicBezTo>
                            <a:pt x="21365" y="16484"/>
                            <a:pt x="21636" y="16451"/>
                            <a:pt x="21636" y="16451"/>
                          </a:cubicBezTo>
                          <a:cubicBezTo>
                            <a:pt x="21636" y="16451"/>
                            <a:pt x="22622" y="14936"/>
                            <a:pt x="22060" y="12416"/>
                          </a:cubicBezTo>
                          <a:cubicBezTo>
                            <a:pt x="23545" y="11486"/>
                            <a:pt x="24409" y="9496"/>
                            <a:pt x="24022" y="7553"/>
                          </a:cubicBezTo>
                          <a:cubicBezTo>
                            <a:pt x="23633" y="5608"/>
                            <a:pt x="22237" y="3755"/>
                            <a:pt x="20485" y="2703"/>
                          </a:cubicBezTo>
                          <a:cubicBezTo>
                            <a:pt x="19305" y="1994"/>
                            <a:pt x="17985" y="1644"/>
                            <a:pt x="16723" y="1644"/>
                          </a:cubicBezTo>
                          <a:cubicBezTo>
                            <a:pt x="16111" y="1644"/>
                            <a:pt x="15513" y="1726"/>
                            <a:pt x="14951" y="1890"/>
                          </a:cubicBezTo>
                          <a:cubicBezTo>
                            <a:pt x="14276" y="990"/>
                            <a:pt x="13299" y="305"/>
                            <a:pt x="12272" y="82"/>
                          </a:cubicBezTo>
                          <a:cubicBezTo>
                            <a:pt x="12012" y="25"/>
                            <a:pt x="11755" y="0"/>
                            <a:pt x="1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4881900" y="469475"/>
                      <a:ext cx="29950" cy="93900"/>
                    </a:xfrm>
                    <a:custGeom>
                      <a:avLst/>
                      <a:gdLst/>
                      <a:ahLst/>
                      <a:cxnLst/>
                      <a:rect l="l" t="t" r="r" b="b"/>
                      <a:pathLst>
                        <a:path w="1198" h="3756" extrusionOk="0">
                          <a:moveTo>
                            <a:pt x="1141" y="1"/>
                          </a:moveTo>
                          <a:cubicBezTo>
                            <a:pt x="1124" y="1"/>
                            <a:pt x="1108" y="9"/>
                            <a:pt x="1099" y="25"/>
                          </a:cubicBezTo>
                          <a:cubicBezTo>
                            <a:pt x="44" y="1848"/>
                            <a:pt x="2" y="3687"/>
                            <a:pt x="2" y="3705"/>
                          </a:cubicBezTo>
                          <a:cubicBezTo>
                            <a:pt x="1" y="3732"/>
                            <a:pt x="24" y="3755"/>
                            <a:pt x="50" y="3755"/>
                          </a:cubicBezTo>
                          <a:lnTo>
                            <a:pt x="51" y="3755"/>
                          </a:lnTo>
                          <a:cubicBezTo>
                            <a:pt x="78" y="3755"/>
                            <a:pt x="101" y="3734"/>
                            <a:pt x="101" y="3706"/>
                          </a:cubicBezTo>
                          <a:cubicBezTo>
                            <a:pt x="101" y="3688"/>
                            <a:pt x="144" y="1875"/>
                            <a:pt x="1184" y="75"/>
                          </a:cubicBezTo>
                          <a:cubicBezTo>
                            <a:pt x="1198" y="52"/>
                            <a:pt x="1190" y="20"/>
                            <a:pt x="1166" y="7"/>
                          </a:cubicBezTo>
                          <a:cubicBezTo>
                            <a:pt x="1158" y="3"/>
                            <a:pt x="1150"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5194800" y="721975"/>
                      <a:ext cx="76925" cy="23200"/>
                    </a:xfrm>
                    <a:custGeom>
                      <a:avLst/>
                      <a:gdLst/>
                      <a:ahLst/>
                      <a:cxnLst/>
                      <a:rect l="l" t="t" r="r" b="b"/>
                      <a:pathLst>
                        <a:path w="3077" h="928" extrusionOk="0">
                          <a:moveTo>
                            <a:pt x="3020" y="1"/>
                          </a:moveTo>
                          <a:cubicBezTo>
                            <a:pt x="3009" y="1"/>
                            <a:pt x="2998" y="4"/>
                            <a:pt x="2989" y="12"/>
                          </a:cubicBezTo>
                          <a:cubicBezTo>
                            <a:pt x="2054" y="793"/>
                            <a:pt x="403" y="828"/>
                            <a:pt x="100" y="828"/>
                          </a:cubicBezTo>
                          <a:cubicBezTo>
                            <a:pt x="71" y="828"/>
                            <a:pt x="54" y="827"/>
                            <a:pt x="52" y="827"/>
                          </a:cubicBezTo>
                          <a:lnTo>
                            <a:pt x="51" y="827"/>
                          </a:lnTo>
                          <a:cubicBezTo>
                            <a:pt x="23" y="827"/>
                            <a:pt x="2" y="849"/>
                            <a:pt x="0" y="876"/>
                          </a:cubicBezTo>
                          <a:cubicBezTo>
                            <a:pt x="0" y="903"/>
                            <a:pt x="22" y="926"/>
                            <a:pt x="50" y="926"/>
                          </a:cubicBezTo>
                          <a:cubicBezTo>
                            <a:pt x="50" y="926"/>
                            <a:pt x="71" y="927"/>
                            <a:pt x="111" y="927"/>
                          </a:cubicBezTo>
                          <a:cubicBezTo>
                            <a:pt x="260" y="927"/>
                            <a:pt x="666" y="919"/>
                            <a:pt x="1148" y="843"/>
                          </a:cubicBezTo>
                          <a:cubicBezTo>
                            <a:pt x="1711" y="754"/>
                            <a:pt x="2499" y="551"/>
                            <a:pt x="3053" y="88"/>
                          </a:cubicBezTo>
                          <a:cubicBezTo>
                            <a:pt x="3073" y="70"/>
                            <a:pt x="3077" y="40"/>
                            <a:pt x="3059" y="18"/>
                          </a:cubicBezTo>
                          <a:cubicBezTo>
                            <a:pt x="3048" y="7"/>
                            <a:pt x="3034" y="1"/>
                            <a:pt x="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5084875" y="549050"/>
                      <a:ext cx="58175" cy="124450"/>
                    </a:xfrm>
                    <a:custGeom>
                      <a:avLst/>
                      <a:gdLst/>
                      <a:ahLst/>
                      <a:cxnLst/>
                      <a:rect l="l" t="t" r="r" b="b"/>
                      <a:pathLst>
                        <a:path w="2327" h="4978" extrusionOk="0">
                          <a:moveTo>
                            <a:pt x="57" y="0"/>
                          </a:moveTo>
                          <a:cubicBezTo>
                            <a:pt x="39" y="0"/>
                            <a:pt x="22" y="10"/>
                            <a:pt x="14" y="27"/>
                          </a:cubicBezTo>
                          <a:cubicBezTo>
                            <a:pt x="0" y="51"/>
                            <a:pt x="10" y="81"/>
                            <a:pt x="34" y="94"/>
                          </a:cubicBezTo>
                          <a:cubicBezTo>
                            <a:pt x="41" y="98"/>
                            <a:pt x="734" y="465"/>
                            <a:pt x="1269" y="1240"/>
                          </a:cubicBezTo>
                          <a:cubicBezTo>
                            <a:pt x="1762" y="1953"/>
                            <a:pt x="2218" y="3169"/>
                            <a:pt x="1596" y="4911"/>
                          </a:cubicBezTo>
                          <a:cubicBezTo>
                            <a:pt x="1587" y="4937"/>
                            <a:pt x="1600" y="4966"/>
                            <a:pt x="1626" y="4975"/>
                          </a:cubicBezTo>
                          <a:cubicBezTo>
                            <a:pt x="1632" y="4976"/>
                            <a:pt x="1637" y="4978"/>
                            <a:pt x="1643" y="4978"/>
                          </a:cubicBezTo>
                          <a:cubicBezTo>
                            <a:pt x="1663" y="4978"/>
                            <a:pt x="1682" y="4966"/>
                            <a:pt x="1690" y="4945"/>
                          </a:cubicBezTo>
                          <a:cubicBezTo>
                            <a:pt x="2327" y="3161"/>
                            <a:pt x="1856" y="1913"/>
                            <a:pt x="1348" y="1180"/>
                          </a:cubicBezTo>
                          <a:cubicBezTo>
                            <a:pt x="799" y="387"/>
                            <a:pt x="110" y="21"/>
                            <a:pt x="80" y="6"/>
                          </a:cubicBezTo>
                          <a:cubicBezTo>
                            <a:pt x="72" y="2"/>
                            <a:pt x="65"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8" name="Google Shape;138;p4"/>
                <p:cNvGrpSpPr/>
                <p:nvPr/>
              </p:nvGrpSpPr>
              <p:grpSpPr>
                <a:xfrm flipH="1">
                  <a:off x="-307285" y="3719680"/>
                  <a:ext cx="1024182" cy="1111870"/>
                  <a:chOff x="7247246" y="3181830"/>
                  <a:chExt cx="1024182" cy="1111870"/>
                </a:xfrm>
              </p:grpSpPr>
              <p:grpSp>
                <p:nvGrpSpPr>
                  <p:cNvPr id="139" name="Google Shape;139;p4"/>
                  <p:cNvGrpSpPr/>
                  <p:nvPr/>
                </p:nvGrpSpPr>
                <p:grpSpPr>
                  <a:xfrm>
                    <a:off x="7247246" y="3247552"/>
                    <a:ext cx="648060" cy="1046148"/>
                    <a:chOff x="5864425" y="493925"/>
                    <a:chExt cx="401325" cy="647850"/>
                  </a:xfrm>
                </p:grpSpPr>
                <p:sp>
                  <p:nvSpPr>
                    <p:cNvPr id="140" name="Google Shape;140;p4"/>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6097800" y="672450"/>
                      <a:ext cx="93650" cy="469325"/>
                    </a:xfrm>
                    <a:custGeom>
                      <a:avLst/>
                      <a:gdLst/>
                      <a:ahLst/>
                      <a:cxnLst/>
                      <a:rect l="l" t="t" r="r" b="b"/>
                      <a:pathLst>
                        <a:path w="3746" h="18773" extrusionOk="0">
                          <a:moveTo>
                            <a:pt x="359" y="1"/>
                          </a:moveTo>
                          <a:lnTo>
                            <a:pt x="0" y="113"/>
                          </a:lnTo>
                          <a:cubicBezTo>
                            <a:pt x="186" y="9377"/>
                            <a:pt x="1860" y="18772"/>
                            <a:pt x="1860" y="18772"/>
                          </a:cubicBezTo>
                          <a:lnTo>
                            <a:pt x="3746" y="18187"/>
                          </a:lnTo>
                          <a:cubicBezTo>
                            <a:pt x="647" y="8842"/>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6025225" y="700225"/>
                      <a:ext cx="87850" cy="188625"/>
                    </a:xfrm>
                    <a:custGeom>
                      <a:avLst/>
                      <a:gdLst/>
                      <a:ahLst/>
                      <a:cxnLst/>
                      <a:rect l="l" t="t" r="r" b="b"/>
                      <a:pathLst>
                        <a:path w="3514" h="7545" extrusionOk="0">
                          <a:moveTo>
                            <a:pt x="0" y="1"/>
                          </a:moveTo>
                          <a:cubicBezTo>
                            <a:pt x="1" y="2"/>
                            <a:pt x="610" y="3493"/>
                            <a:pt x="3514" y="7544"/>
                          </a:cubicBezTo>
                          <a:lnTo>
                            <a:pt x="3393" y="6312"/>
                          </a:lnTo>
                          <a:cubicBezTo>
                            <a:pt x="3393" y="6312"/>
                            <a:pt x="1257" y="3802"/>
                            <a:pt x="282" y="439"/>
                          </a:cubicBezTo>
                          <a:cubicBezTo>
                            <a:pt x="208" y="182"/>
                            <a:pt x="111" y="2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864425" y="493925"/>
                      <a:ext cx="401325" cy="332725"/>
                    </a:xfrm>
                    <a:custGeom>
                      <a:avLst/>
                      <a:gdLst/>
                      <a:ahLst/>
                      <a:cxnLst/>
                      <a:rect l="l" t="t" r="r" b="b"/>
                      <a:pathLst>
                        <a:path w="16053" h="13309" extrusionOk="0">
                          <a:moveTo>
                            <a:pt x="7504" y="1"/>
                          </a:moveTo>
                          <a:cubicBezTo>
                            <a:pt x="7500" y="1"/>
                            <a:pt x="7496" y="1"/>
                            <a:pt x="7492" y="1"/>
                          </a:cubicBezTo>
                          <a:cubicBezTo>
                            <a:pt x="6910" y="4"/>
                            <a:pt x="6288" y="118"/>
                            <a:pt x="5756" y="486"/>
                          </a:cubicBezTo>
                          <a:cubicBezTo>
                            <a:pt x="5163" y="895"/>
                            <a:pt x="4723" y="1585"/>
                            <a:pt x="4530" y="2332"/>
                          </a:cubicBezTo>
                          <a:cubicBezTo>
                            <a:pt x="3308" y="2464"/>
                            <a:pt x="2072" y="3169"/>
                            <a:pt x="1236" y="4294"/>
                          </a:cubicBezTo>
                          <a:cubicBezTo>
                            <a:pt x="400" y="5419"/>
                            <a:pt x="1" y="6957"/>
                            <a:pt x="262" y="8292"/>
                          </a:cubicBezTo>
                          <a:cubicBezTo>
                            <a:pt x="524" y="9624"/>
                            <a:pt x="1592" y="10660"/>
                            <a:pt x="2776" y="10861"/>
                          </a:cubicBezTo>
                          <a:cubicBezTo>
                            <a:pt x="3078" y="12605"/>
                            <a:pt x="4099" y="13309"/>
                            <a:pt x="4099" y="13309"/>
                          </a:cubicBezTo>
                          <a:cubicBezTo>
                            <a:pt x="4099" y="13309"/>
                            <a:pt x="4776" y="13120"/>
                            <a:pt x="5457" y="12668"/>
                          </a:cubicBezTo>
                          <a:cubicBezTo>
                            <a:pt x="6139" y="12217"/>
                            <a:pt x="6618" y="11458"/>
                            <a:pt x="6618" y="11458"/>
                          </a:cubicBezTo>
                          <a:cubicBezTo>
                            <a:pt x="6618" y="11458"/>
                            <a:pt x="6891" y="11572"/>
                            <a:pt x="7357" y="11572"/>
                          </a:cubicBezTo>
                          <a:cubicBezTo>
                            <a:pt x="7727" y="11572"/>
                            <a:pt x="8219" y="11500"/>
                            <a:pt x="8793" y="11243"/>
                          </a:cubicBezTo>
                          <a:cubicBezTo>
                            <a:pt x="10091" y="10660"/>
                            <a:pt x="10720" y="10030"/>
                            <a:pt x="10720" y="10030"/>
                          </a:cubicBezTo>
                          <a:cubicBezTo>
                            <a:pt x="10720" y="10030"/>
                            <a:pt x="11321" y="10784"/>
                            <a:pt x="12313" y="10784"/>
                          </a:cubicBezTo>
                          <a:cubicBezTo>
                            <a:pt x="12324" y="10784"/>
                            <a:pt x="12336" y="10784"/>
                            <a:pt x="12348" y="10784"/>
                          </a:cubicBezTo>
                          <a:cubicBezTo>
                            <a:pt x="13360" y="10766"/>
                            <a:pt x="14175" y="9978"/>
                            <a:pt x="14175" y="9978"/>
                          </a:cubicBezTo>
                          <a:cubicBezTo>
                            <a:pt x="14185" y="9580"/>
                            <a:pt x="14136" y="9323"/>
                            <a:pt x="14136" y="9323"/>
                          </a:cubicBezTo>
                          <a:cubicBezTo>
                            <a:pt x="14136" y="9323"/>
                            <a:pt x="15300" y="9033"/>
                            <a:pt x="15553" y="7868"/>
                          </a:cubicBezTo>
                          <a:cubicBezTo>
                            <a:pt x="15807" y="6694"/>
                            <a:pt x="15015" y="5963"/>
                            <a:pt x="15015" y="5963"/>
                          </a:cubicBezTo>
                          <a:cubicBezTo>
                            <a:pt x="15015" y="5963"/>
                            <a:pt x="16052" y="3388"/>
                            <a:pt x="14086" y="1576"/>
                          </a:cubicBezTo>
                          <a:cubicBezTo>
                            <a:pt x="12952" y="531"/>
                            <a:pt x="11881" y="241"/>
                            <a:pt x="11037" y="241"/>
                          </a:cubicBezTo>
                          <a:cubicBezTo>
                            <a:pt x="9979" y="241"/>
                            <a:pt x="9278"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6094525" y="510100"/>
                      <a:ext cx="43950" cy="53300"/>
                    </a:xfrm>
                    <a:custGeom>
                      <a:avLst/>
                      <a:gdLst/>
                      <a:ahLst/>
                      <a:cxnLst/>
                      <a:rect l="l" t="t" r="r" b="b"/>
                      <a:pathLst>
                        <a:path w="1758" h="2132" extrusionOk="0">
                          <a:moveTo>
                            <a:pt x="55" y="1"/>
                          </a:moveTo>
                          <a:cubicBezTo>
                            <a:pt x="40" y="1"/>
                            <a:pt x="26" y="7"/>
                            <a:pt x="17" y="21"/>
                          </a:cubicBezTo>
                          <a:cubicBezTo>
                            <a:pt x="0" y="42"/>
                            <a:pt x="4" y="73"/>
                            <a:pt x="25" y="89"/>
                          </a:cubicBezTo>
                          <a:cubicBezTo>
                            <a:pt x="1151" y="955"/>
                            <a:pt x="1652" y="2090"/>
                            <a:pt x="1657" y="2101"/>
                          </a:cubicBezTo>
                          <a:cubicBezTo>
                            <a:pt x="1665" y="2121"/>
                            <a:pt x="1683" y="2131"/>
                            <a:pt x="1702" y="2131"/>
                          </a:cubicBezTo>
                          <a:cubicBezTo>
                            <a:pt x="1709" y="2131"/>
                            <a:pt x="1716" y="2130"/>
                            <a:pt x="1722" y="2128"/>
                          </a:cubicBezTo>
                          <a:cubicBezTo>
                            <a:pt x="1747" y="2117"/>
                            <a:pt x="1758" y="2088"/>
                            <a:pt x="1747" y="2063"/>
                          </a:cubicBezTo>
                          <a:cubicBezTo>
                            <a:pt x="1742" y="2051"/>
                            <a:pt x="1233" y="894"/>
                            <a:pt x="86" y="11"/>
                          </a:cubicBezTo>
                          <a:cubicBezTo>
                            <a:pt x="76" y="4"/>
                            <a:pt x="6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5932425" y="757900"/>
                      <a:ext cx="55300" cy="10850"/>
                    </a:xfrm>
                    <a:custGeom>
                      <a:avLst/>
                      <a:gdLst/>
                      <a:ahLst/>
                      <a:cxnLst/>
                      <a:rect l="l" t="t" r="r" b="b"/>
                      <a:pathLst>
                        <a:path w="2212" h="434" extrusionOk="0">
                          <a:moveTo>
                            <a:pt x="2154" y="0"/>
                          </a:moveTo>
                          <a:cubicBezTo>
                            <a:pt x="2148" y="0"/>
                            <a:pt x="2141" y="2"/>
                            <a:pt x="2134" y="4"/>
                          </a:cubicBezTo>
                          <a:cubicBezTo>
                            <a:pt x="2124" y="8"/>
                            <a:pt x="1382" y="334"/>
                            <a:pt x="642" y="334"/>
                          </a:cubicBezTo>
                          <a:cubicBezTo>
                            <a:pt x="447" y="334"/>
                            <a:pt x="253" y="312"/>
                            <a:pt x="72" y="255"/>
                          </a:cubicBezTo>
                          <a:cubicBezTo>
                            <a:pt x="66" y="253"/>
                            <a:pt x="61" y="253"/>
                            <a:pt x="56" y="253"/>
                          </a:cubicBezTo>
                          <a:cubicBezTo>
                            <a:pt x="35" y="253"/>
                            <a:pt x="16" y="266"/>
                            <a:pt x="9" y="287"/>
                          </a:cubicBezTo>
                          <a:cubicBezTo>
                            <a:pt x="1" y="314"/>
                            <a:pt x="15" y="342"/>
                            <a:pt x="41" y="350"/>
                          </a:cubicBezTo>
                          <a:cubicBezTo>
                            <a:pt x="235" y="410"/>
                            <a:pt x="441" y="433"/>
                            <a:pt x="645" y="433"/>
                          </a:cubicBezTo>
                          <a:cubicBezTo>
                            <a:pt x="940" y="433"/>
                            <a:pt x="1227" y="384"/>
                            <a:pt x="1454" y="331"/>
                          </a:cubicBezTo>
                          <a:cubicBezTo>
                            <a:pt x="1866" y="232"/>
                            <a:pt x="2163" y="101"/>
                            <a:pt x="2175" y="95"/>
                          </a:cubicBezTo>
                          <a:cubicBezTo>
                            <a:pt x="2200" y="84"/>
                            <a:pt x="2211" y="55"/>
                            <a:pt x="2200" y="30"/>
                          </a:cubicBezTo>
                          <a:cubicBezTo>
                            <a:pt x="2192" y="11"/>
                            <a:pt x="217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5969200" y="606500"/>
                      <a:ext cx="44200" cy="90175"/>
                    </a:xfrm>
                    <a:custGeom>
                      <a:avLst/>
                      <a:gdLst/>
                      <a:ahLst/>
                      <a:cxnLst/>
                      <a:rect l="l" t="t" r="r" b="b"/>
                      <a:pathLst>
                        <a:path w="1768" h="3607" extrusionOk="0">
                          <a:moveTo>
                            <a:pt x="1442" y="1"/>
                          </a:moveTo>
                          <a:cubicBezTo>
                            <a:pt x="1428" y="1"/>
                            <a:pt x="1414" y="7"/>
                            <a:pt x="1405" y="19"/>
                          </a:cubicBezTo>
                          <a:cubicBezTo>
                            <a:pt x="1390" y="36"/>
                            <a:pt x="1" y="1733"/>
                            <a:pt x="1676" y="3590"/>
                          </a:cubicBezTo>
                          <a:cubicBezTo>
                            <a:pt x="1685" y="3601"/>
                            <a:pt x="1698" y="3606"/>
                            <a:pt x="1713" y="3606"/>
                          </a:cubicBezTo>
                          <a:lnTo>
                            <a:pt x="1713" y="3607"/>
                          </a:lnTo>
                          <a:cubicBezTo>
                            <a:pt x="1725" y="3607"/>
                            <a:pt x="1736" y="3602"/>
                            <a:pt x="1745" y="3593"/>
                          </a:cubicBezTo>
                          <a:cubicBezTo>
                            <a:pt x="1766" y="3575"/>
                            <a:pt x="1767" y="3544"/>
                            <a:pt x="1749" y="3524"/>
                          </a:cubicBezTo>
                          <a:cubicBezTo>
                            <a:pt x="1071" y="2772"/>
                            <a:pt x="820" y="1966"/>
                            <a:pt x="1000" y="1126"/>
                          </a:cubicBezTo>
                          <a:cubicBezTo>
                            <a:pt x="1136" y="499"/>
                            <a:pt x="1477" y="86"/>
                            <a:pt x="1481" y="83"/>
                          </a:cubicBezTo>
                          <a:cubicBezTo>
                            <a:pt x="1497" y="61"/>
                            <a:pt x="1495" y="30"/>
                            <a:pt x="1475" y="13"/>
                          </a:cubicBezTo>
                          <a:cubicBezTo>
                            <a:pt x="1465" y="5"/>
                            <a:pt x="145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a:off x="7774473" y="3181830"/>
                    <a:ext cx="496955" cy="974814"/>
                    <a:chOff x="6249250" y="738225"/>
                    <a:chExt cx="307750" cy="603675"/>
                  </a:xfrm>
                </p:grpSpPr>
                <p:sp>
                  <p:nvSpPr>
                    <p:cNvPr id="149" name="Google Shape;149;p4"/>
                    <p:cNvSpPr/>
                    <p:nvPr/>
                  </p:nvSpPr>
                  <p:spPr>
                    <a:xfrm>
                      <a:off x="6284300" y="1008250"/>
                      <a:ext cx="106300" cy="333650"/>
                    </a:xfrm>
                    <a:custGeom>
                      <a:avLst/>
                      <a:gdLst/>
                      <a:ahLst/>
                      <a:cxnLst/>
                      <a:rect l="l" t="t" r="r" b="b"/>
                      <a:pathLst>
                        <a:path w="4252" h="13346" extrusionOk="0">
                          <a:moveTo>
                            <a:pt x="2905" y="1"/>
                          </a:moveTo>
                          <a:lnTo>
                            <a:pt x="0" y="12481"/>
                          </a:lnTo>
                          <a:lnTo>
                            <a:pt x="2179" y="13346"/>
                          </a:lnTo>
                          <a:cubicBezTo>
                            <a:pt x="2179" y="13346"/>
                            <a:pt x="3495" y="6613"/>
                            <a:pt x="4252" y="218"/>
                          </a:cubicBezTo>
                          <a:lnTo>
                            <a:pt x="2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6386975" y="764750"/>
                      <a:ext cx="63850" cy="43750"/>
                    </a:xfrm>
                    <a:custGeom>
                      <a:avLst/>
                      <a:gdLst/>
                      <a:ahLst/>
                      <a:cxnLst/>
                      <a:rect l="l" t="t" r="r" b="b"/>
                      <a:pathLst>
                        <a:path w="2554" h="1750" extrusionOk="0">
                          <a:moveTo>
                            <a:pt x="57" y="0"/>
                          </a:moveTo>
                          <a:cubicBezTo>
                            <a:pt x="39" y="0"/>
                            <a:pt x="22" y="10"/>
                            <a:pt x="13" y="28"/>
                          </a:cubicBezTo>
                          <a:cubicBezTo>
                            <a:pt x="0" y="52"/>
                            <a:pt x="10" y="82"/>
                            <a:pt x="35" y="94"/>
                          </a:cubicBezTo>
                          <a:cubicBezTo>
                            <a:pt x="1084" y="630"/>
                            <a:pt x="1463" y="1705"/>
                            <a:pt x="1467" y="1716"/>
                          </a:cubicBezTo>
                          <a:cubicBezTo>
                            <a:pt x="1471" y="1732"/>
                            <a:pt x="1483" y="1744"/>
                            <a:pt x="1500" y="1747"/>
                          </a:cubicBezTo>
                          <a:cubicBezTo>
                            <a:pt x="1504" y="1748"/>
                            <a:pt x="1509" y="1750"/>
                            <a:pt x="1512" y="1750"/>
                          </a:cubicBezTo>
                          <a:cubicBezTo>
                            <a:pt x="1524" y="1750"/>
                            <a:pt x="1536" y="1745"/>
                            <a:pt x="1545" y="1738"/>
                          </a:cubicBezTo>
                          <a:cubicBezTo>
                            <a:pt x="1547" y="1736"/>
                            <a:pt x="1678" y="1629"/>
                            <a:pt x="1995" y="1629"/>
                          </a:cubicBezTo>
                          <a:cubicBezTo>
                            <a:pt x="2126" y="1629"/>
                            <a:pt x="2289" y="1648"/>
                            <a:pt x="2488" y="1699"/>
                          </a:cubicBezTo>
                          <a:cubicBezTo>
                            <a:pt x="2491" y="1700"/>
                            <a:pt x="2495" y="1700"/>
                            <a:pt x="2499" y="1700"/>
                          </a:cubicBezTo>
                          <a:cubicBezTo>
                            <a:pt x="2521" y="1700"/>
                            <a:pt x="2542" y="1686"/>
                            <a:pt x="2548" y="1663"/>
                          </a:cubicBezTo>
                          <a:cubicBezTo>
                            <a:pt x="2554" y="1636"/>
                            <a:pt x="2538" y="1610"/>
                            <a:pt x="2512" y="1603"/>
                          </a:cubicBezTo>
                          <a:cubicBezTo>
                            <a:pt x="2307" y="1549"/>
                            <a:pt x="2136" y="1530"/>
                            <a:pt x="1997" y="1530"/>
                          </a:cubicBezTo>
                          <a:cubicBezTo>
                            <a:pt x="1758" y="1530"/>
                            <a:pt x="1611" y="1587"/>
                            <a:pt x="1538" y="1626"/>
                          </a:cubicBezTo>
                          <a:cubicBezTo>
                            <a:pt x="1441" y="1390"/>
                            <a:pt x="1022" y="487"/>
                            <a:pt x="80" y="6"/>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6483625" y="943300"/>
                      <a:ext cx="39500" cy="5650"/>
                    </a:xfrm>
                    <a:custGeom>
                      <a:avLst/>
                      <a:gdLst/>
                      <a:ahLst/>
                      <a:cxnLst/>
                      <a:rect l="l" t="t" r="r" b="b"/>
                      <a:pathLst>
                        <a:path w="1580" h="226" extrusionOk="0">
                          <a:moveTo>
                            <a:pt x="801" y="1"/>
                          </a:moveTo>
                          <a:cubicBezTo>
                            <a:pt x="364" y="1"/>
                            <a:pt x="57" y="122"/>
                            <a:pt x="37" y="129"/>
                          </a:cubicBezTo>
                          <a:cubicBezTo>
                            <a:pt x="12" y="140"/>
                            <a:pt x="0" y="169"/>
                            <a:pt x="11" y="194"/>
                          </a:cubicBezTo>
                          <a:cubicBezTo>
                            <a:pt x="18" y="213"/>
                            <a:pt x="37" y="225"/>
                            <a:pt x="57" y="225"/>
                          </a:cubicBezTo>
                          <a:cubicBezTo>
                            <a:pt x="63" y="225"/>
                            <a:pt x="69" y="224"/>
                            <a:pt x="75" y="222"/>
                          </a:cubicBezTo>
                          <a:cubicBezTo>
                            <a:pt x="80" y="220"/>
                            <a:pt x="380" y="101"/>
                            <a:pt x="806" y="101"/>
                          </a:cubicBezTo>
                          <a:cubicBezTo>
                            <a:pt x="1016" y="101"/>
                            <a:pt x="1257" y="130"/>
                            <a:pt x="1508" y="217"/>
                          </a:cubicBezTo>
                          <a:cubicBezTo>
                            <a:pt x="1513" y="219"/>
                            <a:pt x="1519" y="220"/>
                            <a:pt x="1524" y="220"/>
                          </a:cubicBezTo>
                          <a:cubicBezTo>
                            <a:pt x="1545" y="220"/>
                            <a:pt x="1564" y="207"/>
                            <a:pt x="1571" y="187"/>
                          </a:cubicBezTo>
                          <a:cubicBezTo>
                            <a:pt x="1580" y="160"/>
                            <a:pt x="1567" y="133"/>
                            <a:pt x="1540" y="123"/>
                          </a:cubicBezTo>
                          <a:cubicBezTo>
                            <a:pt x="1275" y="32"/>
                            <a:pt x="1022"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6386900" y="987400"/>
                      <a:ext cx="55975" cy="14575"/>
                    </a:xfrm>
                    <a:custGeom>
                      <a:avLst/>
                      <a:gdLst/>
                      <a:ahLst/>
                      <a:cxnLst/>
                      <a:rect l="l" t="t" r="r" b="b"/>
                      <a:pathLst>
                        <a:path w="2239" h="583" extrusionOk="0">
                          <a:moveTo>
                            <a:pt x="2184" y="1"/>
                          </a:moveTo>
                          <a:cubicBezTo>
                            <a:pt x="2170" y="1"/>
                            <a:pt x="2156" y="6"/>
                            <a:pt x="2146" y="18"/>
                          </a:cubicBezTo>
                          <a:cubicBezTo>
                            <a:pt x="1876" y="329"/>
                            <a:pt x="1555" y="486"/>
                            <a:pt x="1189" y="486"/>
                          </a:cubicBezTo>
                          <a:cubicBezTo>
                            <a:pt x="1063" y="486"/>
                            <a:pt x="932" y="468"/>
                            <a:pt x="797" y="431"/>
                          </a:cubicBezTo>
                          <a:cubicBezTo>
                            <a:pt x="392" y="322"/>
                            <a:pt x="91" y="82"/>
                            <a:pt x="87" y="80"/>
                          </a:cubicBezTo>
                          <a:cubicBezTo>
                            <a:pt x="79" y="72"/>
                            <a:pt x="68" y="69"/>
                            <a:pt x="58" y="69"/>
                          </a:cubicBezTo>
                          <a:cubicBezTo>
                            <a:pt x="43" y="69"/>
                            <a:pt x="28" y="76"/>
                            <a:pt x="19" y="88"/>
                          </a:cubicBezTo>
                          <a:cubicBezTo>
                            <a:pt x="1" y="110"/>
                            <a:pt x="4" y="140"/>
                            <a:pt x="26" y="158"/>
                          </a:cubicBezTo>
                          <a:cubicBezTo>
                            <a:pt x="34" y="164"/>
                            <a:pt x="565" y="583"/>
                            <a:pt x="1190" y="583"/>
                          </a:cubicBezTo>
                          <a:lnTo>
                            <a:pt x="1190" y="582"/>
                          </a:lnTo>
                          <a:cubicBezTo>
                            <a:pt x="1529" y="582"/>
                            <a:pt x="1896" y="459"/>
                            <a:pt x="2221" y="83"/>
                          </a:cubicBezTo>
                          <a:cubicBezTo>
                            <a:pt x="2239" y="62"/>
                            <a:pt x="2236" y="30"/>
                            <a:pt x="2216" y="12"/>
                          </a:cubicBezTo>
                          <a:cubicBezTo>
                            <a:pt x="2207" y="5"/>
                            <a:pt x="2195" y="1"/>
                            <a:pt x="2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6371775" y="857625"/>
                      <a:ext cx="69850" cy="15375"/>
                    </a:xfrm>
                    <a:custGeom>
                      <a:avLst/>
                      <a:gdLst/>
                      <a:ahLst/>
                      <a:cxnLst/>
                      <a:rect l="l" t="t" r="r" b="b"/>
                      <a:pathLst>
                        <a:path w="2794" h="615" extrusionOk="0">
                          <a:moveTo>
                            <a:pt x="1442" y="1"/>
                          </a:moveTo>
                          <a:cubicBezTo>
                            <a:pt x="566" y="1"/>
                            <a:pt x="27" y="523"/>
                            <a:pt x="19" y="530"/>
                          </a:cubicBezTo>
                          <a:cubicBezTo>
                            <a:pt x="0" y="550"/>
                            <a:pt x="0" y="581"/>
                            <a:pt x="19" y="600"/>
                          </a:cubicBezTo>
                          <a:cubicBezTo>
                            <a:pt x="29" y="610"/>
                            <a:pt x="41" y="615"/>
                            <a:pt x="54" y="615"/>
                          </a:cubicBezTo>
                          <a:cubicBezTo>
                            <a:pt x="66" y="615"/>
                            <a:pt x="80" y="610"/>
                            <a:pt x="89" y="600"/>
                          </a:cubicBezTo>
                          <a:cubicBezTo>
                            <a:pt x="92" y="598"/>
                            <a:pt x="354" y="340"/>
                            <a:pt x="807" y="196"/>
                          </a:cubicBezTo>
                          <a:cubicBezTo>
                            <a:pt x="1021" y="127"/>
                            <a:pt x="1231" y="98"/>
                            <a:pt x="1431" y="98"/>
                          </a:cubicBezTo>
                          <a:cubicBezTo>
                            <a:pt x="1939" y="98"/>
                            <a:pt x="2389" y="283"/>
                            <a:pt x="2713" y="469"/>
                          </a:cubicBezTo>
                          <a:cubicBezTo>
                            <a:pt x="2720" y="473"/>
                            <a:pt x="2729" y="476"/>
                            <a:pt x="2737" y="476"/>
                          </a:cubicBezTo>
                          <a:cubicBezTo>
                            <a:pt x="2754" y="476"/>
                            <a:pt x="2770" y="467"/>
                            <a:pt x="2780" y="451"/>
                          </a:cubicBezTo>
                          <a:cubicBezTo>
                            <a:pt x="2793" y="427"/>
                            <a:pt x="2786" y="397"/>
                            <a:pt x="2762" y="384"/>
                          </a:cubicBezTo>
                          <a:cubicBezTo>
                            <a:pt x="2269" y="100"/>
                            <a:pt x="182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6" name="Google Shape;156;p4"/>
              <p:cNvGrpSpPr/>
              <p:nvPr/>
            </p:nvGrpSpPr>
            <p:grpSpPr>
              <a:xfrm>
                <a:off x="-52625" y="4603882"/>
                <a:ext cx="9241746" cy="549886"/>
                <a:chOff x="-52618" y="4432870"/>
                <a:chExt cx="9241746" cy="540960"/>
              </a:xfrm>
            </p:grpSpPr>
            <p:sp>
              <p:nvSpPr>
                <p:cNvPr id="157" name="Google Shape;157;p4"/>
                <p:cNvSpPr/>
                <p:nvPr/>
              </p:nvSpPr>
              <p:spPr>
                <a:xfrm flipH="1">
                  <a:off x="-52618" y="4523477"/>
                  <a:ext cx="9241725" cy="58857"/>
                </a:xfrm>
                <a:custGeom>
                  <a:avLst/>
                  <a:gdLst/>
                  <a:ahLst/>
                  <a:cxnLst/>
                  <a:rect l="l" t="t" r="r" b="b"/>
                  <a:pathLst>
                    <a:path w="226499" h="1889" extrusionOk="0">
                      <a:moveTo>
                        <a:pt x="0" y="1"/>
                      </a:moveTo>
                      <a:lnTo>
                        <a:pt x="0" y="1889"/>
                      </a:lnTo>
                      <a:lnTo>
                        <a:pt x="226498" y="18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4"/>
                <p:cNvGrpSpPr/>
                <p:nvPr/>
              </p:nvGrpSpPr>
              <p:grpSpPr>
                <a:xfrm flipH="1">
                  <a:off x="-52598" y="4432870"/>
                  <a:ext cx="9241725" cy="149296"/>
                  <a:chOff x="1009775" y="3388800"/>
                  <a:chExt cx="5662475" cy="231575"/>
                </a:xfrm>
              </p:grpSpPr>
              <p:sp>
                <p:nvSpPr>
                  <p:cNvPr id="159" name="Google Shape;159;p4"/>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1009775" y="3388800"/>
                    <a:ext cx="5662475" cy="70475"/>
                  </a:xfrm>
                  <a:custGeom>
                    <a:avLst/>
                    <a:gdLst/>
                    <a:ahLst/>
                    <a:cxnLst/>
                    <a:rect l="l" t="t" r="r" b="b"/>
                    <a:pathLst>
                      <a:path w="226499" h="2819" extrusionOk="0">
                        <a:moveTo>
                          <a:pt x="0" y="0"/>
                        </a:moveTo>
                        <a:lnTo>
                          <a:pt x="226498" y="281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4"/>
                <p:cNvGrpSpPr/>
                <p:nvPr/>
              </p:nvGrpSpPr>
              <p:grpSpPr>
                <a:xfrm flipH="1">
                  <a:off x="-52601" y="4653864"/>
                  <a:ext cx="9241725" cy="319966"/>
                  <a:chOff x="1009775" y="3677750"/>
                  <a:chExt cx="5662475" cy="402675"/>
                </a:xfrm>
              </p:grpSpPr>
              <p:sp>
                <p:nvSpPr>
                  <p:cNvPr id="163" name="Google Shape;163;p4"/>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4"/>
                <p:cNvSpPr/>
                <p:nvPr/>
              </p:nvSpPr>
              <p:spPr>
                <a:xfrm flipH="1">
                  <a:off x="-52618" y="4582304"/>
                  <a:ext cx="9241725" cy="71569"/>
                </a:xfrm>
                <a:custGeom>
                  <a:avLst/>
                  <a:gdLst/>
                  <a:ahLst/>
                  <a:cxnLst/>
                  <a:rect l="l" t="t" r="r" b="b"/>
                  <a:pathLst>
                    <a:path w="226499" h="2297" extrusionOk="0">
                      <a:moveTo>
                        <a:pt x="0" y="1"/>
                      </a:moveTo>
                      <a:lnTo>
                        <a:pt x="0" y="2297"/>
                      </a:lnTo>
                      <a:lnTo>
                        <a:pt x="226498" y="229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flipH="1">
                  <a:off x="-52618" y="4618106"/>
                  <a:ext cx="9241725" cy="45449"/>
                </a:xfrm>
                <a:custGeom>
                  <a:avLst/>
                  <a:gdLst/>
                  <a:ahLst/>
                  <a:cxnLst/>
                  <a:rect l="l" t="t" r="r" b="b"/>
                  <a:pathLst>
                    <a:path w="226499" h="1149" extrusionOk="0">
                      <a:moveTo>
                        <a:pt x="0" y="0"/>
                      </a:moveTo>
                      <a:lnTo>
                        <a:pt x="0" y="1149"/>
                      </a:lnTo>
                      <a:lnTo>
                        <a:pt x="226498" y="114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flipH="1">
                  <a:off x="3304223" y="4756602"/>
                  <a:ext cx="1131413" cy="3973"/>
                </a:xfrm>
                <a:custGeom>
                  <a:avLst/>
                  <a:gdLst/>
                  <a:ahLst/>
                  <a:cxnLst/>
                  <a:rect l="l" t="t" r="r" b="b"/>
                  <a:pathLst>
                    <a:path w="27729" h="200" extrusionOk="0">
                      <a:moveTo>
                        <a:pt x="100" y="1"/>
                      </a:moveTo>
                      <a:cubicBezTo>
                        <a:pt x="45" y="1"/>
                        <a:pt x="1" y="45"/>
                        <a:pt x="1" y="101"/>
                      </a:cubicBezTo>
                      <a:cubicBezTo>
                        <a:pt x="1" y="155"/>
                        <a:pt x="45" y="199"/>
                        <a:pt x="100" y="199"/>
                      </a:cubicBezTo>
                      <a:lnTo>
                        <a:pt x="27630" y="199"/>
                      </a:lnTo>
                      <a:cubicBezTo>
                        <a:pt x="27684" y="199"/>
                        <a:pt x="27729" y="155"/>
                        <a:pt x="27729" y="101"/>
                      </a:cubicBezTo>
                      <a:cubicBezTo>
                        <a:pt x="27729" y="45"/>
                        <a:pt x="27684" y="1"/>
                        <a:pt x="2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flipH="1">
                  <a:off x="1626555" y="4704080"/>
                  <a:ext cx="217477" cy="3973"/>
                </a:xfrm>
                <a:custGeom>
                  <a:avLst/>
                  <a:gdLst/>
                  <a:ahLst/>
                  <a:cxnLst/>
                  <a:rect l="l" t="t" r="r" b="b"/>
                  <a:pathLst>
                    <a:path w="5330" h="200" extrusionOk="0">
                      <a:moveTo>
                        <a:pt x="100" y="1"/>
                      </a:moveTo>
                      <a:cubicBezTo>
                        <a:pt x="45" y="1"/>
                        <a:pt x="0" y="45"/>
                        <a:pt x="0" y="101"/>
                      </a:cubicBezTo>
                      <a:cubicBezTo>
                        <a:pt x="0" y="155"/>
                        <a:pt x="45" y="199"/>
                        <a:pt x="100" y="199"/>
                      </a:cubicBezTo>
                      <a:lnTo>
                        <a:pt x="5229" y="199"/>
                      </a:lnTo>
                      <a:cubicBezTo>
                        <a:pt x="5285" y="199"/>
                        <a:pt x="5329" y="155"/>
                        <a:pt x="5329" y="101"/>
                      </a:cubicBezTo>
                      <a:cubicBezTo>
                        <a:pt x="5329" y="45"/>
                        <a:pt x="5285" y="1"/>
                        <a:pt x="5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flipH="1">
                  <a:off x="1467553" y="4798755"/>
                  <a:ext cx="741096" cy="3953"/>
                </a:xfrm>
                <a:custGeom>
                  <a:avLst/>
                  <a:gdLst/>
                  <a:ahLst/>
                  <a:cxnLst/>
                  <a:rect l="l" t="t" r="r" b="b"/>
                  <a:pathLst>
                    <a:path w="18163" h="199" extrusionOk="0">
                      <a:moveTo>
                        <a:pt x="99" y="0"/>
                      </a:moveTo>
                      <a:cubicBezTo>
                        <a:pt x="45" y="0"/>
                        <a:pt x="0" y="45"/>
                        <a:pt x="0" y="99"/>
                      </a:cubicBezTo>
                      <a:cubicBezTo>
                        <a:pt x="0" y="154"/>
                        <a:pt x="45" y="199"/>
                        <a:pt x="99" y="199"/>
                      </a:cubicBezTo>
                      <a:lnTo>
                        <a:pt x="18064" y="199"/>
                      </a:lnTo>
                      <a:cubicBezTo>
                        <a:pt x="18118" y="199"/>
                        <a:pt x="18162" y="154"/>
                        <a:pt x="18162" y="99"/>
                      </a:cubicBezTo>
                      <a:cubicBezTo>
                        <a:pt x="18162" y="45"/>
                        <a:pt x="18118" y="0"/>
                        <a:pt x="18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flipH="1">
                  <a:off x="797276" y="4729507"/>
                  <a:ext cx="292840" cy="3973"/>
                </a:xfrm>
                <a:custGeom>
                  <a:avLst/>
                  <a:gdLst/>
                  <a:ahLst/>
                  <a:cxnLst/>
                  <a:rect l="l" t="t" r="r" b="b"/>
                  <a:pathLst>
                    <a:path w="7177" h="200" extrusionOk="0">
                      <a:moveTo>
                        <a:pt x="100" y="0"/>
                      </a:moveTo>
                      <a:cubicBezTo>
                        <a:pt x="46" y="0"/>
                        <a:pt x="1" y="45"/>
                        <a:pt x="1" y="99"/>
                      </a:cubicBezTo>
                      <a:cubicBezTo>
                        <a:pt x="1" y="155"/>
                        <a:pt x="46" y="199"/>
                        <a:pt x="100" y="199"/>
                      </a:cubicBezTo>
                      <a:lnTo>
                        <a:pt x="7077" y="199"/>
                      </a:lnTo>
                      <a:cubicBezTo>
                        <a:pt x="7132" y="199"/>
                        <a:pt x="7177" y="155"/>
                        <a:pt x="7177" y="99"/>
                      </a:cubicBezTo>
                      <a:cubicBezTo>
                        <a:pt x="7177" y="45"/>
                        <a:pt x="7132" y="0"/>
                        <a:pt x="7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flipH="1">
                  <a:off x="8617989" y="4696194"/>
                  <a:ext cx="354043" cy="3953"/>
                </a:xfrm>
                <a:custGeom>
                  <a:avLst/>
                  <a:gdLst/>
                  <a:ahLst/>
                  <a:cxnLst/>
                  <a:rect l="l" t="t" r="r" b="b"/>
                  <a:pathLst>
                    <a:path w="8677" h="199" extrusionOk="0">
                      <a:moveTo>
                        <a:pt x="100" y="0"/>
                      </a:moveTo>
                      <a:cubicBezTo>
                        <a:pt x="45" y="0"/>
                        <a:pt x="1" y="45"/>
                        <a:pt x="1" y="100"/>
                      </a:cubicBezTo>
                      <a:cubicBezTo>
                        <a:pt x="1" y="154"/>
                        <a:pt x="45" y="199"/>
                        <a:pt x="100" y="199"/>
                      </a:cubicBezTo>
                      <a:lnTo>
                        <a:pt x="8577" y="199"/>
                      </a:lnTo>
                      <a:cubicBezTo>
                        <a:pt x="8632" y="199"/>
                        <a:pt x="8677" y="154"/>
                        <a:pt x="8677" y="100"/>
                      </a:cubicBezTo>
                      <a:cubicBezTo>
                        <a:pt x="8677" y="45"/>
                        <a:pt x="8632" y="0"/>
                        <a:pt x="8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flipH="1">
                  <a:off x="8673886" y="4775573"/>
                  <a:ext cx="125182" cy="3953"/>
                </a:xfrm>
                <a:custGeom>
                  <a:avLst/>
                  <a:gdLst/>
                  <a:ahLst/>
                  <a:cxnLst/>
                  <a:rect l="l" t="t" r="r" b="b"/>
                  <a:pathLst>
                    <a:path w="3068" h="199" extrusionOk="0">
                      <a:moveTo>
                        <a:pt x="100" y="0"/>
                      </a:moveTo>
                      <a:cubicBezTo>
                        <a:pt x="45" y="0"/>
                        <a:pt x="1" y="45"/>
                        <a:pt x="1" y="99"/>
                      </a:cubicBezTo>
                      <a:cubicBezTo>
                        <a:pt x="1" y="154"/>
                        <a:pt x="45" y="199"/>
                        <a:pt x="100" y="199"/>
                      </a:cubicBezTo>
                      <a:lnTo>
                        <a:pt x="2967" y="199"/>
                      </a:lnTo>
                      <a:cubicBezTo>
                        <a:pt x="3023" y="199"/>
                        <a:pt x="3067" y="154"/>
                        <a:pt x="3067" y="99"/>
                      </a:cubicBezTo>
                      <a:cubicBezTo>
                        <a:pt x="3067" y="45"/>
                        <a:pt x="3023" y="0"/>
                        <a:pt x="2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3" name="Google Shape;173;p4"/>
            <p:cNvGrpSpPr/>
            <p:nvPr/>
          </p:nvGrpSpPr>
          <p:grpSpPr>
            <a:xfrm>
              <a:off x="4581411" y="4873921"/>
              <a:ext cx="3182357" cy="212602"/>
              <a:chOff x="4581418" y="4698525"/>
              <a:chExt cx="3182357" cy="209151"/>
            </a:xfrm>
          </p:grpSpPr>
          <p:sp>
            <p:nvSpPr>
              <p:cNvPr id="174" name="Google Shape;174;p4"/>
              <p:cNvSpPr/>
              <p:nvPr/>
            </p:nvSpPr>
            <p:spPr>
              <a:xfrm>
                <a:off x="5133071" y="4698525"/>
                <a:ext cx="2630704" cy="77692"/>
              </a:xfrm>
              <a:custGeom>
                <a:avLst/>
                <a:gdLst/>
                <a:ahLst/>
                <a:cxnLst/>
                <a:rect l="l" t="t" r="r" b="b"/>
                <a:pathLst>
                  <a:path w="81157" h="3911" extrusionOk="0">
                    <a:moveTo>
                      <a:pt x="81157" y="1"/>
                    </a:moveTo>
                    <a:lnTo>
                      <a:pt x="11347" y="18"/>
                    </a:lnTo>
                    <a:lnTo>
                      <a:pt x="0" y="3742"/>
                    </a:lnTo>
                    <a:lnTo>
                      <a:pt x="69756" y="3910"/>
                    </a:lnTo>
                    <a:lnTo>
                      <a:pt x="77935" y="1226"/>
                    </a:lnTo>
                    <a:lnTo>
                      <a:pt x="81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4581418" y="4809682"/>
                <a:ext cx="2645680" cy="97994"/>
              </a:xfrm>
              <a:custGeom>
                <a:avLst/>
                <a:gdLst/>
                <a:ahLst/>
                <a:cxnLst/>
                <a:rect l="l" t="t" r="r" b="b"/>
                <a:pathLst>
                  <a:path w="81619" h="4933" extrusionOk="0">
                    <a:moveTo>
                      <a:pt x="11347" y="1"/>
                    </a:moveTo>
                    <a:lnTo>
                      <a:pt x="1" y="3724"/>
                    </a:lnTo>
                    <a:lnTo>
                      <a:pt x="66589" y="4933"/>
                    </a:lnTo>
                    <a:lnTo>
                      <a:pt x="816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6" name="Google Shape;176;p4"/>
          <p:cNvSpPr txBox="1">
            <a:spLocks noGrp="1"/>
          </p:cNvSpPr>
          <p:nvPr>
            <p:ph type="title"/>
          </p:nvPr>
        </p:nvSpPr>
        <p:spPr>
          <a:xfrm>
            <a:off x="720000" y="445025"/>
            <a:ext cx="657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7" name="Google Shape;177;p4"/>
          <p:cNvSpPr txBox="1">
            <a:spLocks noGrp="1"/>
          </p:cNvSpPr>
          <p:nvPr>
            <p:ph type="body" idx="1"/>
          </p:nvPr>
        </p:nvSpPr>
        <p:spPr>
          <a:xfrm>
            <a:off x="720000" y="1215750"/>
            <a:ext cx="6572700" cy="2970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Archiv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178" name="Google Shape;178;p4"/>
          <p:cNvSpPr/>
          <p:nvPr/>
        </p:nvSpPr>
        <p:spPr>
          <a:xfrm>
            <a:off x="252265" y="139694"/>
            <a:ext cx="574667" cy="199630"/>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6989405" y="199848"/>
            <a:ext cx="599299" cy="172049"/>
          </a:xfrm>
          <a:custGeom>
            <a:avLst/>
            <a:gdLst/>
            <a:ahLst/>
            <a:cxnLst/>
            <a:rect l="l" t="t" r="r" b="b"/>
            <a:pathLst>
              <a:path w="24721" h="7097" extrusionOk="0">
                <a:moveTo>
                  <a:pt x="15349" y="1"/>
                </a:moveTo>
                <a:cubicBezTo>
                  <a:pt x="12757" y="1"/>
                  <a:pt x="10570" y="1736"/>
                  <a:pt x="9885" y="4108"/>
                </a:cubicBezTo>
                <a:cubicBezTo>
                  <a:pt x="9534" y="4039"/>
                  <a:pt x="9171" y="4003"/>
                  <a:pt x="8799" y="4003"/>
                </a:cubicBezTo>
                <a:cubicBezTo>
                  <a:pt x="6925" y="4003"/>
                  <a:pt x="5262" y="4911"/>
                  <a:pt x="4226" y="6311"/>
                </a:cubicBezTo>
                <a:cubicBezTo>
                  <a:pt x="3751" y="6090"/>
                  <a:pt x="3221" y="5964"/>
                  <a:pt x="2662" y="5964"/>
                </a:cubicBezTo>
                <a:cubicBezTo>
                  <a:pt x="1616" y="5964"/>
                  <a:pt x="672" y="6399"/>
                  <a:pt x="0" y="7096"/>
                </a:cubicBezTo>
                <a:lnTo>
                  <a:pt x="24721" y="7096"/>
                </a:lnTo>
                <a:cubicBezTo>
                  <a:pt x="24161" y="5763"/>
                  <a:pt x="22844" y="4828"/>
                  <a:pt x="21309" y="4828"/>
                </a:cubicBezTo>
                <a:cubicBezTo>
                  <a:pt x="21194" y="4828"/>
                  <a:pt x="21082" y="4833"/>
                  <a:pt x="20972" y="4843"/>
                </a:cubicBezTo>
                <a:cubicBezTo>
                  <a:pt x="20563" y="2103"/>
                  <a:pt x="18201" y="1"/>
                  <a:pt x="153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7"/>
        <p:cNvGrpSpPr/>
        <p:nvPr/>
      </p:nvGrpSpPr>
      <p:grpSpPr>
        <a:xfrm>
          <a:off x="0" y="0"/>
          <a:ext cx="0" cy="0"/>
          <a:chOff x="0" y="0"/>
          <a:chExt cx="0" cy="0"/>
        </a:xfrm>
      </p:grpSpPr>
      <p:sp>
        <p:nvSpPr>
          <p:cNvPr id="388" name="Google Shape;388;p9"/>
          <p:cNvSpPr txBox="1">
            <a:spLocks noGrp="1"/>
          </p:cNvSpPr>
          <p:nvPr>
            <p:ph type="title"/>
          </p:nvPr>
        </p:nvSpPr>
        <p:spPr>
          <a:xfrm>
            <a:off x="2050500" y="872350"/>
            <a:ext cx="5043000" cy="113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7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89" name="Google Shape;389;p9"/>
          <p:cNvSpPr txBox="1">
            <a:spLocks noGrp="1"/>
          </p:cNvSpPr>
          <p:nvPr>
            <p:ph type="subTitle" idx="1"/>
          </p:nvPr>
        </p:nvSpPr>
        <p:spPr>
          <a:xfrm>
            <a:off x="2850600" y="2011450"/>
            <a:ext cx="3442800" cy="803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90" name="Google Shape;390;p9"/>
          <p:cNvGrpSpPr/>
          <p:nvPr/>
        </p:nvGrpSpPr>
        <p:grpSpPr>
          <a:xfrm>
            <a:off x="-446164" y="2671901"/>
            <a:ext cx="9923469" cy="2481867"/>
            <a:chOff x="-446164" y="2671901"/>
            <a:chExt cx="9923469" cy="2481867"/>
          </a:xfrm>
        </p:grpSpPr>
        <p:grpSp>
          <p:nvGrpSpPr>
            <p:cNvPr id="391" name="Google Shape;391;p9"/>
            <p:cNvGrpSpPr/>
            <p:nvPr/>
          </p:nvGrpSpPr>
          <p:grpSpPr>
            <a:xfrm>
              <a:off x="-446164" y="2671901"/>
              <a:ext cx="9680636" cy="2228659"/>
              <a:chOff x="-446164" y="2671901"/>
              <a:chExt cx="9680636" cy="2228659"/>
            </a:xfrm>
          </p:grpSpPr>
          <p:grpSp>
            <p:nvGrpSpPr>
              <p:cNvPr id="392" name="Google Shape;392;p9"/>
              <p:cNvGrpSpPr/>
              <p:nvPr/>
            </p:nvGrpSpPr>
            <p:grpSpPr>
              <a:xfrm flipH="1">
                <a:off x="8430786" y="2688526"/>
                <a:ext cx="803686" cy="2212034"/>
                <a:chOff x="1624525" y="2228575"/>
                <a:chExt cx="497700" cy="1369850"/>
              </a:xfrm>
            </p:grpSpPr>
            <p:sp>
              <p:nvSpPr>
                <p:cNvPr id="393" name="Google Shape;393;p9"/>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1716325" y="231130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1907500" y="231130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1716325" y="257115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1907500" y="257115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1716325" y="2831000"/>
                  <a:ext cx="114050" cy="220425"/>
                </a:xfrm>
                <a:custGeom>
                  <a:avLst/>
                  <a:gdLst/>
                  <a:ahLst/>
                  <a:cxnLst/>
                  <a:rect l="l" t="t" r="r" b="b"/>
                  <a:pathLst>
                    <a:path w="4562" h="8817" extrusionOk="0">
                      <a:moveTo>
                        <a:pt x="1" y="1"/>
                      </a:moveTo>
                      <a:lnTo>
                        <a:pt x="1"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1907500" y="2831000"/>
                  <a:ext cx="114050" cy="220425"/>
                </a:xfrm>
                <a:custGeom>
                  <a:avLst/>
                  <a:gdLst/>
                  <a:ahLst/>
                  <a:cxnLst/>
                  <a:rect l="l" t="t" r="r" b="b"/>
                  <a:pathLst>
                    <a:path w="4562" h="8817" extrusionOk="0">
                      <a:moveTo>
                        <a:pt x="0" y="1"/>
                      </a:moveTo>
                      <a:lnTo>
                        <a:pt x="0"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1716325" y="3090875"/>
                  <a:ext cx="114050" cy="220400"/>
                </a:xfrm>
                <a:custGeom>
                  <a:avLst/>
                  <a:gdLst/>
                  <a:ahLst/>
                  <a:cxnLst/>
                  <a:rect l="l" t="t" r="r" b="b"/>
                  <a:pathLst>
                    <a:path w="4562" h="8816" extrusionOk="0">
                      <a:moveTo>
                        <a:pt x="1" y="1"/>
                      </a:moveTo>
                      <a:lnTo>
                        <a:pt x="1"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1907500" y="3090875"/>
                  <a:ext cx="114050" cy="220400"/>
                </a:xfrm>
                <a:custGeom>
                  <a:avLst/>
                  <a:gdLst/>
                  <a:ahLst/>
                  <a:cxnLst/>
                  <a:rect l="l" t="t" r="r" b="b"/>
                  <a:pathLst>
                    <a:path w="4562" h="8816" extrusionOk="0">
                      <a:moveTo>
                        <a:pt x="0" y="1"/>
                      </a:moveTo>
                      <a:lnTo>
                        <a:pt x="0"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9"/>
              <p:cNvGrpSpPr/>
              <p:nvPr/>
            </p:nvGrpSpPr>
            <p:grpSpPr>
              <a:xfrm flipH="1">
                <a:off x="-446164" y="2671901"/>
                <a:ext cx="1163053" cy="2159651"/>
                <a:chOff x="5379099" y="2225725"/>
                <a:chExt cx="1788762" cy="2159651"/>
              </a:xfrm>
            </p:grpSpPr>
            <p:sp>
              <p:nvSpPr>
                <p:cNvPr id="404" name="Google Shape;404;p9"/>
                <p:cNvSpPr/>
                <p:nvPr/>
              </p:nvSpPr>
              <p:spPr>
                <a:xfrm>
                  <a:off x="6495821" y="2490731"/>
                  <a:ext cx="672039" cy="1894645"/>
                </a:xfrm>
                <a:custGeom>
                  <a:avLst/>
                  <a:gdLst/>
                  <a:ahLst/>
                  <a:cxnLst/>
                  <a:rect l="l" t="t" r="r" b="b"/>
                  <a:pathLst>
                    <a:path w="16647" h="46932" extrusionOk="0">
                      <a:moveTo>
                        <a:pt x="0" y="0"/>
                      </a:moveTo>
                      <a:lnTo>
                        <a:pt x="0" y="46932"/>
                      </a:lnTo>
                      <a:lnTo>
                        <a:pt x="16647" y="46932"/>
                      </a:lnTo>
                      <a:lnTo>
                        <a:pt x="16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9"/>
                <p:cNvGrpSpPr/>
                <p:nvPr/>
              </p:nvGrpSpPr>
              <p:grpSpPr>
                <a:xfrm>
                  <a:off x="5379099" y="2225725"/>
                  <a:ext cx="1505640" cy="2156323"/>
                  <a:chOff x="4340925" y="2189800"/>
                  <a:chExt cx="932400" cy="1335350"/>
                </a:xfrm>
              </p:grpSpPr>
              <p:sp>
                <p:nvSpPr>
                  <p:cNvPr id="406" name="Google Shape;406;p9"/>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4491600"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4340925" y="2268450"/>
                    <a:ext cx="932400" cy="3100"/>
                  </a:xfrm>
                  <a:custGeom>
                    <a:avLst/>
                    <a:gdLst/>
                    <a:ahLst/>
                    <a:cxnLst/>
                    <a:rect l="l" t="t" r="r" b="b"/>
                    <a:pathLst>
                      <a:path w="37296" h="124" extrusionOk="0">
                        <a:moveTo>
                          <a:pt x="62" y="0"/>
                        </a:moveTo>
                        <a:cubicBezTo>
                          <a:pt x="28" y="0"/>
                          <a:pt x="0" y="27"/>
                          <a:pt x="0" y="62"/>
                        </a:cubicBezTo>
                        <a:cubicBezTo>
                          <a:pt x="0" y="95"/>
                          <a:pt x="28" y="123"/>
                          <a:pt x="62" y="123"/>
                        </a:cubicBezTo>
                        <a:lnTo>
                          <a:pt x="37235" y="123"/>
                        </a:lnTo>
                        <a:cubicBezTo>
                          <a:pt x="37269" y="123"/>
                          <a:pt x="37295" y="95"/>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4340925" y="2399550"/>
                    <a:ext cx="932400" cy="3100"/>
                  </a:xfrm>
                  <a:custGeom>
                    <a:avLst/>
                    <a:gdLst/>
                    <a:ahLst/>
                    <a:cxnLst/>
                    <a:rect l="l" t="t" r="r" b="b"/>
                    <a:pathLst>
                      <a:path w="37296" h="124" extrusionOk="0">
                        <a:moveTo>
                          <a:pt x="62" y="1"/>
                        </a:moveTo>
                        <a:cubicBezTo>
                          <a:pt x="28" y="1"/>
                          <a:pt x="0" y="29"/>
                          <a:pt x="0" y="62"/>
                        </a:cubicBezTo>
                        <a:cubicBezTo>
                          <a:pt x="0" y="96"/>
                          <a:pt x="28" y="124"/>
                          <a:pt x="62" y="124"/>
                        </a:cubicBezTo>
                        <a:lnTo>
                          <a:pt x="37235" y="124"/>
                        </a:lnTo>
                        <a:cubicBezTo>
                          <a:pt x="37269" y="124"/>
                          <a:pt x="37295" y="96"/>
                          <a:pt x="37295" y="62"/>
                        </a:cubicBezTo>
                        <a:cubicBezTo>
                          <a:pt x="37295" y="29"/>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4340925" y="2530675"/>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4340925" y="2661825"/>
                    <a:ext cx="932400" cy="3100"/>
                  </a:xfrm>
                  <a:custGeom>
                    <a:avLst/>
                    <a:gdLst/>
                    <a:ahLst/>
                    <a:cxnLst/>
                    <a:rect l="l" t="t" r="r" b="b"/>
                    <a:pathLst>
                      <a:path w="37296" h="124" extrusionOk="0">
                        <a:moveTo>
                          <a:pt x="62" y="0"/>
                        </a:moveTo>
                        <a:cubicBezTo>
                          <a:pt x="28" y="0"/>
                          <a:pt x="0" y="27"/>
                          <a:pt x="0" y="62"/>
                        </a:cubicBezTo>
                        <a:cubicBezTo>
                          <a:pt x="0" y="96"/>
                          <a:pt x="28" y="123"/>
                          <a:pt x="62" y="123"/>
                        </a:cubicBezTo>
                        <a:lnTo>
                          <a:pt x="37235" y="123"/>
                        </a:lnTo>
                        <a:cubicBezTo>
                          <a:pt x="37269" y="123"/>
                          <a:pt x="37295" y="96"/>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4340925" y="2792950"/>
                    <a:ext cx="932400" cy="3075"/>
                  </a:xfrm>
                  <a:custGeom>
                    <a:avLst/>
                    <a:gdLst/>
                    <a:ahLst/>
                    <a:cxnLst/>
                    <a:rect l="l" t="t" r="r" b="b"/>
                    <a:pathLst>
                      <a:path w="37296" h="123" extrusionOk="0">
                        <a:moveTo>
                          <a:pt x="62" y="0"/>
                        </a:moveTo>
                        <a:cubicBezTo>
                          <a:pt x="28" y="0"/>
                          <a:pt x="0" y="28"/>
                          <a:pt x="0" y="61"/>
                        </a:cubicBezTo>
                        <a:cubicBezTo>
                          <a:pt x="0" y="95"/>
                          <a:pt x="28" y="123"/>
                          <a:pt x="62" y="123"/>
                        </a:cubicBezTo>
                        <a:lnTo>
                          <a:pt x="37235" y="123"/>
                        </a:lnTo>
                        <a:cubicBezTo>
                          <a:pt x="37269" y="123"/>
                          <a:pt x="37295" y="95"/>
                          <a:pt x="37295" y="61"/>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4340925" y="2924050"/>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4340925" y="3055175"/>
                    <a:ext cx="932400" cy="3100"/>
                  </a:xfrm>
                  <a:custGeom>
                    <a:avLst/>
                    <a:gdLst/>
                    <a:ahLst/>
                    <a:cxnLst/>
                    <a:rect l="l" t="t" r="r" b="b"/>
                    <a:pathLst>
                      <a:path w="37296" h="124" extrusionOk="0">
                        <a:moveTo>
                          <a:pt x="62" y="0"/>
                        </a:moveTo>
                        <a:cubicBezTo>
                          <a:pt x="28" y="0"/>
                          <a:pt x="0" y="28"/>
                          <a:pt x="0" y="62"/>
                        </a:cubicBezTo>
                        <a:cubicBezTo>
                          <a:pt x="0" y="97"/>
                          <a:pt x="28" y="123"/>
                          <a:pt x="62" y="123"/>
                        </a:cubicBezTo>
                        <a:lnTo>
                          <a:pt x="37235" y="123"/>
                        </a:lnTo>
                        <a:cubicBezTo>
                          <a:pt x="37269" y="123"/>
                          <a:pt x="37295" y="97"/>
                          <a:pt x="37295" y="62"/>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4340925" y="3186325"/>
                    <a:ext cx="932400" cy="3075"/>
                  </a:xfrm>
                  <a:custGeom>
                    <a:avLst/>
                    <a:gdLst/>
                    <a:ahLst/>
                    <a:cxnLst/>
                    <a:rect l="l" t="t" r="r" b="b"/>
                    <a:pathLst>
                      <a:path w="37296" h="123" extrusionOk="0">
                        <a:moveTo>
                          <a:pt x="62" y="0"/>
                        </a:moveTo>
                        <a:cubicBezTo>
                          <a:pt x="28" y="0"/>
                          <a:pt x="0" y="27"/>
                          <a:pt x="0" y="61"/>
                        </a:cubicBezTo>
                        <a:cubicBezTo>
                          <a:pt x="0" y="95"/>
                          <a:pt x="28" y="123"/>
                          <a:pt x="62" y="123"/>
                        </a:cubicBezTo>
                        <a:lnTo>
                          <a:pt x="37235" y="123"/>
                        </a:lnTo>
                        <a:cubicBezTo>
                          <a:pt x="37269" y="123"/>
                          <a:pt x="37295" y="95"/>
                          <a:pt x="37295" y="61"/>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4340925" y="3317425"/>
                    <a:ext cx="932400" cy="3100"/>
                  </a:xfrm>
                  <a:custGeom>
                    <a:avLst/>
                    <a:gdLst/>
                    <a:ahLst/>
                    <a:cxnLst/>
                    <a:rect l="l" t="t" r="r" b="b"/>
                    <a:pathLst>
                      <a:path w="37296" h="124" extrusionOk="0">
                        <a:moveTo>
                          <a:pt x="62" y="1"/>
                        </a:moveTo>
                        <a:cubicBezTo>
                          <a:pt x="28" y="1"/>
                          <a:pt x="0" y="28"/>
                          <a:pt x="0" y="62"/>
                        </a:cubicBezTo>
                        <a:cubicBezTo>
                          <a:pt x="0" y="96"/>
                          <a:pt x="28" y="124"/>
                          <a:pt x="62" y="124"/>
                        </a:cubicBezTo>
                        <a:lnTo>
                          <a:pt x="37235" y="124"/>
                        </a:lnTo>
                        <a:cubicBezTo>
                          <a:pt x="37269" y="124"/>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46508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48100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49692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6" y="53413"/>
                          <a:pt x="123" y="53386"/>
                          <a:pt x="123" y="53352"/>
                        </a:cubicBezTo>
                        <a:lnTo>
                          <a:pt x="123" y="62"/>
                        </a:lnTo>
                        <a:cubicBezTo>
                          <a:pt x="123"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51284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22" name="Google Shape;422;p9"/>
            <p:cNvGrpSpPr/>
            <p:nvPr/>
          </p:nvGrpSpPr>
          <p:grpSpPr>
            <a:xfrm>
              <a:off x="-307285" y="3428151"/>
              <a:ext cx="9784590" cy="1725616"/>
              <a:chOff x="-307285" y="3428151"/>
              <a:chExt cx="9784590" cy="1725616"/>
            </a:xfrm>
          </p:grpSpPr>
          <p:grpSp>
            <p:nvGrpSpPr>
              <p:cNvPr id="423" name="Google Shape;423;p9"/>
              <p:cNvGrpSpPr/>
              <p:nvPr/>
            </p:nvGrpSpPr>
            <p:grpSpPr>
              <a:xfrm>
                <a:off x="-307285" y="3428151"/>
                <a:ext cx="9784590" cy="1403399"/>
                <a:chOff x="-307285" y="3428151"/>
                <a:chExt cx="9784590" cy="1403399"/>
              </a:xfrm>
            </p:grpSpPr>
            <p:grpSp>
              <p:nvGrpSpPr>
                <p:cNvPr id="424" name="Google Shape;424;p9"/>
                <p:cNvGrpSpPr/>
                <p:nvPr/>
              </p:nvGrpSpPr>
              <p:grpSpPr>
                <a:xfrm flipH="1">
                  <a:off x="8423996" y="3428151"/>
                  <a:ext cx="1053309" cy="1353778"/>
                  <a:chOff x="8584688" y="3255488"/>
                  <a:chExt cx="1177276" cy="1513108"/>
                </a:xfrm>
              </p:grpSpPr>
              <p:grpSp>
                <p:nvGrpSpPr>
                  <p:cNvPr id="425" name="Google Shape;425;p9"/>
                  <p:cNvGrpSpPr/>
                  <p:nvPr/>
                </p:nvGrpSpPr>
                <p:grpSpPr>
                  <a:xfrm flipH="1">
                    <a:off x="8584688" y="3633119"/>
                    <a:ext cx="649796" cy="1069159"/>
                    <a:chOff x="5171600" y="584075"/>
                    <a:chExt cx="402400" cy="662100"/>
                  </a:xfrm>
                </p:grpSpPr>
                <p:sp>
                  <p:nvSpPr>
                    <p:cNvPr id="426" name="Google Shape;426;p9"/>
                    <p:cNvSpPr/>
                    <p:nvPr/>
                  </p:nvSpPr>
                  <p:spPr>
                    <a:xfrm>
                      <a:off x="5324750" y="871475"/>
                      <a:ext cx="48450" cy="374700"/>
                    </a:xfrm>
                    <a:custGeom>
                      <a:avLst/>
                      <a:gdLst/>
                      <a:ahLst/>
                      <a:cxnLst/>
                      <a:rect l="l" t="t" r="r" b="b"/>
                      <a:pathLst>
                        <a:path w="1938" h="14988" extrusionOk="0">
                          <a:moveTo>
                            <a:pt x="1836" y="1"/>
                          </a:moveTo>
                          <a:lnTo>
                            <a:pt x="1066" y="82"/>
                          </a:lnTo>
                          <a:lnTo>
                            <a:pt x="0" y="14668"/>
                          </a:lnTo>
                          <a:lnTo>
                            <a:pt x="1854" y="14988"/>
                          </a:lnTo>
                          <a:cubicBezTo>
                            <a:pt x="1854" y="14988"/>
                            <a:pt x="1937" y="6963"/>
                            <a:pt x="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5483525" y="782650"/>
                      <a:ext cx="51900" cy="29275"/>
                    </a:xfrm>
                    <a:custGeom>
                      <a:avLst/>
                      <a:gdLst/>
                      <a:ahLst/>
                      <a:cxnLst/>
                      <a:rect l="l" t="t" r="r" b="b"/>
                      <a:pathLst>
                        <a:path w="2076" h="1171" extrusionOk="0">
                          <a:moveTo>
                            <a:pt x="2022" y="0"/>
                          </a:moveTo>
                          <a:cubicBezTo>
                            <a:pt x="2008" y="0"/>
                            <a:pt x="1995" y="6"/>
                            <a:pt x="1984" y="16"/>
                          </a:cubicBezTo>
                          <a:cubicBezTo>
                            <a:pt x="1340" y="713"/>
                            <a:pt x="56" y="1071"/>
                            <a:pt x="42" y="1073"/>
                          </a:cubicBezTo>
                          <a:cubicBezTo>
                            <a:pt x="16" y="1081"/>
                            <a:pt x="0" y="1108"/>
                            <a:pt x="7" y="1135"/>
                          </a:cubicBezTo>
                          <a:cubicBezTo>
                            <a:pt x="13" y="1156"/>
                            <a:pt x="34" y="1171"/>
                            <a:pt x="55" y="1171"/>
                          </a:cubicBezTo>
                          <a:lnTo>
                            <a:pt x="55" y="1171"/>
                          </a:lnTo>
                          <a:cubicBezTo>
                            <a:pt x="60" y="1171"/>
                            <a:pt x="64" y="1171"/>
                            <a:pt x="68" y="1170"/>
                          </a:cubicBezTo>
                          <a:cubicBezTo>
                            <a:pt x="122" y="1155"/>
                            <a:pt x="1393" y="802"/>
                            <a:pt x="2057" y="84"/>
                          </a:cubicBezTo>
                          <a:cubicBezTo>
                            <a:pt x="2076" y="63"/>
                            <a:pt x="2075" y="32"/>
                            <a:pt x="2054" y="14"/>
                          </a:cubicBezTo>
                          <a:cubicBezTo>
                            <a:pt x="2045" y="5"/>
                            <a:pt x="2033" y="0"/>
                            <a:pt x="2022" y="0"/>
                          </a:cubicBezTo>
                          <a:close/>
                          <a:moveTo>
                            <a:pt x="55" y="1171"/>
                          </a:moveTo>
                          <a:lnTo>
                            <a:pt x="55" y="1171"/>
                          </a:lnTo>
                          <a:cubicBezTo>
                            <a:pt x="55" y="1171"/>
                            <a:pt x="55" y="1171"/>
                            <a:pt x="54" y="1171"/>
                          </a:cubicBezTo>
                          <a:lnTo>
                            <a:pt x="56" y="1171"/>
                          </a:lnTo>
                          <a:cubicBezTo>
                            <a:pt x="55" y="1171"/>
                            <a:pt x="55" y="1171"/>
                            <a:pt x="55" y="1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5290175" y="787900"/>
                      <a:ext cx="48100" cy="70875"/>
                    </a:xfrm>
                    <a:custGeom>
                      <a:avLst/>
                      <a:gdLst/>
                      <a:ahLst/>
                      <a:cxnLst/>
                      <a:rect l="l" t="t" r="r" b="b"/>
                      <a:pathLst>
                        <a:path w="1924" h="2835" extrusionOk="0">
                          <a:moveTo>
                            <a:pt x="466" y="1"/>
                          </a:moveTo>
                          <a:cubicBezTo>
                            <a:pt x="444" y="1"/>
                            <a:pt x="424" y="17"/>
                            <a:pt x="419" y="40"/>
                          </a:cubicBezTo>
                          <a:cubicBezTo>
                            <a:pt x="415" y="59"/>
                            <a:pt x="1" y="2026"/>
                            <a:pt x="1848" y="2831"/>
                          </a:cubicBezTo>
                          <a:cubicBezTo>
                            <a:pt x="1854" y="2833"/>
                            <a:pt x="1861" y="2834"/>
                            <a:pt x="1867" y="2834"/>
                          </a:cubicBezTo>
                          <a:cubicBezTo>
                            <a:pt x="1886" y="2834"/>
                            <a:pt x="1904" y="2823"/>
                            <a:pt x="1913" y="2805"/>
                          </a:cubicBezTo>
                          <a:cubicBezTo>
                            <a:pt x="1924" y="2780"/>
                            <a:pt x="1912" y="2751"/>
                            <a:pt x="1886" y="2739"/>
                          </a:cubicBezTo>
                          <a:cubicBezTo>
                            <a:pt x="1145" y="2416"/>
                            <a:pt x="688" y="1869"/>
                            <a:pt x="531" y="1113"/>
                          </a:cubicBezTo>
                          <a:cubicBezTo>
                            <a:pt x="411" y="545"/>
                            <a:pt x="515" y="66"/>
                            <a:pt x="516" y="61"/>
                          </a:cubicBezTo>
                          <a:cubicBezTo>
                            <a:pt x="522" y="34"/>
                            <a:pt x="505" y="7"/>
                            <a:pt x="478" y="2"/>
                          </a:cubicBezTo>
                          <a:cubicBezTo>
                            <a:pt x="474"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9"/>
                  <p:cNvGrpSpPr/>
                  <p:nvPr/>
                </p:nvGrpSpPr>
                <p:grpSpPr>
                  <a:xfrm flipH="1">
                    <a:off x="8776533" y="3255488"/>
                    <a:ext cx="985432" cy="1513108"/>
                    <a:chOff x="4718825" y="412825"/>
                    <a:chExt cx="610250" cy="937025"/>
                  </a:xfrm>
                </p:grpSpPr>
                <p:sp>
                  <p:nvSpPr>
                    <p:cNvPr id="432" name="Google Shape;432;p9"/>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5045650" y="679850"/>
                      <a:ext cx="150800" cy="670000"/>
                    </a:xfrm>
                    <a:custGeom>
                      <a:avLst/>
                      <a:gdLst/>
                      <a:ahLst/>
                      <a:cxnLst/>
                      <a:rect l="l" t="t" r="r" b="b"/>
                      <a:pathLst>
                        <a:path w="6032" h="26800" extrusionOk="0">
                          <a:moveTo>
                            <a:pt x="1" y="1"/>
                          </a:moveTo>
                          <a:cubicBezTo>
                            <a:pt x="1" y="1"/>
                            <a:pt x="3425" y="12439"/>
                            <a:pt x="3151" y="26799"/>
                          </a:cubicBezTo>
                          <a:lnTo>
                            <a:pt x="6031" y="26799"/>
                          </a:lnTo>
                          <a:cubicBezTo>
                            <a:pt x="6031" y="26799"/>
                            <a:pt x="4299" y="12988"/>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4882025" y="703500"/>
                      <a:ext cx="214975" cy="216500"/>
                    </a:xfrm>
                    <a:custGeom>
                      <a:avLst/>
                      <a:gdLst/>
                      <a:ahLst/>
                      <a:cxnLst/>
                      <a:rect l="l" t="t" r="r" b="b"/>
                      <a:pathLst>
                        <a:path w="8599" h="8660" extrusionOk="0">
                          <a:moveTo>
                            <a:pt x="1" y="0"/>
                          </a:moveTo>
                          <a:cubicBezTo>
                            <a:pt x="1" y="0"/>
                            <a:pt x="148" y="387"/>
                            <a:pt x="510" y="1008"/>
                          </a:cubicBezTo>
                          <a:lnTo>
                            <a:pt x="510" y="1008"/>
                          </a:lnTo>
                          <a:cubicBezTo>
                            <a:pt x="334" y="684"/>
                            <a:pt x="164" y="348"/>
                            <a:pt x="1" y="0"/>
                          </a:cubicBezTo>
                          <a:close/>
                          <a:moveTo>
                            <a:pt x="510" y="1008"/>
                          </a:moveTo>
                          <a:lnTo>
                            <a:pt x="510" y="1008"/>
                          </a:lnTo>
                          <a:cubicBezTo>
                            <a:pt x="3291" y="6130"/>
                            <a:pt x="7509" y="8257"/>
                            <a:pt x="8598" y="8659"/>
                          </a:cubicBezTo>
                          <a:lnTo>
                            <a:pt x="8568" y="7806"/>
                          </a:lnTo>
                          <a:cubicBezTo>
                            <a:pt x="3750" y="5703"/>
                            <a:pt x="1433" y="2593"/>
                            <a:pt x="510" y="10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5121350" y="683300"/>
                      <a:ext cx="66450" cy="300725"/>
                    </a:xfrm>
                    <a:custGeom>
                      <a:avLst/>
                      <a:gdLst/>
                      <a:ahLst/>
                      <a:cxnLst/>
                      <a:rect l="l" t="t" r="r" b="b"/>
                      <a:pathLst>
                        <a:path w="2658" h="12029" extrusionOk="0">
                          <a:moveTo>
                            <a:pt x="1998" y="0"/>
                          </a:moveTo>
                          <a:lnTo>
                            <a:pt x="1998" y="0"/>
                          </a:lnTo>
                          <a:cubicBezTo>
                            <a:pt x="1958" y="419"/>
                            <a:pt x="1787" y="341"/>
                            <a:pt x="1795" y="732"/>
                          </a:cubicBezTo>
                          <a:cubicBezTo>
                            <a:pt x="1891" y="5838"/>
                            <a:pt x="1" y="10259"/>
                            <a:pt x="1" y="10259"/>
                          </a:cubicBezTo>
                          <a:lnTo>
                            <a:pt x="367" y="12028"/>
                          </a:lnTo>
                          <a:cubicBezTo>
                            <a:pt x="2658" y="5127"/>
                            <a:pt x="1998" y="1"/>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4718825" y="412825"/>
                      <a:ext cx="610250" cy="446450"/>
                    </a:xfrm>
                    <a:custGeom>
                      <a:avLst/>
                      <a:gdLst/>
                      <a:ahLst/>
                      <a:cxnLst/>
                      <a:rect l="l" t="t" r="r" b="b"/>
                      <a:pathLst>
                        <a:path w="24410" h="17858" extrusionOk="0">
                          <a:moveTo>
                            <a:pt x="11501" y="0"/>
                          </a:moveTo>
                          <a:cubicBezTo>
                            <a:pt x="10851" y="0"/>
                            <a:pt x="10226" y="165"/>
                            <a:pt x="9660" y="395"/>
                          </a:cubicBezTo>
                          <a:cubicBezTo>
                            <a:pt x="8950" y="683"/>
                            <a:pt x="8350" y="1184"/>
                            <a:pt x="7947" y="1834"/>
                          </a:cubicBezTo>
                          <a:cubicBezTo>
                            <a:pt x="7872" y="1952"/>
                            <a:pt x="7705" y="2292"/>
                            <a:pt x="7664" y="2317"/>
                          </a:cubicBezTo>
                          <a:cubicBezTo>
                            <a:pt x="7664" y="2317"/>
                            <a:pt x="7662" y="2317"/>
                            <a:pt x="7661" y="2317"/>
                          </a:cubicBezTo>
                          <a:cubicBezTo>
                            <a:pt x="7631" y="2317"/>
                            <a:pt x="7409" y="2281"/>
                            <a:pt x="7060" y="2281"/>
                          </a:cubicBezTo>
                          <a:cubicBezTo>
                            <a:pt x="5887" y="2281"/>
                            <a:pt x="3272" y="2683"/>
                            <a:pt x="1644" y="6185"/>
                          </a:cubicBezTo>
                          <a:cubicBezTo>
                            <a:pt x="1" y="9721"/>
                            <a:pt x="2834" y="12617"/>
                            <a:pt x="2834" y="12617"/>
                          </a:cubicBezTo>
                          <a:cubicBezTo>
                            <a:pt x="2834" y="12617"/>
                            <a:pt x="2170" y="14043"/>
                            <a:pt x="3166" y="15485"/>
                          </a:cubicBezTo>
                          <a:cubicBezTo>
                            <a:pt x="3894" y="16537"/>
                            <a:pt x="5024" y="16676"/>
                            <a:pt x="5570" y="16676"/>
                          </a:cubicBezTo>
                          <a:cubicBezTo>
                            <a:pt x="5765" y="16676"/>
                            <a:pt x="5886" y="16659"/>
                            <a:pt x="5886" y="16659"/>
                          </a:cubicBezTo>
                          <a:cubicBezTo>
                            <a:pt x="5886" y="16659"/>
                            <a:pt x="5962" y="17033"/>
                            <a:pt x="6198" y="17565"/>
                          </a:cubicBezTo>
                          <a:cubicBezTo>
                            <a:pt x="6198" y="17565"/>
                            <a:pt x="6936" y="17858"/>
                            <a:pt x="7848" y="17858"/>
                          </a:cubicBezTo>
                          <a:cubicBezTo>
                            <a:pt x="8251" y="17858"/>
                            <a:pt x="8688" y="17800"/>
                            <a:pt x="9110" y="17635"/>
                          </a:cubicBezTo>
                          <a:cubicBezTo>
                            <a:pt x="10485" y="17096"/>
                            <a:pt x="10886" y="15713"/>
                            <a:pt x="10886" y="15713"/>
                          </a:cubicBezTo>
                          <a:cubicBezTo>
                            <a:pt x="10886" y="15713"/>
                            <a:pt x="12083" y="16213"/>
                            <a:pt x="14157" y="16278"/>
                          </a:cubicBezTo>
                          <a:cubicBezTo>
                            <a:pt x="14222" y="16280"/>
                            <a:pt x="14286" y="16281"/>
                            <a:pt x="14349" y="16281"/>
                          </a:cubicBezTo>
                          <a:cubicBezTo>
                            <a:pt x="16292" y="16281"/>
                            <a:pt x="17212" y="15357"/>
                            <a:pt x="17212" y="15357"/>
                          </a:cubicBezTo>
                          <a:cubicBezTo>
                            <a:pt x="17212" y="15357"/>
                            <a:pt x="18280" y="16113"/>
                            <a:pt x="19450" y="16344"/>
                          </a:cubicBezTo>
                          <a:cubicBezTo>
                            <a:pt x="20016" y="16455"/>
                            <a:pt x="20546" y="16484"/>
                            <a:pt x="20942" y="16484"/>
                          </a:cubicBezTo>
                          <a:cubicBezTo>
                            <a:pt x="21365" y="16484"/>
                            <a:pt x="21636" y="16451"/>
                            <a:pt x="21636" y="16451"/>
                          </a:cubicBezTo>
                          <a:cubicBezTo>
                            <a:pt x="21636" y="16451"/>
                            <a:pt x="22622" y="14936"/>
                            <a:pt x="22060" y="12416"/>
                          </a:cubicBezTo>
                          <a:cubicBezTo>
                            <a:pt x="23545" y="11486"/>
                            <a:pt x="24409" y="9496"/>
                            <a:pt x="24022" y="7553"/>
                          </a:cubicBezTo>
                          <a:cubicBezTo>
                            <a:pt x="23633" y="5608"/>
                            <a:pt x="22237" y="3755"/>
                            <a:pt x="20485" y="2703"/>
                          </a:cubicBezTo>
                          <a:cubicBezTo>
                            <a:pt x="19305" y="1994"/>
                            <a:pt x="17985" y="1644"/>
                            <a:pt x="16723" y="1644"/>
                          </a:cubicBezTo>
                          <a:cubicBezTo>
                            <a:pt x="16111" y="1644"/>
                            <a:pt x="15513" y="1726"/>
                            <a:pt x="14951" y="1890"/>
                          </a:cubicBezTo>
                          <a:cubicBezTo>
                            <a:pt x="14276" y="990"/>
                            <a:pt x="13299" y="305"/>
                            <a:pt x="12272" y="82"/>
                          </a:cubicBezTo>
                          <a:cubicBezTo>
                            <a:pt x="12012" y="25"/>
                            <a:pt x="11755" y="0"/>
                            <a:pt x="1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4881900" y="469475"/>
                      <a:ext cx="29950" cy="93900"/>
                    </a:xfrm>
                    <a:custGeom>
                      <a:avLst/>
                      <a:gdLst/>
                      <a:ahLst/>
                      <a:cxnLst/>
                      <a:rect l="l" t="t" r="r" b="b"/>
                      <a:pathLst>
                        <a:path w="1198" h="3756" extrusionOk="0">
                          <a:moveTo>
                            <a:pt x="1141" y="1"/>
                          </a:moveTo>
                          <a:cubicBezTo>
                            <a:pt x="1124" y="1"/>
                            <a:pt x="1108" y="9"/>
                            <a:pt x="1099" y="25"/>
                          </a:cubicBezTo>
                          <a:cubicBezTo>
                            <a:pt x="44" y="1848"/>
                            <a:pt x="2" y="3687"/>
                            <a:pt x="2" y="3705"/>
                          </a:cubicBezTo>
                          <a:cubicBezTo>
                            <a:pt x="1" y="3732"/>
                            <a:pt x="24" y="3755"/>
                            <a:pt x="50" y="3755"/>
                          </a:cubicBezTo>
                          <a:lnTo>
                            <a:pt x="51" y="3755"/>
                          </a:lnTo>
                          <a:cubicBezTo>
                            <a:pt x="78" y="3755"/>
                            <a:pt x="101" y="3734"/>
                            <a:pt x="101" y="3706"/>
                          </a:cubicBezTo>
                          <a:cubicBezTo>
                            <a:pt x="101" y="3688"/>
                            <a:pt x="144" y="1875"/>
                            <a:pt x="1184" y="75"/>
                          </a:cubicBezTo>
                          <a:cubicBezTo>
                            <a:pt x="1198" y="52"/>
                            <a:pt x="1190" y="20"/>
                            <a:pt x="1166" y="7"/>
                          </a:cubicBezTo>
                          <a:cubicBezTo>
                            <a:pt x="1158" y="3"/>
                            <a:pt x="1150"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5194800" y="721975"/>
                      <a:ext cx="76925" cy="23200"/>
                    </a:xfrm>
                    <a:custGeom>
                      <a:avLst/>
                      <a:gdLst/>
                      <a:ahLst/>
                      <a:cxnLst/>
                      <a:rect l="l" t="t" r="r" b="b"/>
                      <a:pathLst>
                        <a:path w="3077" h="928" extrusionOk="0">
                          <a:moveTo>
                            <a:pt x="3020" y="1"/>
                          </a:moveTo>
                          <a:cubicBezTo>
                            <a:pt x="3009" y="1"/>
                            <a:pt x="2998" y="4"/>
                            <a:pt x="2989" y="12"/>
                          </a:cubicBezTo>
                          <a:cubicBezTo>
                            <a:pt x="2054" y="793"/>
                            <a:pt x="403" y="828"/>
                            <a:pt x="100" y="828"/>
                          </a:cubicBezTo>
                          <a:cubicBezTo>
                            <a:pt x="71" y="828"/>
                            <a:pt x="54" y="827"/>
                            <a:pt x="52" y="827"/>
                          </a:cubicBezTo>
                          <a:lnTo>
                            <a:pt x="51" y="827"/>
                          </a:lnTo>
                          <a:cubicBezTo>
                            <a:pt x="23" y="827"/>
                            <a:pt x="2" y="849"/>
                            <a:pt x="0" y="876"/>
                          </a:cubicBezTo>
                          <a:cubicBezTo>
                            <a:pt x="0" y="903"/>
                            <a:pt x="22" y="926"/>
                            <a:pt x="50" y="926"/>
                          </a:cubicBezTo>
                          <a:cubicBezTo>
                            <a:pt x="50" y="926"/>
                            <a:pt x="71" y="927"/>
                            <a:pt x="111" y="927"/>
                          </a:cubicBezTo>
                          <a:cubicBezTo>
                            <a:pt x="260" y="927"/>
                            <a:pt x="666" y="919"/>
                            <a:pt x="1148" y="843"/>
                          </a:cubicBezTo>
                          <a:cubicBezTo>
                            <a:pt x="1711" y="754"/>
                            <a:pt x="2499" y="551"/>
                            <a:pt x="3053" y="88"/>
                          </a:cubicBezTo>
                          <a:cubicBezTo>
                            <a:pt x="3073" y="70"/>
                            <a:pt x="3077" y="40"/>
                            <a:pt x="3059" y="18"/>
                          </a:cubicBezTo>
                          <a:cubicBezTo>
                            <a:pt x="3048" y="7"/>
                            <a:pt x="3034" y="1"/>
                            <a:pt x="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5084875" y="549050"/>
                      <a:ext cx="58175" cy="124450"/>
                    </a:xfrm>
                    <a:custGeom>
                      <a:avLst/>
                      <a:gdLst/>
                      <a:ahLst/>
                      <a:cxnLst/>
                      <a:rect l="l" t="t" r="r" b="b"/>
                      <a:pathLst>
                        <a:path w="2327" h="4978" extrusionOk="0">
                          <a:moveTo>
                            <a:pt x="57" y="0"/>
                          </a:moveTo>
                          <a:cubicBezTo>
                            <a:pt x="39" y="0"/>
                            <a:pt x="22" y="10"/>
                            <a:pt x="14" y="27"/>
                          </a:cubicBezTo>
                          <a:cubicBezTo>
                            <a:pt x="0" y="51"/>
                            <a:pt x="10" y="81"/>
                            <a:pt x="34" y="94"/>
                          </a:cubicBezTo>
                          <a:cubicBezTo>
                            <a:pt x="41" y="98"/>
                            <a:pt x="734" y="465"/>
                            <a:pt x="1269" y="1240"/>
                          </a:cubicBezTo>
                          <a:cubicBezTo>
                            <a:pt x="1762" y="1953"/>
                            <a:pt x="2218" y="3169"/>
                            <a:pt x="1596" y="4911"/>
                          </a:cubicBezTo>
                          <a:cubicBezTo>
                            <a:pt x="1587" y="4937"/>
                            <a:pt x="1600" y="4966"/>
                            <a:pt x="1626" y="4975"/>
                          </a:cubicBezTo>
                          <a:cubicBezTo>
                            <a:pt x="1632" y="4976"/>
                            <a:pt x="1637" y="4978"/>
                            <a:pt x="1643" y="4978"/>
                          </a:cubicBezTo>
                          <a:cubicBezTo>
                            <a:pt x="1663" y="4978"/>
                            <a:pt x="1682" y="4966"/>
                            <a:pt x="1690" y="4945"/>
                          </a:cubicBezTo>
                          <a:cubicBezTo>
                            <a:pt x="2327" y="3161"/>
                            <a:pt x="1856" y="1913"/>
                            <a:pt x="1348" y="1180"/>
                          </a:cubicBezTo>
                          <a:cubicBezTo>
                            <a:pt x="799" y="387"/>
                            <a:pt x="110" y="21"/>
                            <a:pt x="80" y="6"/>
                          </a:cubicBezTo>
                          <a:cubicBezTo>
                            <a:pt x="72" y="2"/>
                            <a:pt x="65"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1" name="Google Shape;441;p9"/>
                <p:cNvGrpSpPr/>
                <p:nvPr/>
              </p:nvGrpSpPr>
              <p:grpSpPr>
                <a:xfrm flipH="1">
                  <a:off x="-307285" y="3719680"/>
                  <a:ext cx="1024182" cy="1111870"/>
                  <a:chOff x="7247246" y="3181830"/>
                  <a:chExt cx="1024182" cy="1111870"/>
                </a:xfrm>
              </p:grpSpPr>
              <p:grpSp>
                <p:nvGrpSpPr>
                  <p:cNvPr id="442" name="Google Shape;442;p9"/>
                  <p:cNvGrpSpPr/>
                  <p:nvPr/>
                </p:nvGrpSpPr>
                <p:grpSpPr>
                  <a:xfrm>
                    <a:off x="7247246" y="3247552"/>
                    <a:ext cx="648060" cy="1046148"/>
                    <a:chOff x="5864425" y="493925"/>
                    <a:chExt cx="401325" cy="647850"/>
                  </a:xfrm>
                </p:grpSpPr>
                <p:sp>
                  <p:nvSpPr>
                    <p:cNvPr id="443" name="Google Shape;443;p9"/>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6097800" y="672450"/>
                      <a:ext cx="93650" cy="469325"/>
                    </a:xfrm>
                    <a:custGeom>
                      <a:avLst/>
                      <a:gdLst/>
                      <a:ahLst/>
                      <a:cxnLst/>
                      <a:rect l="l" t="t" r="r" b="b"/>
                      <a:pathLst>
                        <a:path w="3746" h="18773" extrusionOk="0">
                          <a:moveTo>
                            <a:pt x="359" y="1"/>
                          </a:moveTo>
                          <a:lnTo>
                            <a:pt x="0" y="113"/>
                          </a:lnTo>
                          <a:cubicBezTo>
                            <a:pt x="186" y="9377"/>
                            <a:pt x="1860" y="18772"/>
                            <a:pt x="1860" y="18772"/>
                          </a:cubicBezTo>
                          <a:lnTo>
                            <a:pt x="3746" y="18187"/>
                          </a:lnTo>
                          <a:cubicBezTo>
                            <a:pt x="647" y="8842"/>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6025225" y="700225"/>
                      <a:ext cx="87850" cy="188625"/>
                    </a:xfrm>
                    <a:custGeom>
                      <a:avLst/>
                      <a:gdLst/>
                      <a:ahLst/>
                      <a:cxnLst/>
                      <a:rect l="l" t="t" r="r" b="b"/>
                      <a:pathLst>
                        <a:path w="3514" h="7545" extrusionOk="0">
                          <a:moveTo>
                            <a:pt x="0" y="1"/>
                          </a:moveTo>
                          <a:cubicBezTo>
                            <a:pt x="1" y="2"/>
                            <a:pt x="610" y="3493"/>
                            <a:pt x="3514" y="7544"/>
                          </a:cubicBezTo>
                          <a:lnTo>
                            <a:pt x="3393" y="6312"/>
                          </a:lnTo>
                          <a:cubicBezTo>
                            <a:pt x="3393" y="6312"/>
                            <a:pt x="1257" y="3802"/>
                            <a:pt x="282" y="439"/>
                          </a:cubicBezTo>
                          <a:cubicBezTo>
                            <a:pt x="208" y="182"/>
                            <a:pt x="111" y="2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5864425" y="493925"/>
                      <a:ext cx="401325" cy="332725"/>
                    </a:xfrm>
                    <a:custGeom>
                      <a:avLst/>
                      <a:gdLst/>
                      <a:ahLst/>
                      <a:cxnLst/>
                      <a:rect l="l" t="t" r="r" b="b"/>
                      <a:pathLst>
                        <a:path w="16053" h="13309" extrusionOk="0">
                          <a:moveTo>
                            <a:pt x="7504" y="1"/>
                          </a:moveTo>
                          <a:cubicBezTo>
                            <a:pt x="7500" y="1"/>
                            <a:pt x="7496" y="1"/>
                            <a:pt x="7492" y="1"/>
                          </a:cubicBezTo>
                          <a:cubicBezTo>
                            <a:pt x="6910" y="4"/>
                            <a:pt x="6288" y="118"/>
                            <a:pt x="5756" y="486"/>
                          </a:cubicBezTo>
                          <a:cubicBezTo>
                            <a:pt x="5163" y="895"/>
                            <a:pt x="4723" y="1585"/>
                            <a:pt x="4530" y="2332"/>
                          </a:cubicBezTo>
                          <a:cubicBezTo>
                            <a:pt x="3308" y="2464"/>
                            <a:pt x="2072" y="3169"/>
                            <a:pt x="1236" y="4294"/>
                          </a:cubicBezTo>
                          <a:cubicBezTo>
                            <a:pt x="400" y="5419"/>
                            <a:pt x="1" y="6957"/>
                            <a:pt x="262" y="8292"/>
                          </a:cubicBezTo>
                          <a:cubicBezTo>
                            <a:pt x="524" y="9624"/>
                            <a:pt x="1592" y="10660"/>
                            <a:pt x="2776" y="10861"/>
                          </a:cubicBezTo>
                          <a:cubicBezTo>
                            <a:pt x="3078" y="12605"/>
                            <a:pt x="4099" y="13309"/>
                            <a:pt x="4099" y="13309"/>
                          </a:cubicBezTo>
                          <a:cubicBezTo>
                            <a:pt x="4099" y="13309"/>
                            <a:pt x="4776" y="13120"/>
                            <a:pt x="5457" y="12668"/>
                          </a:cubicBezTo>
                          <a:cubicBezTo>
                            <a:pt x="6139" y="12217"/>
                            <a:pt x="6618" y="11458"/>
                            <a:pt x="6618" y="11458"/>
                          </a:cubicBezTo>
                          <a:cubicBezTo>
                            <a:pt x="6618" y="11458"/>
                            <a:pt x="6891" y="11572"/>
                            <a:pt x="7357" y="11572"/>
                          </a:cubicBezTo>
                          <a:cubicBezTo>
                            <a:pt x="7727" y="11572"/>
                            <a:pt x="8219" y="11500"/>
                            <a:pt x="8793" y="11243"/>
                          </a:cubicBezTo>
                          <a:cubicBezTo>
                            <a:pt x="10091" y="10660"/>
                            <a:pt x="10720" y="10030"/>
                            <a:pt x="10720" y="10030"/>
                          </a:cubicBezTo>
                          <a:cubicBezTo>
                            <a:pt x="10720" y="10030"/>
                            <a:pt x="11321" y="10784"/>
                            <a:pt x="12313" y="10784"/>
                          </a:cubicBezTo>
                          <a:cubicBezTo>
                            <a:pt x="12324" y="10784"/>
                            <a:pt x="12336" y="10784"/>
                            <a:pt x="12348" y="10784"/>
                          </a:cubicBezTo>
                          <a:cubicBezTo>
                            <a:pt x="13360" y="10766"/>
                            <a:pt x="14175" y="9978"/>
                            <a:pt x="14175" y="9978"/>
                          </a:cubicBezTo>
                          <a:cubicBezTo>
                            <a:pt x="14185" y="9580"/>
                            <a:pt x="14136" y="9323"/>
                            <a:pt x="14136" y="9323"/>
                          </a:cubicBezTo>
                          <a:cubicBezTo>
                            <a:pt x="14136" y="9323"/>
                            <a:pt x="15300" y="9033"/>
                            <a:pt x="15553" y="7868"/>
                          </a:cubicBezTo>
                          <a:cubicBezTo>
                            <a:pt x="15807" y="6694"/>
                            <a:pt x="15015" y="5963"/>
                            <a:pt x="15015" y="5963"/>
                          </a:cubicBezTo>
                          <a:cubicBezTo>
                            <a:pt x="15015" y="5963"/>
                            <a:pt x="16052" y="3388"/>
                            <a:pt x="14086" y="1576"/>
                          </a:cubicBezTo>
                          <a:cubicBezTo>
                            <a:pt x="12952" y="531"/>
                            <a:pt x="11881" y="241"/>
                            <a:pt x="11037" y="241"/>
                          </a:cubicBezTo>
                          <a:cubicBezTo>
                            <a:pt x="9979" y="241"/>
                            <a:pt x="9278"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6094525" y="510100"/>
                      <a:ext cx="43950" cy="53300"/>
                    </a:xfrm>
                    <a:custGeom>
                      <a:avLst/>
                      <a:gdLst/>
                      <a:ahLst/>
                      <a:cxnLst/>
                      <a:rect l="l" t="t" r="r" b="b"/>
                      <a:pathLst>
                        <a:path w="1758" h="2132" extrusionOk="0">
                          <a:moveTo>
                            <a:pt x="55" y="1"/>
                          </a:moveTo>
                          <a:cubicBezTo>
                            <a:pt x="40" y="1"/>
                            <a:pt x="26" y="7"/>
                            <a:pt x="17" y="21"/>
                          </a:cubicBezTo>
                          <a:cubicBezTo>
                            <a:pt x="0" y="42"/>
                            <a:pt x="4" y="73"/>
                            <a:pt x="25" y="89"/>
                          </a:cubicBezTo>
                          <a:cubicBezTo>
                            <a:pt x="1151" y="955"/>
                            <a:pt x="1652" y="2090"/>
                            <a:pt x="1657" y="2101"/>
                          </a:cubicBezTo>
                          <a:cubicBezTo>
                            <a:pt x="1665" y="2121"/>
                            <a:pt x="1683" y="2131"/>
                            <a:pt x="1702" y="2131"/>
                          </a:cubicBezTo>
                          <a:cubicBezTo>
                            <a:pt x="1709" y="2131"/>
                            <a:pt x="1716" y="2130"/>
                            <a:pt x="1722" y="2128"/>
                          </a:cubicBezTo>
                          <a:cubicBezTo>
                            <a:pt x="1747" y="2117"/>
                            <a:pt x="1758" y="2088"/>
                            <a:pt x="1747" y="2063"/>
                          </a:cubicBezTo>
                          <a:cubicBezTo>
                            <a:pt x="1742" y="2051"/>
                            <a:pt x="1233" y="894"/>
                            <a:pt x="86" y="11"/>
                          </a:cubicBezTo>
                          <a:cubicBezTo>
                            <a:pt x="76" y="4"/>
                            <a:pt x="6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5932425" y="757900"/>
                      <a:ext cx="55300" cy="10850"/>
                    </a:xfrm>
                    <a:custGeom>
                      <a:avLst/>
                      <a:gdLst/>
                      <a:ahLst/>
                      <a:cxnLst/>
                      <a:rect l="l" t="t" r="r" b="b"/>
                      <a:pathLst>
                        <a:path w="2212" h="434" extrusionOk="0">
                          <a:moveTo>
                            <a:pt x="2154" y="0"/>
                          </a:moveTo>
                          <a:cubicBezTo>
                            <a:pt x="2148" y="0"/>
                            <a:pt x="2141" y="2"/>
                            <a:pt x="2134" y="4"/>
                          </a:cubicBezTo>
                          <a:cubicBezTo>
                            <a:pt x="2124" y="8"/>
                            <a:pt x="1382" y="334"/>
                            <a:pt x="642" y="334"/>
                          </a:cubicBezTo>
                          <a:cubicBezTo>
                            <a:pt x="447" y="334"/>
                            <a:pt x="253" y="312"/>
                            <a:pt x="72" y="255"/>
                          </a:cubicBezTo>
                          <a:cubicBezTo>
                            <a:pt x="66" y="253"/>
                            <a:pt x="61" y="253"/>
                            <a:pt x="56" y="253"/>
                          </a:cubicBezTo>
                          <a:cubicBezTo>
                            <a:pt x="35" y="253"/>
                            <a:pt x="16" y="266"/>
                            <a:pt x="9" y="287"/>
                          </a:cubicBezTo>
                          <a:cubicBezTo>
                            <a:pt x="1" y="314"/>
                            <a:pt x="15" y="342"/>
                            <a:pt x="41" y="350"/>
                          </a:cubicBezTo>
                          <a:cubicBezTo>
                            <a:pt x="235" y="410"/>
                            <a:pt x="441" y="433"/>
                            <a:pt x="645" y="433"/>
                          </a:cubicBezTo>
                          <a:cubicBezTo>
                            <a:pt x="940" y="433"/>
                            <a:pt x="1227" y="384"/>
                            <a:pt x="1454" y="331"/>
                          </a:cubicBezTo>
                          <a:cubicBezTo>
                            <a:pt x="1866" y="232"/>
                            <a:pt x="2163" y="101"/>
                            <a:pt x="2175" y="95"/>
                          </a:cubicBezTo>
                          <a:cubicBezTo>
                            <a:pt x="2200" y="84"/>
                            <a:pt x="2211" y="55"/>
                            <a:pt x="2200" y="30"/>
                          </a:cubicBezTo>
                          <a:cubicBezTo>
                            <a:pt x="2192" y="11"/>
                            <a:pt x="217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5969200" y="606500"/>
                      <a:ext cx="44200" cy="90175"/>
                    </a:xfrm>
                    <a:custGeom>
                      <a:avLst/>
                      <a:gdLst/>
                      <a:ahLst/>
                      <a:cxnLst/>
                      <a:rect l="l" t="t" r="r" b="b"/>
                      <a:pathLst>
                        <a:path w="1768" h="3607" extrusionOk="0">
                          <a:moveTo>
                            <a:pt x="1442" y="1"/>
                          </a:moveTo>
                          <a:cubicBezTo>
                            <a:pt x="1428" y="1"/>
                            <a:pt x="1414" y="7"/>
                            <a:pt x="1405" y="19"/>
                          </a:cubicBezTo>
                          <a:cubicBezTo>
                            <a:pt x="1390" y="36"/>
                            <a:pt x="1" y="1733"/>
                            <a:pt x="1676" y="3590"/>
                          </a:cubicBezTo>
                          <a:cubicBezTo>
                            <a:pt x="1685" y="3601"/>
                            <a:pt x="1698" y="3606"/>
                            <a:pt x="1713" y="3606"/>
                          </a:cubicBezTo>
                          <a:lnTo>
                            <a:pt x="1713" y="3607"/>
                          </a:lnTo>
                          <a:cubicBezTo>
                            <a:pt x="1725" y="3607"/>
                            <a:pt x="1736" y="3602"/>
                            <a:pt x="1745" y="3593"/>
                          </a:cubicBezTo>
                          <a:cubicBezTo>
                            <a:pt x="1766" y="3575"/>
                            <a:pt x="1767" y="3544"/>
                            <a:pt x="1749" y="3524"/>
                          </a:cubicBezTo>
                          <a:cubicBezTo>
                            <a:pt x="1071" y="2772"/>
                            <a:pt x="820" y="1966"/>
                            <a:pt x="1000" y="1126"/>
                          </a:cubicBezTo>
                          <a:cubicBezTo>
                            <a:pt x="1136" y="499"/>
                            <a:pt x="1477" y="86"/>
                            <a:pt x="1481" y="83"/>
                          </a:cubicBezTo>
                          <a:cubicBezTo>
                            <a:pt x="1497" y="61"/>
                            <a:pt x="1495" y="30"/>
                            <a:pt x="1475" y="13"/>
                          </a:cubicBezTo>
                          <a:cubicBezTo>
                            <a:pt x="1465" y="5"/>
                            <a:pt x="145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a:off x="7774473" y="3181830"/>
                    <a:ext cx="496955" cy="974814"/>
                    <a:chOff x="6249250" y="738225"/>
                    <a:chExt cx="307750" cy="603675"/>
                  </a:xfrm>
                </p:grpSpPr>
                <p:sp>
                  <p:nvSpPr>
                    <p:cNvPr id="452" name="Google Shape;452;p9"/>
                    <p:cNvSpPr/>
                    <p:nvPr/>
                  </p:nvSpPr>
                  <p:spPr>
                    <a:xfrm>
                      <a:off x="6284300" y="1008250"/>
                      <a:ext cx="106300" cy="333650"/>
                    </a:xfrm>
                    <a:custGeom>
                      <a:avLst/>
                      <a:gdLst/>
                      <a:ahLst/>
                      <a:cxnLst/>
                      <a:rect l="l" t="t" r="r" b="b"/>
                      <a:pathLst>
                        <a:path w="4252" h="13346" extrusionOk="0">
                          <a:moveTo>
                            <a:pt x="2905" y="1"/>
                          </a:moveTo>
                          <a:lnTo>
                            <a:pt x="0" y="12481"/>
                          </a:lnTo>
                          <a:lnTo>
                            <a:pt x="2179" y="13346"/>
                          </a:lnTo>
                          <a:cubicBezTo>
                            <a:pt x="2179" y="13346"/>
                            <a:pt x="3495" y="6613"/>
                            <a:pt x="4252" y="218"/>
                          </a:cubicBezTo>
                          <a:lnTo>
                            <a:pt x="2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6386975" y="764750"/>
                      <a:ext cx="63850" cy="43750"/>
                    </a:xfrm>
                    <a:custGeom>
                      <a:avLst/>
                      <a:gdLst/>
                      <a:ahLst/>
                      <a:cxnLst/>
                      <a:rect l="l" t="t" r="r" b="b"/>
                      <a:pathLst>
                        <a:path w="2554" h="1750" extrusionOk="0">
                          <a:moveTo>
                            <a:pt x="57" y="0"/>
                          </a:moveTo>
                          <a:cubicBezTo>
                            <a:pt x="39" y="0"/>
                            <a:pt x="22" y="10"/>
                            <a:pt x="13" y="28"/>
                          </a:cubicBezTo>
                          <a:cubicBezTo>
                            <a:pt x="0" y="52"/>
                            <a:pt x="10" y="82"/>
                            <a:pt x="35" y="94"/>
                          </a:cubicBezTo>
                          <a:cubicBezTo>
                            <a:pt x="1084" y="630"/>
                            <a:pt x="1463" y="1705"/>
                            <a:pt x="1467" y="1716"/>
                          </a:cubicBezTo>
                          <a:cubicBezTo>
                            <a:pt x="1471" y="1732"/>
                            <a:pt x="1483" y="1744"/>
                            <a:pt x="1500" y="1747"/>
                          </a:cubicBezTo>
                          <a:cubicBezTo>
                            <a:pt x="1504" y="1748"/>
                            <a:pt x="1509" y="1750"/>
                            <a:pt x="1512" y="1750"/>
                          </a:cubicBezTo>
                          <a:cubicBezTo>
                            <a:pt x="1524" y="1750"/>
                            <a:pt x="1536" y="1745"/>
                            <a:pt x="1545" y="1738"/>
                          </a:cubicBezTo>
                          <a:cubicBezTo>
                            <a:pt x="1547" y="1736"/>
                            <a:pt x="1678" y="1629"/>
                            <a:pt x="1995" y="1629"/>
                          </a:cubicBezTo>
                          <a:cubicBezTo>
                            <a:pt x="2126" y="1629"/>
                            <a:pt x="2289" y="1648"/>
                            <a:pt x="2488" y="1699"/>
                          </a:cubicBezTo>
                          <a:cubicBezTo>
                            <a:pt x="2491" y="1700"/>
                            <a:pt x="2495" y="1700"/>
                            <a:pt x="2499" y="1700"/>
                          </a:cubicBezTo>
                          <a:cubicBezTo>
                            <a:pt x="2521" y="1700"/>
                            <a:pt x="2542" y="1686"/>
                            <a:pt x="2548" y="1663"/>
                          </a:cubicBezTo>
                          <a:cubicBezTo>
                            <a:pt x="2554" y="1636"/>
                            <a:pt x="2538" y="1610"/>
                            <a:pt x="2512" y="1603"/>
                          </a:cubicBezTo>
                          <a:cubicBezTo>
                            <a:pt x="2307" y="1549"/>
                            <a:pt x="2136" y="1530"/>
                            <a:pt x="1997" y="1530"/>
                          </a:cubicBezTo>
                          <a:cubicBezTo>
                            <a:pt x="1758" y="1530"/>
                            <a:pt x="1611" y="1587"/>
                            <a:pt x="1538" y="1626"/>
                          </a:cubicBezTo>
                          <a:cubicBezTo>
                            <a:pt x="1441" y="1390"/>
                            <a:pt x="1022" y="487"/>
                            <a:pt x="80" y="6"/>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6483625" y="943300"/>
                      <a:ext cx="39500" cy="5650"/>
                    </a:xfrm>
                    <a:custGeom>
                      <a:avLst/>
                      <a:gdLst/>
                      <a:ahLst/>
                      <a:cxnLst/>
                      <a:rect l="l" t="t" r="r" b="b"/>
                      <a:pathLst>
                        <a:path w="1580" h="226" extrusionOk="0">
                          <a:moveTo>
                            <a:pt x="801" y="1"/>
                          </a:moveTo>
                          <a:cubicBezTo>
                            <a:pt x="364" y="1"/>
                            <a:pt x="57" y="122"/>
                            <a:pt x="37" y="129"/>
                          </a:cubicBezTo>
                          <a:cubicBezTo>
                            <a:pt x="12" y="140"/>
                            <a:pt x="0" y="169"/>
                            <a:pt x="11" y="194"/>
                          </a:cubicBezTo>
                          <a:cubicBezTo>
                            <a:pt x="18" y="213"/>
                            <a:pt x="37" y="225"/>
                            <a:pt x="57" y="225"/>
                          </a:cubicBezTo>
                          <a:cubicBezTo>
                            <a:pt x="63" y="225"/>
                            <a:pt x="69" y="224"/>
                            <a:pt x="75" y="222"/>
                          </a:cubicBezTo>
                          <a:cubicBezTo>
                            <a:pt x="80" y="220"/>
                            <a:pt x="380" y="101"/>
                            <a:pt x="806" y="101"/>
                          </a:cubicBezTo>
                          <a:cubicBezTo>
                            <a:pt x="1016" y="101"/>
                            <a:pt x="1257" y="130"/>
                            <a:pt x="1508" y="217"/>
                          </a:cubicBezTo>
                          <a:cubicBezTo>
                            <a:pt x="1513" y="219"/>
                            <a:pt x="1519" y="220"/>
                            <a:pt x="1524" y="220"/>
                          </a:cubicBezTo>
                          <a:cubicBezTo>
                            <a:pt x="1545" y="220"/>
                            <a:pt x="1564" y="207"/>
                            <a:pt x="1571" y="187"/>
                          </a:cubicBezTo>
                          <a:cubicBezTo>
                            <a:pt x="1580" y="160"/>
                            <a:pt x="1567" y="133"/>
                            <a:pt x="1540" y="123"/>
                          </a:cubicBezTo>
                          <a:cubicBezTo>
                            <a:pt x="1275" y="32"/>
                            <a:pt x="1022"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6386900" y="987400"/>
                      <a:ext cx="55975" cy="14575"/>
                    </a:xfrm>
                    <a:custGeom>
                      <a:avLst/>
                      <a:gdLst/>
                      <a:ahLst/>
                      <a:cxnLst/>
                      <a:rect l="l" t="t" r="r" b="b"/>
                      <a:pathLst>
                        <a:path w="2239" h="583" extrusionOk="0">
                          <a:moveTo>
                            <a:pt x="2184" y="1"/>
                          </a:moveTo>
                          <a:cubicBezTo>
                            <a:pt x="2170" y="1"/>
                            <a:pt x="2156" y="6"/>
                            <a:pt x="2146" y="18"/>
                          </a:cubicBezTo>
                          <a:cubicBezTo>
                            <a:pt x="1876" y="329"/>
                            <a:pt x="1555" y="486"/>
                            <a:pt x="1189" y="486"/>
                          </a:cubicBezTo>
                          <a:cubicBezTo>
                            <a:pt x="1063" y="486"/>
                            <a:pt x="932" y="468"/>
                            <a:pt x="797" y="431"/>
                          </a:cubicBezTo>
                          <a:cubicBezTo>
                            <a:pt x="392" y="322"/>
                            <a:pt x="91" y="82"/>
                            <a:pt x="87" y="80"/>
                          </a:cubicBezTo>
                          <a:cubicBezTo>
                            <a:pt x="79" y="72"/>
                            <a:pt x="68" y="69"/>
                            <a:pt x="58" y="69"/>
                          </a:cubicBezTo>
                          <a:cubicBezTo>
                            <a:pt x="43" y="69"/>
                            <a:pt x="28" y="76"/>
                            <a:pt x="19" y="88"/>
                          </a:cubicBezTo>
                          <a:cubicBezTo>
                            <a:pt x="1" y="110"/>
                            <a:pt x="4" y="140"/>
                            <a:pt x="26" y="158"/>
                          </a:cubicBezTo>
                          <a:cubicBezTo>
                            <a:pt x="34" y="164"/>
                            <a:pt x="565" y="583"/>
                            <a:pt x="1190" y="583"/>
                          </a:cubicBezTo>
                          <a:lnTo>
                            <a:pt x="1190" y="582"/>
                          </a:lnTo>
                          <a:cubicBezTo>
                            <a:pt x="1529" y="582"/>
                            <a:pt x="1896" y="459"/>
                            <a:pt x="2221" y="83"/>
                          </a:cubicBezTo>
                          <a:cubicBezTo>
                            <a:pt x="2239" y="62"/>
                            <a:pt x="2236" y="30"/>
                            <a:pt x="2216" y="12"/>
                          </a:cubicBezTo>
                          <a:cubicBezTo>
                            <a:pt x="2207" y="5"/>
                            <a:pt x="2195" y="1"/>
                            <a:pt x="2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6371775" y="857625"/>
                      <a:ext cx="69850" cy="15375"/>
                    </a:xfrm>
                    <a:custGeom>
                      <a:avLst/>
                      <a:gdLst/>
                      <a:ahLst/>
                      <a:cxnLst/>
                      <a:rect l="l" t="t" r="r" b="b"/>
                      <a:pathLst>
                        <a:path w="2794" h="615" extrusionOk="0">
                          <a:moveTo>
                            <a:pt x="1442" y="1"/>
                          </a:moveTo>
                          <a:cubicBezTo>
                            <a:pt x="566" y="1"/>
                            <a:pt x="27" y="523"/>
                            <a:pt x="19" y="530"/>
                          </a:cubicBezTo>
                          <a:cubicBezTo>
                            <a:pt x="0" y="550"/>
                            <a:pt x="0" y="581"/>
                            <a:pt x="19" y="600"/>
                          </a:cubicBezTo>
                          <a:cubicBezTo>
                            <a:pt x="29" y="610"/>
                            <a:pt x="41" y="615"/>
                            <a:pt x="54" y="615"/>
                          </a:cubicBezTo>
                          <a:cubicBezTo>
                            <a:pt x="66" y="615"/>
                            <a:pt x="80" y="610"/>
                            <a:pt x="89" y="600"/>
                          </a:cubicBezTo>
                          <a:cubicBezTo>
                            <a:pt x="92" y="598"/>
                            <a:pt x="354" y="340"/>
                            <a:pt x="807" y="196"/>
                          </a:cubicBezTo>
                          <a:cubicBezTo>
                            <a:pt x="1021" y="127"/>
                            <a:pt x="1231" y="98"/>
                            <a:pt x="1431" y="98"/>
                          </a:cubicBezTo>
                          <a:cubicBezTo>
                            <a:pt x="1939" y="98"/>
                            <a:pt x="2389" y="283"/>
                            <a:pt x="2713" y="469"/>
                          </a:cubicBezTo>
                          <a:cubicBezTo>
                            <a:pt x="2720" y="473"/>
                            <a:pt x="2729" y="476"/>
                            <a:pt x="2737" y="476"/>
                          </a:cubicBezTo>
                          <a:cubicBezTo>
                            <a:pt x="2754" y="476"/>
                            <a:pt x="2770" y="467"/>
                            <a:pt x="2780" y="451"/>
                          </a:cubicBezTo>
                          <a:cubicBezTo>
                            <a:pt x="2793" y="427"/>
                            <a:pt x="2786" y="397"/>
                            <a:pt x="2762" y="384"/>
                          </a:cubicBezTo>
                          <a:cubicBezTo>
                            <a:pt x="2269" y="100"/>
                            <a:pt x="182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59" name="Google Shape;459;p9"/>
              <p:cNvGrpSpPr/>
              <p:nvPr/>
            </p:nvGrpSpPr>
            <p:grpSpPr>
              <a:xfrm>
                <a:off x="-52625" y="4603882"/>
                <a:ext cx="9241746" cy="549886"/>
                <a:chOff x="-52618" y="4432870"/>
                <a:chExt cx="9241746" cy="540960"/>
              </a:xfrm>
            </p:grpSpPr>
            <p:sp>
              <p:nvSpPr>
                <p:cNvPr id="460" name="Google Shape;460;p9"/>
                <p:cNvSpPr/>
                <p:nvPr/>
              </p:nvSpPr>
              <p:spPr>
                <a:xfrm flipH="1">
                  <a:off x="-52618" y="4523477"/>
                  <a:ext cx="9241725" cy="58857"/>
                </a:xfrm>
                <a:custGeom>
                  <a:avLst/>
                  <a:gdLst/>
                  <a:ahLst/>
                  <a:cxnLst/>
                  <a:rect l="l" t="t" r="r" b="b"/>
                  <a:pathLst>
                    <a:path w="226499" h="1889" extrusionOk="0">
                      <a:moveTo>
                        <a:pt x="0" y="1"/>
                      </a:moveTo>
                      <a:lnTo>
                        <a:pt x="0" y="1889"/>
                      </a:lnTo>
                      <a:lnTo>
                        <a:pt x="226498" y="18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1" name="Google Shape;461;p9"/>
                <p:cNvGrpSpPr/>
                <p:nvPr/>
              </p:nvGrpSpPr>
              <p:grpSpPr>
                <a:xfrm flipH="1">
                  <a:off x="-52598" y="4432870"/>
                  <a:ext cx="9241725" cy="149296"/>
                  <a:chOff x="1009775" y="3388800"/>
                  <a:chExt cx="5662475" cy="231575"/>
                </a:xfrm>
              </p:grpSpPr>
              <p:sp>
                <p:nvSpPr>
                  <p:cNvPr id="462" name="Google Shape;462;p9"/>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1009775" y="3388800"/>
                    <a:ext cx="5662475" cy="70475"/>
                  </a:xfrm>
                  <a:custGeom>
                    <a:avLst/>
                    <a:gdLst/>
                    <a:ahLst/>
                    <a:cxnLst/>
                    <a:rect l="l" t="t" r="r" b="b"/>
                    <a:pathLst>
                      <a:path w="226499" h="2819" extrusionOk="0">
                        <a:moveTo>
                          <a:pt x="0" y="0"/>
                        </a:moveTo>
                        <a:lnTo>
                          <a:pt x="226498" y="281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9"/>
                <p:cNvGrpSpPr/>
                <p:nvPr/>
              </p:nvGrpSpPr>
              <p:grpSpPr>
                <a:xfrm flipH="1">
                  <a:off x="-52601" y="4653864"/>
                  <a:ext cx="9241725" cy="319966"/>
                  <a:chOff x="1009775" y="3677750"/>
                  <a:chExt cx="5662475" cy="402675"/>
                </a:xfrm>
              </p:grpSpPr>
              <p:sp>
                <p:nvSpPr>
                  <p:cNvPr id="466" name="Google Shape;466;p9"/>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 name="Google Shape;468;p9"/>
                <p:cNvSpPr/>
                <p:nvPr/>
              </p:nvSpPr>
              <p:spPr>
                <a:xfrm flipH="1">
                  <a:off x="-52618" y="4582304"/>
                  <a:ext cx="9241725" cy="71569"/>
                </a:xfrm>
                <a:custGeom>
                  <a:avLst/>
                  <a:gdLst/>
                  <a:ahLst/>
                  <a:cxnLst/>
                  <a:rect l="l" t="t" r="r" b="b"/>
                  <a:pathLst>
                    <a:path w="226499" h="2297" extrusionOk="0">
                      <a:moveTo>
                        <a:pt x="0" y="1"/>
                      </a:moveTo>
                      <a:lnTo>
                        <a:pt x="0" y="2297"/>
                      </a:lnTo>
                      <a:lnTo>
                        <a:pt x="226498" y="229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flipH="1">
                  <a:off x="-52618" y="4618106"/>
                  <a:ext cx="9241725" cy="45449"/>
                </a:xfrm>
                <a:custGeom>
                  <a:avLst/>
                  <a:gdLst/>
                  <a:ahLst/>
                  <a:cxnLst/>
                  <a:rect l="l" t="t" r="r" b="b"/>
                  <a:pathLst>
                    <a:path w="226499" h="1149" extrusionOk="0">
                      <a:moveTo>
                        <a:pt x="0" y="0"/>
                      </a:moveTo>
                      <a:lnTo>
                        <a:pt x="0" y="1149"/>
                      </a:lnTo>
                      <a:lnTo>
                        <a:pt x="226498" y="114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flipH="1">
                  <a:off x="3304223" y="4756602"/>
                  <a:ext cx="1131413" cy="3973"/>
                </a:xfrm>
                <a:custGeom>
                  <a:avLst/>
                  <a:gdLst/>
                  <a:ahLst/>
                  <a:cxnLst/>
                  <a:rect l="l" t="t" r="r" b="b"/>
                  <a:pathLst>
                    <a:path w="27729" h="200" extrusionOk="0">
                      <a:moveTo>
                        <a:pt x="100" y="1"/>
                      </a:moveTo>
                      <a:cubicBezTo>
                        <a:pt x="45" y="1"/>
                        <a:pt x="1" y="45"/>
                        <a:pt x="1" y="101"/>
                      </a:cubicBezTo>
                      <a:cubicBezTo>
                        <a:pt x="1" y="155"/>
                        <a:pt x="45" y="199"/>
                        <a:pt x="100" y="199"/>
                      </a:cubicBezTo>
                      <a:lnTo>
                        <a:pt x="27630" y="199"/>
                      </a:lnTo>
                      <a:cubicBezTo>
                        <a:pt x="27684" y="199"/>
                        <a:pt x="27729" y="155"/>
                        <a:pt x="27729" y="101"/>
                      </a:cubicBezTo>
                      <a:cubicBezTo>
                        <a:pt x="27729" y="45"/>
                        <a:pt x="27684" y="1"/>
                        <a:pt x="2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flipH="1">
                  <a:off x="1626555" y="4704080"/>
                  <a:ext cx="217477" cy="3973"/>
                </a:xfrm>
                <a:custGeom>
                  <a:avLst/>
                  <a:gdLst/>
                  <a:ahLst/>
                  <a:cxnLst/>
                  <a:rect l="l" t="t" r="r" b="b"/>
                  <a:pathLst>
                    <a:path w="5330" h="200" extrusionOk="0">
                      <a:moveTo>
                        <a:pt x="100" y="1"/>
                      </a:moveTo>
                      <a:cubicBezTo>
                        <a:pt x="45" y="1"/>
                        <a:pt x="0" y="45"/>
                        <a:pt x="0" y="101"/>
                      </a:cubicBezTo>
                      <a:cubicBezTo>
                        <a:pt x="0" y="155"/>
                        <a:pt x="45" y="199"/>
                        <a:pt x="100" y="199"/>
                      </a:cubicBezTo>
                      <a:lnTo>
                        <a:pt x="5229" y="199"/>
                      </a:lnTo>
                      <a:cubicBezTo>
                        <a:pt x="5285" y="199"/>
                        <a:pt x="5329" y="155"/>
                        <a:pt x="5329" y="101"/>
                      </a:cubicBezTo>
                      <a:cubicBezTo>
                        <a:pt x="5329" y="45"/>
                        <a:pt x="5285" y="1"/>
                        <a:pt x="5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flipH="1">
                  <a:off x="1467553" y="4798755"/>
                  <a:ext cx="741096" cy="3953"/>
                </a:xfrm>
                <a:custGeom>
                  <a:avLst/>
                  <a:gdLst/>
                  <a:ahLst/>
                  <a:cxnLst/>
                  <a:rect l="l" t="t" r="r" b="b"/>
                  <a:pathLst>
                    <a:path w="18163" h="199" extrusionOk="0">
                      <a:moveTo>
                        <a:pt x="99" y="0"/>
                      </a:moveTo>
                      <a:cubicBezTo>
                        <a:pt x="45" y="0"/>
                        <a:pt x="0" y="45"/>
                        <a:pt x="0" y="99"/>
                      </a:cubicBezTo>
                      <a:cubicBezTo>
                        <a:pt x="0" y="154"/>
                        <a:pt x="45" y="199"/>
                        <a:pt x="99" y="199"/>
                      </a:cubicBezTo>
                      <a:lnTo>
                        <a:pt x="18064" y="199"/>
                      </a:lnTo>
                      <a:cubicBezTo>
                        <a:pt x="18118" y="199"/>
                        <a:pt x="18162" y="154"/>
                        <a:pt x="18162" y="99"/>
                      </a:cubicBezTo>
                      <a:cubicBezTo>
                        <a:pt x="18162" y="45"/>
                        <a:pt x="18118" y="0"/>
                        <a:pt x="18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flipH="1">
                  <a:off x="797276" y="4729507"/>
                  <a:ext cx="292840" cy="3973"/>
                </a:xfrm>
                <a:custGeom>
                  <a:avLst/>
                  <a:gdLst/>
                  <a:ahLst/>
                  <a:cxnLst/>
                  <a:rect l="l" t="t" r="r" b="b"/>
                  <a:pathLst>
                    <a:path w="7177" h="200" extrusionOk="0">
                      <a:moveTo>
                        <a:pt x="100" y="0"/>
                      </a:moveTo>
                      <a:cubicBezTo>
                        <a:pt x="46" y="0"/>
                        <a:pt x="1" y="45"/>
                        <a:pt x="1" y="99"/>
                      </a:cubicBezTo>
                      <a:cubicBezTo>
                        <a:pt x="1" y="155"/>
                        <a:pt x="46" y="199"/>
                        <a:pt x="100" y="199"/>
                      </a:cubicBezTo>
                      <a:lnTo>
                        <a:pt x="7077" y="199"/>
                      </a:lnTo>
                      <a:cubicBezTo>
                        <a:pt x="7132" y="199"/>
                        <a:pt x="7177" y="155"/>
                        <a:pt x="7177" y="99"/>
                      </a:cubicBezTo>
                      <a:cubicBezTo>
                        <a:pt x="7177" y="45"/>
                        <a:pt x="7132" y="0"/>
                        <a:pt x="7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flipH="1">
                  <a:off x="8617989" y="4696194"/>
                  <a:ext cx="354043" cy="3953"/>
                </a:xfrm>
                <a:custGeom>
                  <a:avLst/>
                  <a:gdLst/>
                  <a:ahLst/>
                  <a:cxnLst/>
                  <a:rect l="l" t="t" r="r" b="b"/>
                  <a:pathLst>
                    <a:path w="8677" h="199" extrusionOk="0">
                      <a:moveTo>
                        <a:pt x="100" y="0"/>
                      </a:moveTo>
                      <a:cubicBezTo>
                        <a:pt x="45" y="0"/>
                        <a:pt x="1" y="45"/>
                        <a:pt x="1" y="100"/>
                      </a:cubicBezTo>
                      <a:cubicBezTo>
                        <a:pt x="1" y="154"/>
                        <a:pt x="45" y="199"/>
                        <a:pt x="100" y="199"/>
                      </a:cubicBezTo>
                      <a:lnTo>
                        <a:pt x="8577" y="199"/>
                      </a:lnTo>
                      <a:cubicBezTo>
                        <a:pt x="8632" y="199"/>
                        <a:pt x="8677" y="154"/>
                        <a:pt x="8677" y="100"/>
                      </a:cubicBezTo>
                      <a:cubicBezTo>
                        <a:pt x="8677" y="45"/>
                        <a:pt x="8632" y="0"/>
                        <a:pt x="8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flipH="1">
                  <a:off x="8673886" y="4775573"/>
                  <a:ext cx="125182" cy="3953"/>
                </a:xfrm>
                <a:custGeom>
                  <a:avLst/>
                  <a:gdLst/>
                  <a:ahLst/>
                  <a:cxnLst/>
                  <a:rect l="l" t="t" r="r" b="b"/>
                  <a:pathLst>
                    <a:path w="3068" h="199" extrusionOk="0">
                      <a:moveTo>
                        <a:pt x="100" y="0"/>
                      </a:moveTo>
                      <a:cubicBezTo>
                        <a:pt x="45" y="0"/>
                        <a:pt x="1" y="45"/>
                        <a:pt x="1" y="99"/>
                      </a:cubicBezTo>
                      <a:cubicBezTo>
                        <a:pt x="1" y="154"/>
                        <a:pt x="45" y="199"/>
                        <a:pt x="100" y="199"/>
                      </a:cubicBezTo>
                      <a:lnTo>
                        <a:pt x="2967" y="199"/>
                      </a:lnTo>
                      <a:cubicBezTo>
                        <a:pt x="3023" y="199"/>
                        <a:pt x="3067" y="154"/>
                        <a:pt x="3067" y="99"/>
                      </a:cubicBezTo>
                      <a:cubicBezTo>
                        <a:pt x="3067" y="45"/>
                        <a:pt x="3023" y="0"/>
                        <a:pt x="2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6" name="Google Shape;476;p9"/>
            <p:cNvGrpSpPr/>
            <p:nvPr/>
          </p:nvGrpSpPr>
          <p:grpSpPr>
            <a:xfrm>
              <a:off x="4581411" y="4873921"/>
              <a:ext cx="3182357" cy="212602"/>
              <a:chOff x="4581418" y="4698525"/>
              <a:chExt cx="3182357" cy="209151"/>
            </a:xfrm>
          </p:grpSpPr>
          <p:sp>
            <p:nvSpPr>
              <p:cNvPr id="477" name="Google Shape;477;p9"/>
              <p:cNvSpPr/>
              <p:nvPr/>
            </p:nvSpPr>
            <p:spPr>
              <a:xfrm>
                <a:off x="5133071" y="4698525"/>
                <a:ext cx="2630704" cy="77692"/>
              </a:xfrm>
              <a:custGeom>
                <a:avLst/>
                <a:gdLst/>
                <a:ahLst/>
                <a:cxnLst/>
                <a:rect l="l" t="t" r="r" b="b"/>
                <a:pathLst>
                  <a:path w="81157" h="3911" extrusionOk="0">
                    <a:moveTo>
                      <a:pt x="81157" y="1"/>
                    </a:moveTo>
                    <a:lnTo>
                      <a:pt x="11347" y="18"/>
                    </a:lnTo>
                    <a:lnTo>
                      <a:pt x="0" y="3742"/>
                    </a:lnTo>
                    <a:lnTo>
                      <a:pt x="69756" y="3910"/>
                    </a:lnTo>
                    <a:lnTo>
                      <a:pt x="77935" y="1226"/>
                    </a:lnTo>
                    <a:lnTo>
                      <a:pt x="81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4581418" y="4809682"/>
                <a:ext cx="2645680" cy="97994"/>
              </a:xfrm>
              <a:custGeom>
                <a:avLst/>
                <a:gdLst/>
                <a:ahLst/>
                <a:cxnLst/>
                <a:rect l="l" t="t" r="r" b="b"/>
                <a:pathLst>
                  <a:path w="81619" h="4933" extrusionOk="0">
                    <a:moveTo>
                      <a:pt x="11347" y="1"/>
                    </a:moveTo>
                    <a:lnTo>
                      <a:pt x="1" y="3724"/>
                    </a:lnTo>
                    <a:lnTo>
                      <a:pt x="66589" y="4933"/>
                    </a:lnTo>
                    <a:lnTo>
                      <a:pt x="816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9" name="Google Shape;479;p9"/>
          <p:cNvGrpSpPr/>
          <p:nvPr/>
        </p:nvGrpSpPr>
        <p:grpSpPr>
          <a:xfrm>
            <a:off x="110380" y="54494"/>
            <a:ext cx="4657674" cy="681828"/>
            <a:chOff x="110380" y="54494"/>
            <a:chExt cx="4657674" cy="681828"/>
          </a:xfrm>
        </p:grpSpPr>
        <p:sp>
          <p:nvSpPr>
            <p:cNvPr id="480" name="Google Shape;480;p9"/>
            <p:cNvSpPr/>
            <p:nvPr/>
          </p:nvSpPr>
          <p:spPr>
            <a:xfrm>
              <a:off x="110380" y="564273"/>
              <a:ext cx="599299" cy="172049"/>
            </a:xfrm>
            <a:custGeom>
              <a:avLst/>
              <a:gdLst/>
              <a:ahLst/>
              <a:cxnLst/>
              <a:rect l="l" t="t" r="r" b="b"/>
              <a:pathLst>
                <a:path w="24721" h="7097" extrusionOk="0">
                  <a:moveTo>
                    <a:pt x="15349" y="1"/>
                  </a:moveTo>
                  <a:cubicBezTo>
                    <a:pt x="12757" y="1"/>
                    <a:pt x="10570" y="1736"/>
                    <a:pt x="9885" y="4108"/>
                  </a:cubicBezTo>
                  <a:cubicBezTo>
                    <a:pt x="9534" y="4039"/>
                    <a:pt x="9171" y="4003"/>
                    <a:pt x="8799" y="4003"/>
                  </a:cubicBezTo>
                  <a:cubicBezTo>
                    <a:pt x="6925" y="4003"/>
                    <a:pt x="5262" y="4911"/>
                    <a:pt x="4226" y="6311"/>
                  </a:cubicBezTo>
                  <a:cubicBezTo>
                    <a:pt x="3751" y="6090"/>
                    <a:pt x="3221" y="5964"/>
                    <a:pt x="2662" y="5964"/>
                  </a:cubicBezTo>
                  <a:cubicBezTo>
                    <a:pt x="1616" y="5964"/>
                    <a:pt x="672" y="6399"/>
                    <a:pt x="0" y="7096"/>
                  </a:cubicBezTo>
                  <a:lnTo>
                    <a:pt x="24721" y="7096"/>
                  </a:lnTo>
                  <a:cubicBezTo>
                    <a:pt x="24161" y="5763"/>
                    <a:pt x="22844" y="4828"/>
                    <a:pt x="21309" y="4828"/>
                  </a:cubicBezTo>
                  <a:cubicBezTo>
                    <a:pt x="21194" y="4828"/>
                    <a:pt x="21082" y="4833"/>
                    <a:pt x="20972" y="4843"/>
                  </a:cubicBezTo>
                  <a:cubicBezTo>
                    <a:pt x="20563" y="2103"/>
                    <a:pt x="18201" y="1"/>
                    <a:pt x="153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3583073" y="54494"/>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52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21"/>
        <p:cNvGrpSpPr/>
        <p:nvPr/>
      </p:nvGrpSpPr>
      <p:grpSpPr>
        <a:xfrm>
          <a:off x="0" y="0"/>
          <a:ext cx="0" cy="0"/>
          <a:chOff x="0" y="0"/>
          <a:chExt cx="0" cy="0"/>
        </a:xfrm>
      </p:grpSpPr>
      <p:grpSp>
        <p:nvGrpSpPr>
          <p:cNvPr id="522" name="Google Shape;522;p13"/>
          <p:cNvGrpSpPr/>
          <p:nvPr/>
        </p:nvGrpSpPr>
        <p:grpSpPr>
          <a:xfrm>
            <a:off x="-446164" y="2671901"/>
            <a:ext cx="9923469" cy="2481867"/>
            <a:chOff x="-446164" y="2671901"/>
            <a:chExt cx="9923469" cy="2481867"/>
          </a:xfrm>
        </p:grpSpPr>
        <p:grpSp>
          <p:nvGrpSpPr>
            <p:cNvPr id="523" name="Google Shape;523;p13"/>
            <p:cNvGrpSpPr/>
            <p:nvPr/>
          </p:nvGrpSpPr>
          <p:grpSpPr>
            <a:xfrm>
              <a:off x="-446164" y="2671901"/>
              <a:ext cx="9680636" cy="2228659"/>
              <a:chOff x="-446164" y="2671901"/>
              <a:chExt cx="9680636" cy="2228659"/>
            </a:xfrm>
          </p:grpSpPr>
          <p:grpSp>
            <p:nvGrpSpPr>
              <p:cNvPr id="524" name="Google Shape;524;p13"/>
              <p:cNvGrpSpPr/>
              <p:nvPr/>
            </p:nvGrpSpPr>
            <p:grpSpPr>
              <a:xfrm flipH="1">
                <a:off x="8430786" y="2688526"/>
                <a:ext cx="803686" cy="2212034"/>
                <a:chOff x="1624525" y="2228575"/>
                <a:chExt cx="497700" cy="1369850"/>
              </a:xfrm>
            </p:grpSpPr>
            <p:sp>
              <p:nvSpPr>
                <p:cNvPr id="525" name="Google Shape;525;p13"/>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716325" y="231130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1907500" y="231130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1716325" y="257115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1907500" y="257115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1716325" y="2831000"/>
                  <a:ext cx="114050" cy="220425"/>
                </a:xfrm>
                <a:custGeom>
                  <a:avLst/>
                  <a:gdLst/>
                  <a:ahLst/>
                  <a:cxnLst/>
                  <a:rect l="l" t="t" r="r" b="b"/>
                  <a:pathLst>
                    <a:path w="4562" h="8817" extrusionOk="0">
                      <a:moveTo>
                        <a:pt x="1" y="1"/>
                      </a:moveTo>
                      <a:lnTo>
                        <a:pt x="1"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907500" y="2831000"/>
                  <a:ext cx="114050" cy="220425"/>
                </a:xfrm>
                <a:custGeom>
                  <a:avLst/>
                  <a:gdLst/>
                  <a:ahLst/>
                  <a:cxnLst/>
                  <a:rect l="l" t="t" r="r" b="b"/>
                  <a:pathLst>
                    <a:path w="4562" h="8817" extrusionOk="0">
                      <a:moveTo>
                        <a:pt x="0" y="1"/>
                      </a:moveTo>
                      <a:lnTo>
                        <a:pt x="0"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1716325" y="3090875"/>
                  <a:ext cx="114050" cy="220400"/>
                </a:xfrm>
                <a:custGeom>
                  <a:avLst/>
                  <a:gdLst/>
                  <a:ahLst/>
                  <a:cxnLst/>
                  <a:rect l="l" t="t" r="r" b="b"/>
                  <a:pathLst>
                    <a:path w="4562" h="8816" extrusionOk="0">
                      <a:moveTo>
                        <a:pt x="1" y="1"/>
                      </a:moveTo>
                      <a:lnTo>
                        <a:pt x="1"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1907500" y="3090875"/>
                  <a:ext cx="114050" cy="220400"/>
                </a:xfrm>
                <a:custGeom>
                  <a:avLst/>
                  <a:gdLst/>
                  <a:ahLst/>
                  <a:cxnLst/>
                  <a:rect l="l" t="t" r="r" b="b"/>
                  <a:pathLst>
                    <a:path w="4562" h="8816" extrusionOk="0">
                      <a:moveTo>
                        <a:pt x="0" y="1"/>
                      </a:moveTo>
                      <a:lnTo>
                        <a:pt x="0"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13"/>
              <p:cNvGrpSpPr/>
              <p:nvPr/>
            </p:nvGrpSpPr>
            <p:grpSpPr>
              <a:xfrm flipH="1">
                <a:off x="-446164" y="2671901"/>
                <a:ext cx="1163053" cy="2159651"/>
                <a:chOff x="5379099" y="2225725"/>
                <a:chExt cx="1788762" cy="2159651"/>
              </a:xfrm>
            </p:grpSpPr>
            <p:sp>
              <p:nvSpPr>
                <p:cNvPr id="536" name="Google Shape;536;p13"/>
                <p:cNvSpPr/>
                <p:nvPr/>
              </p:nvSpPr>
              <p:spPr>
                <a:xfrm>
                  <a:off x="6495821" y="2490731"/>
                  <a:ext cx="672039" cy="1894645"/>
                </a:xfrm>
                <a:custGeom>
                  <a:avLst/>
                  <a:gdLst/>
                  <a:ahLst/>
                  <a:cxnLst/>
                  <a:rect l="l" t="t" r="r" b="b"/>
                  <a:pathLst>
                    <a:path w="16647" h="46932" extrusionOk="0">
                      <a:moveTo>
                        <a:pt x="0" y="0"/>
                      </a:moveTo>
                      <a:lnTo>
                        <a:pt x="0" y="46932"/>
                      </a:lnTo>
                      <a:lnTo>
                        <a:pt x="16647" y="46932"/>
                      </a:lnTo>
                      <a:lnTo>
                        <a:pt x="16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13"/>
                <p:cNvGrpSpPr/>
                <p:nvPr/>
              </p:nvGrpSpPr>
              <p:grpSpPr>
                <a:xfrm>
                  <a:off x="5379099" y="2225725"/>
                  <a:ext cx="1505640" cy="2156323"/>
                  <a:chOff x="4340925" y="2189800"/>
                  <a:chExt cx="932400" cy="1335350"/>
                </a:xfrm>
              </p:grpSpPr>
              <p:sp>
                <p:nvSpPr>
                  <p:cNvPr id="538" name="Google Shape;538;p13"/>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4491600"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4340925" y="2268450"/>
                    <a:ext cx="932400" cy="3100"/>
                  </a:xfrm>
                  <a:custGeom>
                    <a:avLst/>
                    <a:gdLst/>
                    <a:ahLst/>
                    <a:cxnLst/>
                    <a:rect l="l" t="t" r="r" b="b"/>
                    <a:pathLst>
                      <a:path w="37296" h="124" extrusionOk="0">
                        <a:moveTo>
                          <a:pt x="62" y="0"/>
                        </a:moveTo>
                        <a:cubicBezTo>
                          <a:pt x="28" y="0"/>
                          <a:pt x="0" y="27"/>
                          <a:pt x="0" y="62"/>
                        </a:cubicBezTo>
                        <a:cubicBezTo>
                          <a:pt x="0" y="95"/>
                          <a:pt x="28" y="123"/>
                          <a:pt x="62" y="123"/>
                        </a:cubicBezTo>
                        <a:lnTo>
                          <a:pt x="37235" y="123"/>
                        </a:lnTo>
                        <a:cubicBezTo>
                          <a:pt x="37269" y="123"/>
                          <a:pt x="37295" y="95"/>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4340925" y="2399550"/>
                    <a:ext cx="932400" cy="3100"/>
                  </a:xfrm>
                  <a:custGeom>
                    <a:avLst/>
                    <a:gdLst/>
                    <a:ahLst/>
                    <a:cxnLst/>
                    <a:rect l="l" t="t" r="r" b="b"/>
                    <a:pathLst>
                      <a:path w="37296" h="124" extrusionOk="0">
                        <a:moveTo>
                          <a:pt x="62" y="1"/>
                        </a:moveTo>
                        <a:cubicBezTo>
                          <a:pt x="28" y="1"/>
                          <a:pt x="0" y="29"/>
                          <a:pt x="0" y="62"/>
                        </a:cubicBezTo>
                        <a:cubicBezTo>
                          <a:pt x="0" y="96"/>
                          <a:pt x="28" y="124"/>
                          <a:pt x="62" y="124"/>
                        </a:cubicBezTo>
                        <a:lnTo>
                          <a:pt x="37235" y="124"/>
                        </a:lnTo>
                        <a:cubicBezTo>
                          <a:pt x="37269" y="124"/>
                          <a:pt x="37295" y="96"/>
                          <a:pt x="37295" y="62"/>
                        </a:cubicBezTo>
                        <a:cubicBezTo>
                          <a:pt x="37295" y="29"/>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4340925" y="2530675"/>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340925" y="2661825"/>
                    <a:ext cx="932400" cy="3100"/>
                  </a:xfrm>
                  <a:custGeom>
                    <a:avLst/>
                    <a:gdLst/>
                    <a:ahLst/>
                    <a:cxnLst/>
                    <a:rect l="l" t="t" r="r" b="b"/>
                    <a:pathLst>
                      <a:path w="37296" h="124" extrusionOk="0">
                        <a:moveTo>
                          <a:pt x="62" y="0"/>
                        </a:moveTo>
                        <a:cubicBezTo>
                          <a:pt x="28" y="0"/>
                          <a:pt x="0" y="27"/>
                          <a:pt x="0" y="62"/>
                        </a:cubicBezTo>
                        <a:cubicBezTo>
                          <a:pt x="0" y="96"/>
                          <a:pt x="28" y="123"/>
                          <a:pt x="62" y="123"/>
                        </a:cubicBezTo>
                        <a:lnTo>
                          <a:pt x="37235" y="123"/>
                        </a:lnTo>
                        <a:cubicBezTo>
                          <a:pt x="37269" y="123"/>
                          <a:pt x="37295" y="96"/>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340925" y="2792950"/>
                    <a:ext cx="932400" cy="3075"/>
                  </a:xfrm>
                  <a:custGeom>
                    <a:avLst/>
                    <a:gdLst/>
                    <a:ahLst/>
                    <a:cxnLst/>
                    <a:rect l="l" t="t" r="r" b="b"/>
                    <a:pathLst>
                      <a:path w="37296" h="123" extrusionOk="0">
                        <a:moveTo>
                          <a:pt x="62" y="0"/>
                        </a:moveTo>
                        <a:cubicBezTo>
                          <a:pt x="28" y="0"/>
                          <a:pt x="0" y="28"/>
                          <a:pt x="0" y="61"/>
                        </a:cubicBezTo>
                        <a:cubicBezTo>
                          <a:pt x="0" y="95"/>
                          <a:pt x="28" y="123"/>
                          <a:pt x="62" y="123"/>
                        </a:cubicBezTo>
                        <a:lnTo>
                          <a:pt x="37235" y="123"/>
                        </a:lnTo>
                        <a:cubicBezTo>
                          <a:pt x="37269" y="123"/>
                          <a:pt x="37295" y="95"/>
                          <a:pt x="37295" y="61"/>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340925" y="2924050"/>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340925" y="3055175"/>
                    <a:ext cx="932400" cy="3100"/>
                  </a:xfrm>
                  <a:custGeom>
                    <a:avLst/>
                    <a:gdLst/>
                    <a:ahLst/>
                    <a:cxnLst/>
                    <a:rect l="l" t="t" r="r" b="b"/>
                    <a:pathLst>
                      <a:path w="37296" h="124" extrusionOk="0">
                        <a:moveTo>
                          <a:pt x="62" y="0"/>
                        </a:moveTo>
                        <a:cubicBezTo>
                          <a:pt x="28" y="0"/>
                          <a:pt x="0" y="28"/>
                          <a:pt x="0" y="62"/>
                        </a:cubicBezTo>
                        <a:cubicBezTo>
                          <a:pt x="0" y="97"/>
                          <a:pt x="28" y="123"/>
                          <a:pt x="62" y="123"/>
                        </a:cubicBezTo>
                        <a:lnTo>
                          <a:pt x="37235" y="123"/>
                        </a:lnTo>
                        <a:cubicBezTo>
                          <a:pt x="37269" y="123"/>
                          <a:pt x="37295" y="97"/>
                          <a:pt x="37295" y="62"/>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340925" y="3186325"/>
                    <a:ext cx="932400" cy="3075"/>
                  </a:xfrm>
                  <a:custGeom>
                    <a:avLst/>
                    <a:gdLst/>
                    <a:ahLst/>
                    <a:cxnLst/>
                    <a:rect l="l" t="t" r="r" b="b"/>
                    <a:pathLst>
                      <a:path w="37296" h="123" extrusionOk="0">
                        <a:moveTo>
                          <a:pt x="62" y="0"/>
                        </a:moveTo>
                        <a:cubicBezTo>
                          <a:pt x="28" y="0"/>
                          <a:pt x="0" y="27"/>
                          <a:pt x="0" y="61"/>
                        </a:cubicBezTo>
                        <a:cubicBezTo>
                          <a:pt x="0" y="95"/>
                          <a:pt x="28" y="123"/>
                          <a:pt x="62" y="123"/>
                        </a:cubicBezTo>
                        <a:lnTo>
                          <a:pt x="37235" y="123"/>
                        </a:lnTo>
                        <a:cubicBezTo>
                          <a:pt x="37269" y="123"/>
                          <a:pt x="37295" y="95"/>
                          <a:pt x="37295" y="61"/>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340925" y="3317425"/>
                    <a:ext cx="932400" cy="3100"/>
                  </a:xfrm>
                  <a:custGeom>
                    <a:avLst/>
                    <a:gdLst/>
                    <a:ahLst/>
                    <a:cxnLst/>
                    <a:rect l="l" t="t" r="r" b="b"/>
                    <a:pathLst>
                      <a:path w="37296" h="124" extrusionOk="0">
                        <a:moveTo>
                          <a:pt x="62" y="1"/>
                        </a:moveTo>
                        <a:cubicBezTo>
                          <a:pt x="28" y="1"/>
                          <a:pt x="0" y="28"/>
                          <a:pt x="0" y="62"/>
                        </a:cubicBezTo>
                        <a:cubicBezTo>
                          <a:pt x="0" y="96"/>
                          <a:pt x="28" y="124"/>
                          <a:pt x="62" y="124"/>
                        </a:cubicBezTo>
                        <a:lnTo>
                          <a:pt x="37235" y="124"/>
                        </a:lnTo>
                        <a:cubicBezTo>
                          <a:pt x="37269" y="124"/>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6508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8100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692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6" y="53413"/>
                          <a:pt x="123" y="53386"/>
                          <a:pt x="123" y="53352"/>
                        </a:cubicBezTo>
                        <a:lnTo>
                          <a:pt x="123" y="62"/>
                        </a:lnTo>
                        <a:cubicBezTo>
                          <a:pt x="123"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51284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54" name="Google Shape;554;p13"/>
            <p:cNvGrpSpPr/>
            <p:nvPr/>
          </p:nvGrpSpPr>
          <p:grpSpPr>
            <a:xfrm>
              <a:off x="-307285" y="3428151"/>
              <a:ext cx="9784590" cy="1725616"/>
              <a:chOff x="-307285" y="3428151"/>
              <a:chExt cx="9784590" cy="1725616"/>
            </a:xfrm>
          </p:grpSpPr>
          <p:grpSp>
            <p:nvGrpSpPr>
              <p:cNvPr id="555" name="Google Shape;555;p13"/>
              <p:cNvGrpSpPr/>
              <p:nvPr/>
            </p:nvGrpSpPr>
            <p:grpSpPr>
              <a:xfrm>
                <a:off x="-307285" y="3428151"/>
                <a:ext cx="9784590" cy="1403399"/>
                <a:chOff x="-307285" y="3428151"/>
                <a:chExt cx="9784590" cy="1403399"/>
              </a:xfrm>
            </p:grpSpPr>
            <p:grpSp>
              <p:nvGrpSpPr>
                <p:cNvPr id="556" name="Google Shape;556;p13"/>
                <p:cNvGrpSpPr/>
                <p:nvPr/>
              </p:nvGrpSpPr>
              <p:grpSpPr>
                <a:xfrm flipH="1">
                  <a:off x="8423996" y="3428151"/>
                  <a:ext cx="1053309" cy="1353778"/>
                  <a:chOff x="8584688" y="3255488"/>
                  <a:chExt cx="1177276" cy="1513108"/>
                </a:xfrm>
              </p:grpSpPr>
              <p:grpSp>
                <p:nvGrpSpPr>
                  <p:cNvPr id="557" name="Google Shape;557;p13"/>
                  <p:cNvGrpSpPr/>
                  <p:nvPr/>
                </p:nvGrpSpPr>
                <p:grpSpPr>
                  <a:xfrm flipH="1">
                    <a:off x="8584688" y="3633119"/>
                    <a:ext cx="649796" cy="1069159"/>
                    <a:chOff x="5171600" y="584075"/>
                    <a:chExt cx="402400" cy="662100"/>
                  </a:xfrm>
                </p:grpSpPr>
                <p:sp>
                  <p:nvSpPr>
                    <p:cNvPr id="558" name="Google Shape;558;p13"/>
                    <p:cNvSpPr/>
                    <p:nvPr/>
                  </p:nvSpPr>
                  <p:spPr>
                    <a:xfrm>
                      <a:off x="5324750" y="871475"/>
                      <a:ext cx="48450" cy="374700"/>
                    </a:xfrm>
                    <a:custGeom>
                      <a:avLst/>
                      <a:gdLst/>
                      <a:ahLst/>
                      <a:cxnLst/>
                      <a:rect l="l" t="t" r="r" b="b"/>
                      <a:pathLst>
                        <a:path w="1938" h="14988" extrusionOk="0">
                          <a:moveTo>
                            <a:pt x="1836" y="1"/>
                          </a:moveTo>
                          <a:lnTo>
                            <a:pt x="1066" y="82"/>
                          </a:lnTo>
                          <a:lnTo>
                            <a:pt x="0" y="14668"/>
                          </a:lnTo>
                          <a:lnTo>
                            <a:pt x="1854" y="14988"/>
                          </a:lnTo>
                          <a:cubicBezTo>
                            <a:pt x="1854" y="14988"/>
                            <a:pt x="1937" y="6963"/>
                            <a:pt x="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5483525" y="782650"/>
                      <a:ext cx="51900" cy="29275"/>
                    </a:xfrm>
                    <a:custGeom>
                      <a:avLst/>
                      <a:gdLst/>
                      <a:ahLst/>
                      <a:cxnLst/>
                      <a:rect l="l" t="t" r="r" b="b"/>
                      <a:pathLst>
                        <a:path w="2076" h="1171" extrusionOk="0">
                          <a:moveTo>
                            <a:pt x="2022" y="0"/>
                          </a:moveTo>
                          <a:cubicBezTo>
                            <a:pt x="2008" y="0"/>
                            <a:pt x="1995" y="6"/>
                            <a:pt x="1984" y="16"/>
                          </a:cubicBezTo>
                          <a:cubicBezTo>
                            <a:pt x="1340" y="713"/>
                            <a:pt x="56" y="1071"/>
                            <a:pt x="42" y="1073"/>
                          </a:cubicBezTo>
                          <a:cubicBezTo>
                            <a:pt x="16" y="1081"/>
                            <a:pt x="0" y="1108"/>
                            <a:pt x="7" y="1135"/>
                          </a:cubicBezTo>
                          <a:cubicBezTo>
                            <a:pt x="13" y="1156"/>
                            <a:pt x="34" y="1171"/>
                            <a:pt x="55" y="1171"/>
                          </a:cubicBezTo>
                          <a:lnTo>
                            <a:pt x="55" y="1171"/>
                          </a:lnTo>
                          <a:cubicBezTo>
                            <a:pt x="60" y="1171"/>
                            <a:pt x="64" y="1171"/>
                            <a:pt x="68" y="1170"/>
                          </a:cubicBezTo>
                          <a:cubicBezTo>
                            <a:pt x="122" y="1155"/>
                            <a:pt x="1393" y="802"/>
                            <a:pt x="2057" y="84"/>
                          </a:cubicBezTo>
                          <a:cubicBezTo>
                            <a:pt x="2076" y="63"/>
                            <a:pt x="2075" y="32"/>
                            <a:pt x="2054" y="14"/>
                          </a:cubicBezTo>
                          <a:cubicBezTo>
                            <a:pt x="2045" y="5"/>
                            <a:pt x="2033" y="0"/>
                            <a:pt x="2022" y="0"/>
                          </a:cubicBezTo>
                          <a:close/>
                          <a:moveTo>
                            <a:pt x="55" y="1171"/>
                          </a:moveTo>
                          <a:lnTo>
                            <a:pt x="55" y="1171"/>
                          </a:lnTo>
                          <a:cubicBezTo>
                            <a:pt x="55" y="1171"/>
                            <a:pt x="55" y="1171"/>
                            <a:pt x="54" y="1171"/>
                          </a:cubicBezTo>
                          <a:lnTo>
                            <a:pt x="56" y="1171"/>
                          </a:lnTo>
                          <a:cubicBezTo>
                            <a:pt x="55" y="1171"/>
                            <a:pt x="55" y="1171"/>
                            <a:pt x="55" y="1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5290175" y="787900"/>
                      <a:ext cx="48100" cy="70875"/>
                    </a:xfrm>
                    <a:custGeom>
                      <a:avLst/>
                      <a:gdLst/>
                      <a:ahLst/>
                      <a:cxnLst/>
                      <a:rect l="l" t="t" r="r" b="b"/>
                      <a:pathLst>
                        <a:path w="1924" h="2835" extrusionOk="0">
                          <a:moveTo>
                            <a:pt x="466" y="1"/>
                          </a:moveTo>
                          <a:cubicBezTo>
                            <a:pt x="444" y="1"/>
                            <a:pt x="424" y="17"/>
                            <a:pt x="419" y="40"/>
                          </a:cubicBezTo>
                          <a:cubicBezTo>
                            <a:pt x="415" y="59"/>
                            <a:pt x="1" y="2026"/>
                            <a:pt x="1848" y="2831"/>
                          </a:cubicBezTo>
                          <a:cubicBezTo>
                            <a:pt x="1854" y="2833"/>
                            <a:pt x="1861" y="2834"/>
                            <a:pt x="1867" y="2834"/>
                          </a:cubicBezTo>
                          <a:cubicBezTo>
                            <a:pt x="1886" y="2834"/>
                            <a:pt x="1904" y="2823"/>
                            <a:pt x="1913" y="2805"/>
                          </a:cubicBezTo>
                          <a:cubicBezTo>
                            <a:pt x="1924" y="2780"/>
                            <a:pt x="1912" y="2751"/>
                            <a:pt x="1886" y="2739"/>
                          </a:cubicBezTo>
                          <a:cubicBezTo>
                            <a:pt x="1145" y="2416"/>
                            <a:pt x="688" y="1869"/>
                            <a:pt x="531" y="1113"/>
                          </a:cubicBezTo>
                          <a:cubicBezTo>
                            <a:pt x="411" y="545"/>
                            <a:pt x="515" y="66"/>
                            <a:pt x="516" y="61"/>
                          </a:cubicBezTo>
                          <a:cubicBezTo>
                            <a:pt x="522" y="34"/>
                            <a:pt x="505" y="7"/>
                            <a:pt x="478" y="2"/>
                          </a:cubicBezTo>
                          <a:cubicBezTo>
                            <a:pt x="474"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13"/>
                  <p:cNvGrpSpPr/>
                  <p:nvPr/>
                </p:nvGrpSpPr>
                <p:grpSpPr>
                  <a:xfrm flipH="1">
                    <a:off x="8776533" y="3255488"/>
                    <a:ext cx="985432" cy="1513108"/>
                    <a:chOff x="4718825" y="412825"/>
                    <a:chExt cx="610250" cy="937025"/>
                  </a:xfrm>
                </p:grpSpPr>
                <p:sp>
                  <p:nvSpPr>
                    <p:cNvPr id="564" name="Google Shape;564;p13"/>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p:nvPr/>
                  </p:nvSpPr>
                  <p:spPr>
                    <a:xfrm>
                      <a:off x="5045650" y="679850"/>
                      <a:ext cx="150800" cy="670000"/>
                    </a:xfrm>
                    <a:custGeom>
                      <a:avLst/>
                      <a:gdLst/>
                      <a:ahLst/>
                      <a:cxnLst/>
                      <a:rect l="l" t="t" r="r" b="b"/>
                      <a:pathLst>
                        <a:path w="6032" h="26800" extrusionOk="0">
                          <a:moveTo>
                            <a:pt x="1" y="1"/>
                          </a:moveTo>
                          <a:cubicBezTo>
                            <a:pt x="1" y="1"/>
                            <a:pt x="3425" y="12439"/>
                            <a:pt x="3151" y="26799"/>
                          </a:cubicBezTo>
                          <a:lnTo>
                            <a:pt x="6031" y="26799"/>
                          </a:lnTo>
                          <a:cubicBezTo>
                            <a:pt x="6031" y="26799"/>
                            <a:pt x="4299" y="12988"/>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3"/>
                    <p:cNvSpPr/>
                    <p:nvPr/>
                  </p:nvSpPr>
                  <p:spPr>
                    <a:xfrm>
                      <a:off x="4882025" y="703500"/>
                      <a:ext cx="214975" cy="216500"/>
                    </a:xfrm>
                    <a:custGeom>
                      <a:avLst/>
                      <a:gdLst/>
                      <a:ahLst/>
                      <a:cxnLst/>
                      <a:rect l="l" t="t" r="r" b="b"/>
                      <a:pathLst>
                        <a:path w="8599" h="8660" extrusionOk="0">
                          <a:moveTo>
                            <a:pt x="1" y="0"/>
                          </a:moveTo>
                          <a:cubicBezTo>
                            <a:pt x="1" y="0"/>
                            <a:pt x="148" y="387"/>
                            <a:pt x="510" y="1008"/>
                          </a:cubicBezTo>
                          <a:lnTo>
                            <a:pt x="510" y="1008"/>
                          </a:lnTo>
                          <a:cubicBezTo>
                            <a:pt x="334" y="684"/>
                            <a:pt x="164" y="348"/>
                            <a:pt x="1" y="0"/>
                          </a:cubicBezTo>
                          <a:close/>
                          <a:moveTo>
                            <a:pt x="510" y="1008"/>
                          </a:moveTo>
                          <a:lnTo>
                            <a:pt x="510" y="1008"/>
                          </a:lnTo>
                          <a:cubicBezTo>
                            <a:pt x="3291" y="6130"/>
                            <a:pt x="7509" y="8257"/>
                            <a:pt x="8598" y="8659"/>
                          </a:cubicBezTo>
                          <a:lnTo>
                            <a:pt x="8568" y="7806"/>
                          </a:lnTo>
                          <a:cubicBezTo>
                            <a:pt x="3750" y="5703"/>
                            <a:pt x="1433" y="2593"/>
                            <a:pt x="510" y="10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5121350" y="683300"/>
                      <a:ext cx="66450" cy="300725"/>
                    </a:xfrm>
                    <a:custGeom>
                      <a:avLst/>
                      <a:gdLst/>
                      <a:ahLst/>
                      <a:cxnLst/>
                      <a:rect l="l" t="t" r="r" b="b"/>
                      <a:pathLst>
                        <a:path w="2658" h="12029" extrusionOk="0">
                          <a:moveTo>
                            <a:pt x="1998" y="0"/>
                          </a:moveTo>
                          <a:lnTo>
                            <a:pt x="1998" y="0"/>
                          </a:lnTo>
                          <a:cubicBezTo>
                            <a:pt x="1958" y="419"/>
                            <a:pt x="1787" y="341"/>
                            <a:pt x="1795" y="732"/>
                          </a:cubicBezTo>
                          <a:cubicBezTo>
                            <a:pt x="1891" y="5838"/>
                            <a:pt x="1" y="10259"/>
                            <a:pt x="1" y="10259"/>
                          </a:cubicBezTo>
                          <a:lnTo>
                            <a:pt x="367" y="12028"/>
                          </a:lnTo>
                          <a:cubicBezTo>
                            <a:pt x="2658" y="5127"/>
                            <a:pt x="1998" y="1"/>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4718825" y="412825"/>
                      <a:ext cx="610250" cy="446450"/>
                    </a:xfrm>
                    <a:custGeom>
                      <a:avLst/>
                      <a:gdLst/>
                      <a:ahLst/>
                      <a:cxnLst/>
                      <a:rect l="l" t="t" r="r" b="b"/>
                      <a:pathLst>
                        <a:path w="24410" h="17858" extrusionOk="0">
                          <a:moveTo>
                            <a:pt x="11501" y="0"/>
                          </a:moveTo>
                          <a:cubicBezTo>
                            <a:pt x="10851" y="0"/>
                            <a:pt x="10226" y="165"/>
                            <a:pt x="9660" y="395"/>
                          </a:cubicBezTo>
                          <a:cubicBezTo>
                            <a:pt x="8950" y="683"/>
                            <a:pt x="8350" y="1184"/>
                            <a:pt x="7947" y="1834"/>
                          </a:cubicBezTo>
                          <a:cubicBezTo>
                            <a:pt x="7872" y="1952"/>
                            <a:pt x="7705" y="2292"/>
                            <a:pt x="7664" y="2317"/>
                          </a:cubicBezTo>
                          <a:cubicBezTo>
                            <a:pt x="7664" y="2317"/>
                            <a:pt x="7662" y="2317"/>
                            <a:pt x="7661" y="2317"/>
                          </a:cubicBezTo>
                          <a:cubicBezTo>
                            <a:pt x="7631" y="2317"/>
                            <a:pt x="7409" y="2281"/>
                            <a:pt x="7060" y="2281"/>
                          </a:cubicBezTo>
                          <a:cubicBezTo>
                            <a:pt x="5887" y="2281"/>
                            <a:pt x="3272" y="2683"/>
                            <a:pt x="1644" y="6185"/>
                          </a:cubicBezTo>
                          <a:cubicBezTo>
                            <a:pt x="1" y="9721"/>
                            <a:pt x="2834" y="12617"/>
                            <a:pt x="2834" y="12617"/>
                          </a:cubicBezTo>
                          <a:cubicBezTo>
                            <a:pt x="2834" y="12617"/>
                            <a:pt x="2170" y="14043"/>
                            <a:pt x="3166" y="15485"/>
                          </a:cubicBezTo>
                          <a:cubicBezTo>
                            <a:pt x="3894" y="16537"/>
                            <a:pt x="5024" y="16676"/>
                            <a:pt x="5570" y="16676"/>
                          </a:cubicBezTo>
                          <a:cubicBezTo>
                            <a:pt x="5765" y="16676"/>
                            <a:pt x="5886" y="16659"/>
                            <a:pt x="5886" y="16659"/>
                          </a:cubicBezTo>
                          <a:cubicBezTo>
                            <a:pt x="5886" y="16659"/>
                            <a:pt x="5962" y="17033"/>
                            <a:pt x="6198" y="17565"/>
                          </a:cubicBezTo>
                          <a:cubicBezTo>
                            <a:pt x="6198" y="17565"/>
                            <a:pt x="6936" y="17858"/>
                            <a:pt x="7848" y="17858"/>
                          </a:cubicBezTo>
                          <a:cubicBezTo>
                            <a:pt x="8251" y="17858"/>
                            <a:pt x="8688" y="17800"/>
                            <a:pt x="9110" y="17635"/>
                          </a:cubicBezTo>
                          <a:cubicBezTo>
                            <a:pt x="10485" y="17096"/>
                            <a:pt x="10886" y="15713"/>
                            <a:pt x="10886" y="15713"/>
                          </a:cubicBezTo>
                          <a:cubicBezTo>
                            <a:pt x="10886" y="15713"/>
                            <a:pt x="12083" y="16213"/>
                            <a:pt x="14157" y="16278"/>
                          </a:cubicBezTo>
                          <a:cubicBezTo>
                            <a:pt x="14222" y="16280"/>
                            <a:pt x="14286" y="16281"/>
                            <a:pt x="14349" y="16281"/>
                          </a:cubicBezTo>
                          <a:cubicBezTo>
                            <a:pt x="16292" y="16281"/>
                            <a:pt x="17212" y="15357"/>
                            <a:pt x="17212" y="15357"/>
                          </a:cubicBezTo>
                          <a:cubicBezTo>
                            <a:pt x="17212" y="15357"/>
                            <a:pt x="18280" y="16113"/>
                            <a:pt x="19450" y="16344"/>
                          </a:cubicBezTo>
                          <a:cubicBezTo>
                            <a:pt x="20016" y="16455"/>
                            <a:pt x="20546" y="16484"/>
                            <a:pt x="20942" y="16484"/>
                          </a:cubicBezTo>
                          <a:cubicBezTo>
                            <a:pt x="21365" y="16484"/>
                            <a:pt x="21636" y="16451"/>
                            <a:pt x="21636" y="16451"/>
                          </a:cubicBezTo>
                          <a:cubicBezTo>
                            <a:pt x="21636" y="16451"/>
                            <a:pt x="22622" y="14936"/>
                            <a:pt x="22060" y="12416"/>
                          </a:cubicBezTo>
                          <a:cubicBezTo>
                            <a:pt x="23545" y="11486"/>
                            <a:pt x="24409" y="9496"/>
                            <a:pt x="24022" y="7553"/>
                          </a:cubicBezTo>
                          <a:cubicBezTo>
                            <a:pt x="23633" y="5608"/>
                            <a:pt x="22237" y="3755"/>
                            <a:pt x="20485" y="2703"/>
                          </a:cubicBezTo>
                          <a:cubicBezTo>
                            <a:pt x="19305" y="1994"/>
                            <a:pt x="17985" y="1644"/>
                            <a:pt x="16723" y="1644"/>
                          </a:cubicBezTo>
                          <a:cubicBezTo>
                            <a:pt x="16111" y="1644"/>
                            <a:pt x="15513" y="1726"/>
                            <a:pt x="14951" y="1890"/>
                          </a:cubicBezTo>
                          <a:cubicBezTo>
                            <a:pt x="14276" y="990"/>
                            <a:pt x="13299" y="305"/>
                            <a:pt x="12272" y="82"/>
                          </a:cubicBezTo>
                          <a:cubicBezTo>
                            <a:pt x="12012" y="25"/>
                            <a:pt x="11755" y="0"/>
                            <a:pt x="1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a:off x="4881900" y="469475"/>
                      <a:ext cx="29950" cy="93900"/>
                    </a:xfrm>
                    <a:custGeom>
                      <a:avLst/>
                      <a:gdLst/>
                      <a:ahLst/>
                      <a:cxnLst/>
                      <a:rect l="l" t="t" r="r" b="b"/>
                      <a:pathLst>
                        <a:path w="1198" h="3756" extrusionOk="0">
                          <a:moveTo>
                            <a:pt x="1141" y="1"/>
                          </a:moveTo>
                          <a:cubicBezTo>
                            <a:pt x="1124" y="1"/>
                            <a:pt x="1108" y="9"/>
                            <a:pt x="1099" y="25"/>
                          </a:cubicBezTo>
                          <a:cubicBezTo>
                            <a:pt x="44" y="1848"/>
                            <a:pt x="2" y="3687"/>
                            <a:pt x="2" y="3705"/>
                          </a:cubicBezTo>
                          <a:cubicBezTo>
                            <a:pt x="1" y="3732"/>
                            <a:pt x="24" y="3755"/>
                            <a:pt x="50" y="3755"/>
                          </a:cubicBezTo>
                          <a:lnTo>
                            <a:pt x="51" y="3755"/>
                          </a:lnTo>
                          <a:cubicBezTo>
                            <a:pt x="78" y="3755"/>
                            <a:pt x="101" y="3734"/>
                            <a:pt x="101" y="3706"/>
                          </a:cubicBezTo>
                          <a:cubicBezTo>
                            <a:pt x="101" y="3688"/>
                            <a:pt x="144" y="1875"/>
                            <a:pt x="1184" y="75"/>
                          </a:cubicBezTo>
                          <a:cubicBezTo>
                            <a:pt x="1198" y="52"/>
                            <a:pt x="1190" y="20"/>
                            <a:pt x="1166" y="7"/>
                          </a:cubicBezTo>
                          <a:cubicBezTo>
                            <a:pt x="1158" y="3"/>
                            <a:pt x="1150"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5194800" y="721975"/>
                      <a:ext cx="76925" cy="23200"/>
                    </a:xfrm>
                    <a:custGeom>
                      <a:avLst/>
                      <a:gdLst/>
                      <a:ahLst/>
                      <a:cxnLst/>
                      <a:rect l="l" t="t" r="r" b="b"/>
                      <a:pathLst>
                        <a:path w="3077" h="928" extrusionOk="0">
                          <a:moveTo>
                            <a:pt x="3020" y="1"/>
                          </a:moveTo>
                          <a:cubicBezTo>
                            <a:pt x="3009" y="1"/>
                            <a:pt x="2998" y="4"/>
                            <a:pt x="2989" y="12"/>
                          </a:cubicBezTo>
                          <a:cubicBezTo>
                            <a:pt x="2054" y="793"/>
                            <a:pt x="403" y="828"/>
                            <a:pt x="100" y="828"/>
                          </a:cubicBezTo>
                          <a:cubicBezTo>
                            <a:pt x="71" y="828"/>
                            <a:pt x="54" y="827"/>
                            <a:pt x="52" y="827"/>
                          </a:cubicBezTo>
                          <a:lnTo>
                            <a:pt x="51" y="827"/>
                          </a:lnTo>
                          <a:cubicBezTo>
                            <a:pt x="23" y="827"/>
                            <a:pt x="2" y="849"/>
                            <a:pt x="0" y="876"/>
                          </a:cubicBezTo>
                          <a:cubicBezTo>
                            <a:pt x="0" y="903"/>
                            <a:pt x="22" y="926"/>
                            <a:pt x="50" y="926"/>
                          </a:cubicBezTo>
                          <a:cubicBezTo>
                            <a:pt x="50" y="926"/>
                            <a:pt x="71" y="927"/>
                            <a:pt x="111" y="927"/>
                          </a:cubicBezTo>
                          <a:cubicBezTo>
                            <a:pt x="260" y="927"/>
                            <a:pt x="666" y="919"/>
                            <a:pt x="1148" y="843"/>
                          </a:cubicBezTo>
                          <a:cubicBezTo>
                            <a:pt x="1711" y="754"/>
                            <a:pt x="2499" y="551"/>
                            <a:pt x="3053" y="88"/>
                          </a:cubicBezTo>
                          <a:cubicBezTo>
                            <a:pt x="3073" y="70"/>
                            <a:pt x="3077" y="40"/>
                            <a:pt x="3059" y="18"/>
                          </a:cubicBezTo>
                          <a:cubicBezTo>
                            <a:pt x="3048" y="7"/>
                            <a:pt x="3034" y="1"/>
                            <a:pt x="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a:off x="5084875" y="549050"/>
                      <a:ext cx="58175" cy="124450"/>
                    </a:xfrm>
                    <a:custGeom>
                      <a:avLst/>
                      <a:gdLst/>
                      <a:ahLst/>
                      <a:cxnLst/>
                      <a:rect l="l" t="t" r="r" b="b"/>
                      <a:pathLst>
                        <a:path w="2327" h="4978" extrusionOk="0">
                          <a:moveTo>
                            <a:pt x="57" y="0"/>
                          </a:moveTo>
                          <a:cubicBezTo>
                            <a:pt x="39" y="0"/>
                            <a:pt x="22" y="10"/>
                            <a:pt x="14" y="27"/>
                          </a:cubicBezTo>
                          <a:cubicBezTo>
                            <a:pt x="0" y="51"/>
                            <a:pt x="10" y="81"/>
                            <a:pt x="34" y="94"/>
                          </a:cubicBezTo>
                          <a:cubicBezTo>
                            <a:pt x="41" y="98"/>
                            <a:pt x="734" y="465"/>
                            <a:pt x="1269" y="1240"/>
                          </a:cubicBezTo>
                          <a:cubicBezTo>
                            <a:pt x="1762" y="1953"/>
                            <a:pt x="2218" y="3169"/>
                            <a:pt x="1596" y="4911"/>
                          </a:cubicBezTo>
                          <a:cubicBezTo>
                            <a:pt x="1587" y="4937"/>
                            <a:pt x="1600" y="4966"/>
                            <a:pt x="1626" y="4975"/>
                          </a:cubicBezTo>
                          <a:cubicBezTo>
                            <a:pt x="1632" y="4976"/>
                            <a:pt x="1637" y="4978"/>
                            <a:pt x="1643" y="4978"/>
                          </a:cubicBezTo>
                          <a:cubicBezTo>
                            <a:pt x="1663" y="4978"/>
                            <a:pt x="1682" y="4966"/>
                            <a:pt x="1690" y="4945"/>
                          </a:cubicBezTo>
                          <a:cubicBezTo>
                            <a:pt x="2327" y="3161"/>
                            <a:pt x="1856" y="1913"/>
                            <a:pt x="1348" y="1180"/>
                          </a:cubicBezTo>
                          <a:cubicBezTo>
                            <a:pt x="799" y="387"/>
                            <a:pt x="110" y="21"/>
                            <a:pt x="80" y="6"/>
                          </a:cubicBezTo>
                          <a:cubicBezTo>
                            <a:pt x="72" y="2"/>
                            <a:pt x="65"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3" name="Google Shape;573;p13"/>
                <p:cNvGrpSpPr/>
                <p:nvPr/>
              </p:nvGrpSpPr>
              <p:grpSpPr>
                <a:xfrm flipH="1">
                  <a:off x="-307285" y="3719680"/>
                  <a:ext cx="1024182" cy="1111870"/>
                  <a:chOff x="7247246" y="3181830"/>
                  <a:chExt cx="1024182" cy="1111870"/>
                </a:xfrm>
              </p:grpSpPr>
              <p:grpSp>
                <p:nvGrpSpPr>
                  <p:cNvPr id="574" name="Google Shape;574;p13"/>
                  <p:cNvGrpSpPr/>
                  <p:nvPr/>
                </p:nvGrpSpPr>
                <p:grpSpPr>
                  <a:xfrm>
                    <a:off x="7247246" y="3247552"/>
                    <a:ext cx="648060" cy="1046148"/>
                    <a:chOff x="5864425" y="493925"/>
                    <a:chExt cx="401325" cy="647850"/>
                  </a:xfrm>
                </p:grpSpPr>
                <p:sp>
                  <p:nvSpPr>
                    <p:cNvPr id="575" name="Google Shape;575;p13"/>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6097800" y="672450"/>
                      <a:ext cx="93650" cy="469325"/>
                    </a:xfrm>
                    <a:custGeom>
                      <a:avLst/>
                      <a:gdLst/>
                      <a:ahLst/>
                      <a:cxnLst/>
                      <a:rect l="l" t="t" r="r" b="b"/>
                      <a:pathLst>
                        <a:path w="3746" h="18773" extrusionOk="0">
                          <a:moveTo>
                            <a:pt x="359" y="1"/>
                          </a:moveTo>
                          <a:lnTo>
                            <a:pt x="0" y="113"/>
                          </a:lnTo>
                          <a:cubicBezTo>
                            <a:pt x="186" y="9377"/>
                            <a:pt x="1860" y="18772"/>
                            <a:pt x="1860" y="18772"/>
                          </a:cubicBezTo>
                          <a:lnTo>
                            <a:pt x="3746" y="18187"/>
                          </a:lnTo>
                          <a:cubicBezTo>
                            <a:pt x="647" y="8842"/>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6025225" y="700225"/>
                      <a:ext cx="87850" cy="188625"/>
                    </a:xfrm>
                    <a:custGeom>
                      <a:avLst/>
                      <a:gdLst/>
                      <a:ahLst/>
                      <a:cxnLst/>
                      <a:rect l="l" t="t" r="r" b="b"/>
                      <a:pathLst>
                        <a:path w="3514" h="7545" extrusionOk="0">
                          <a:moveTo>
                            <a:pt x="0" y="1"/>
                          </a:moveTo>
                          <a:cubicBezTo>
                            <a:pt x="1" y="2"/>
                            <a:pt x="610" y="3493"/>
                            <a:pt x="3514" y="7544"/>
                          </a:cubicBezTo>
                          <a:lnTo>
                            <a:pt x="3393" y="6312"/>
                          </a:lnTo>
                          <a:cubicBezTo>
                            <a:pt x="3393" y="6312"/>
                            <a:pt x="1257" y="3802"/>
                            <a:pt x="282" y="439"/>
                          </a:cubicBezTo>
                          <a:cubicBezTo>
                            <a:pt x="208" y="182"/>
                            <a:pt x="111" y="2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5864425" y="493925"/>
                      <a:ext cx="401325" cy="332725"/>
                    </a:xfrm>
                    <a:custGeom>
                      <a:avLst/>
                      <a:gdLst/>
                      <a:ahLst/>
                      <a:cxnLst/>
                      <a:rect l="l" t="t" r="r" b="b"/>
                      <a:pathLst>
                        <a:path w="16053" h="13309" extrusionOk="0">
                          <a:moveTo>
                            <a:pt x="7504" y="1"/>
                          </a:moveTo>
                          <a:cubicBezTo>
                            <a:pt x="7500" y="1"/>
                            <a:pt x="7496" y="1"/>
                            <a:pt x="7492" y="1"/>
                          </a:cubicBezTo>
                          <a:cubicBezTo>
                            <a:pt x="6910" y="4"/>
                            <a:pt x="6288" y="118"/>
                            <a:pt x="5756" y="486"/>
                          </a:cubicBezTo>
                          <a:cubicBezTo>
                            <a:pt x="5163" y="895"/>
                            <a:pt x="4723" y="1585"/>
                            <a:pt x="4530" y="2332"/>
                          </a:cubicBezTo>
                          <a:cubicBezTo>
                            <a:pt x="3308" y="2464"/>
                            <a:pt x="2072" y="3169"/>
                            <a:pt x="1236" y="4294"/>
                          </a:cubicBezTo>
                          <a:cubicBezTo>
                            <a:pt x="400" y="5419"/>
                            <a:pt x="1" y="6957"/>
                            <a:pt x="262" y="8292"/>
                          </a:cubicBezTo>
                          <a:cubicBezTo>
                            <a:pt x="524" y="9624"/>
                            <a:pt x="1592" y="10660"/>
                            <a:pt x="2776" y="10861"/>
                          </a:cubicBezTo>
                          <a:cubicBezTo>
                            <a:pt x="3078" y="12605"/>
                            <a:pt x="4099" y="13309"/>
                            <a:pt x="4099" y="13309"/>
                          </a:cubicBezTo>
                          <a:cubicBezTo>
                            <a:pt x="4099" y="13309"/>
                            <a:pt x="4776" y="13120"/>
                            <a:pt x="5457" y="12668"/>
                          </a:cubicBezTo>
                          <a:cubicBezTo>
                            <a:pt x="6139" y="12217"/>
                            <a:pt x="6618" y="11458"/>
                            <a:pt x="6618" y="11458"/>
                          </a:cubicBezTo>
                          <a:cubicBezTo>
                            <a:pt x="6618" y="11458"/>
                            <a:pt x="6891" y="11572"/>
                            <a:pt x="7357" y="11572"/>
                          </a:cubicBezTo>
                          <a:cubicBezTo>
                            <a:pt x="7727" y="11572"/>
                            <a:pt x="8219" y="11500"/>
                            <a:pt x="8793" y="11243"/>
                          </a:cubicBezTo>
                          <a:cubicBezTo>
                            <a:pt x="10091" y="10660"/>
                            <a:pt x="10720" y="10030"/>
                            <a:pt x="10720" y="10030"/>
                          </a:cubicBezTo>
                          <a:cubicBezTo>
                            <a:pt x="10720" y="10030"/>
                            <a:pt x="11321" y="10784"/>
                            <a:pt x="12313" y="10784"/>
                          </a:cubicBezTo>
                          <a:cubicBezTo>
                            <a:pt x="12324" y="10784"/>
                            <a:pt x="12336" y="10784"/>
                            <a:pt x="12348" y="10784"/>
                          </a:cubicBezTo>
                          <a:cubicBezTo>
                            <a:pt x="13360" y="10766"/>
                            <a:pt x="14175" y="9978"/>
                            <a:pt x="14175" y="9978"/>
                          </a:cubicBezTo>
                          <a:cubicBezTo>
                            <a:pt x="14185" y="9580"/>
                            <a:pt x="14136" y="9323"/>
                            <a:pt x="14136" y="9323"/>
                          </a:cubicBezTo>
                          <a:cubicBezTo>
                            <a:pt x="14136" y="9323"/>
                            <a:pt x="15300" y="9033"/>
                            <a:pt x="15553" y="7868"/>
                          </a:cubicBezTo>
                          <a:cubicBezTo>
                            <a:pt x="15807" y="6694"/>
                            <a:pt x="15015" y="5963"/>
                            <a:pt x="15015" y="5963"/>
                          </a:cubicBezTo>
                          <a:cubicBezTo>
                            <a:pt x="15015" y="5963"/>
                            <a:pt x="16052" y="3388"/>
                            <a:pt x="14086" y="1576"/>
                          </a:cubicBezTo>
                          <a:cubicBezTo>
                            <a:pt x="12952" y="531"/>
                            <a:pt x="11881" y="241"/>
                            <a:pt x="11037" y="241"/>
                          </a:cubicBezTo>
                          <a:cubicBezTo>
                            <a:pt x="9979" y="241"/>
                            <a:pt x="9278"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6094525" y="510100"/>
                      <a:ext cx="43950" cy="53300"/>
                    </a:xfrm>
                    <a:custGeom>
                      <a:avLst/>
                      <a:gdLst/>
                      <a:ahLst/>
                      <a:cxnLst/>
                      <a:rect l="l" t="t" r="r" b="b"/>
                      <a:pathLst>
                        <a:path w="1758" h="2132" extrusionOk="0">
                          <a:moveTo>
                            <a:pt x="55" y="1"/>
                          </a:moveTo>
                          <a:cubicBezTo>
                            <a:pt x="40" y="1"/>
                            <a:pt x="26" y="7"/>
                            <a:pt x="17" y="21"/>
                          </a:cubicBezTo>
                          <a:cubicBezTo>
                            <a:pt x="0" y="42"/>
                            <a:pt x="4" y="73"/>
                            <a:pt x="25" y="89"/>
                          </a:cubicBezTo>
                          <a:cubicBezTo>
                            <a:pt x="1151" y="955"/>
                            <a:pt x="1652" y="2090"/>
                            <a:pt x="1657" y="2101"/>
                          </a:cubicBezTo>
                          <a:cubicBezTo>
                            <a:pt x="1665" y="2121"/>
                            <a:pt x="1683" y="2131"/>
                            <a:pt x="1702" y="2131"/>
                          </a:cubicBezTo>
                          <a:cubicBezTo>
                            <a:pt x="1709" y="2131"/>
                            <a:pt x="1716" y="2130"/>
                            <a:pt x="1722" y="2128"/>
                          </a:cubicBezTo>
                          <a:cubicBezTo>
                            <a:pt x="1747" y="2117"/>
                            <a:pt x="1758" y="2088"/>
                            <a:pt x="1747" y="2063"/>
                          </a:cubicBezTo>
                          <a:cubicBezTo>
                            <a:pt x="1742" y="2051"/>
                            <a:pt x="1233" y="894"/>
                            <a:pt x="86" y="11"/>
                          </a:cubicBezTo>
                          <a:cubicBezTo>
                            <a:pt x="76" y="4"/>
                            <a:pt x="6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5932425" y="757900"/>
                      <a:ext cx="55300" cy="10850"/>
                    </a:xfrm>
                    <a:custGeom>
                      <a:avLst/>
                      <a:gdLst/>
                      <a:ahLst/>
                      <a:cxnLst/>
                      <a:rect l="l" t="t" r="r" b="b"/>
                      <a:pathLst>
                        <a:path w="2212" h="434" extrusionOk="0">
                          <a:moveTo>
                            <a:pt x="2154" y="0"/>
                          </a:moveTo>
                          <a:cubicBezTo>
                            <a:pt x="2148" y="0"/>
                            <a:pt x="2141" y="2"/>
                            <a:pt x="2134" y="4"/>
                          </a:cubicBezTo>
                          <a:cubicBezTo>
                            <a:pt x="2124" y="8"/>
                            <a:pt x="1382" y="334"/>
                            <a:pt x="642" y="334"/>
                          </a:cubicBezTo>
                          <a:cubicBezTo>
                            <a:pt x="447" y="334"/>
                            <a:pt x="253" y="312"/>
                            <a:pt x="72" y="255"/>
                          </a:cubicBezTo>
                          <a:cubicBezTo>
                            <a:pt x="66" y="253"/>
                            <a:pt x="61" y="253"/>
                            <a:pt x="56" y="253"/>
                          </a:cubicBezTo>
                          <a:cubicBezTo>
                            <a:pt x="35" y="253"/>
                            <a:pt x="16" y="266"/>
                            <a:pt x="9" y="287"/>
                          </a:cubicBezTo>
                          <a:cubicBezTo>
                            <a:pt x="1" y="314"/>
                            <a:pt x="15" y="342"/>
                            <a:pt x="41" y="350"/>
                          </a:cubicBezTo>
                          <a:cubicBezTo>
                            <a:pt x="235" y="410"/>
                            <a:pt x="441" y="433"/>
                            <a:pt x="645" y="433"/>
                          </a:cubicBezTo>
                          <a:cubicBezTo>
                            <a:pt x="940" y="433"/>
                            <a:pt x="1227" y="384"/>
                            <a:pt x="1454" y="331"/>
                          </a:cubicBezTo>
                          <a:cubicBezTo>
                            <a:pt x="1866" y="232"/>
                            <a:pt x="2163" y="101"/>
                            <a:pt x="2175" y="95"/>
                          </a:cubicBezTo>
                          <a:cubicBezTo>
                            <a:pt x="2200" y="84"/>
                            <a:pt x="2211" y="55"/>
                            <a:pt x="2200" y="30"/>
                          </a:cubicBezTo>
                          <a:cubicBezTo>
                            <a:pt x="2192" y="11"/>
                            <a:pt x="217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5969200" y="606500"/>
                      <a:ext cx="44200" cy="90175"/>
                    </a:xfrm>
                    <a:custGeom>
                      <a:avLst/>
                      <a:gdLst/>
                      <a:ahLst/>
                      <a:cxnLst/>
                      <a:rect l="l" t="t" r="r" b="b"/>
                      <a:pathLst>
                        <a:path w="1768" h="3607" extrusionOk="0">
                          <a:moveTo>
                            <a:pt x="1442" y="1"/>
                          </a:moveTo>
                          <a:cubicBezTo>
                            <a:pt x="1428" y="1"/>
                            <a:pt x="1414" y="7"/>
                            <a:pt x="1405" y="19"/>
                          </a:cubicBezTo>
                          <a:cubicBezTo>
                            <a:pt x="1390" y="36"/>
                            <a:pt x="1" y="1733"/>
                            <a:pt x="1676" y="3590"/>
                          </a:cubicBezTo>
                          <a:cubicBezTo>
                            <a:pt x="1685" y="3601"/>
                            <a:pt x="1698" y="3606"/>
                            <a:pt x="1713" y="3606"/>
                          </a:cubicBezTo>
                          <a:lnTo>
                            <a:pt x="1713" y="3607"/>
                          </a:lnTo>
                          <a:cubicBezTo>
                            <a:pt x="1725" y="3607"/>
                            <a:pt x="1736" y="3602"/>
                            <a:pt x="1745" y="3593"/>
                          </a:cubicBezTo>
                          <a:cubicBezTo>
                            <a:pt x="1766" y="3575"/>
                            <a:pt x="1767" y="3544"/>
                            <a:pt x="1749" y="3524"/>
                          </a:cubicBezTo>
                          <a:cubicBezTo>
                            <a:pt x="1071" y="2772"/>
                            <a:pt x="820" y="1966"/>
                            <a:pt x="1000" y="1126"/>
                          </a:cubicBezTo>
                          <a:cubicBezTo>
                            <a:pt x="1136" y="499"/>
                            <a:pt x="1477" y="86"/>
                            <a:pt x="1481" y="83"/>
                          </a:cubicBezTo>
                          <a:cubicBezTo>
                            <a:pt x="1497" y="61"/>
                            <a:pt x="1495" y="30"/>
                            <a:pt x="1475" y="13"/>
                          </a:cubicBezTo>
                          <a:cubicBezTo>
                            <a:pt x="1465" y="5"/>
                            <a:pt x="145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13"/>
                  <p:cNvGrpSpPr/>
                  <p:nvPr/>
                </p:nvGrpSpPr>
                <p:grpSpPr>
                  <a:xfrm>
                    <a:off x="7774473" y="3181830"/>
                    <a:ext cx="496955" cy="974814"/>
                    <a:chOff x="6249250" y="738225"/>
                    <a:chExt cx="307750" cy="603675"/>
                  </a:xfrm>
                </p:grpSpPr>
                <p:sp>
                  <p:nvSpPr>
                    <p:cNvPr id="584" name="Google Shape;584;p13"/>
                    <p:cNvSpPr/>
                    <p:nvPr/>
                  </p:nvSpPr>
                  <p:spPr>
                    <a:xfrm>
                      <a:off x="6284300" y="1008250"/>
                      <a:ext cx="106300" cy="333650"/>
                    </a:xfrm>
                    <a:custGeom>
                      <a:avLst/>
                      <a:gdLst/>
                      <a:ahLst/>
                      <a:cxnLst/>
                      <a:rect l="l" t="t" r="r" b="b"/>
                      <a:pathLst>
                        <a:path w="4252" h="13346" extrusionOk="0">
                          <a:moveTo>
                            <a:pt x="2905" y="1"/>
                          </a:moveTo>
                          <a:lnTo>
                            <a:pt x="0" y="12481"/>
                          </a:lnTo>
                          <a:lnTo>
                            <a:pt x="2179" y="13346"/>
                          </a:lnTo>
                          <a:cubicBezTo>
                            <a:pt x="2179" y="13346"/>
                            <a:pt x="3495" y="6613"/>
                            <a:pt x="4252" y="218"/>
                          </a:cubicBezTo>
                          <a:lnTo>
                            <a:pt x="2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6386975" y="764750"/>
                      <a:ext cx="63850" cy="43750"/>
                    </a:xfrm>
                    <a:custGeom>
                      <a:avLst/>
                      <a:gdLst/>
                      <a:ahLst/>
                      <a:cxnLst/>
                      <a:rect l="l" t="t" r="r" b="b"/>
                      <a:pathLst>
                        <a:path w="2554" h="1750" extrusionOk="0">
                          <a:moveTo>
                            <a:pt x="57" y="0"/>
                          </a:moveTo>
                          <a:cubicBezTo>
                            <a:pt x="39" y="0"/>
                            <a:pt x="22" y="10"/>
                            <a:pt x="13" y="28"/>
                          </a:cubicBezTo>
                          <a:cubicBezTo>
                            <a:pt x="0" y="52"/>
                            <a:pt x="10" y="82"/>
                            <a:pt x="35" y="94"/>
                          </a:cubicBezTo>
                          <a:cubicBezTo>
                            <a:pt x="1084" y="630"/>
                            <a:pt x="1463" y="1705"/>
                            <a:pt x="1467" y="1716"/>
                          </a:cubicBezTo>
                          <a:cubicBezTo>
                            <a:pt x="1471" y="1732"/>
                            <a:pt x="1483" y="1744"/>
                            <a:pt x="1500" y="1747"/>
                          </a:cubicBezTo>
                          <a:cubicBezTo>
                            <a:pt x="1504" y="1748"/>
                            <a:pt x="1509" y="1750"/>
                            <a:pt x="1512" y="1750"/>
                          </a:cubicBezTo>
                          <a:cubicBezTo>
                            <a:pt x="1524" y="1750"/>
                            <a:pt x="1536" y="1745"/>
                            <a:pt x="1545" y="1738"/>
                          </a:cubicBezTo>
                          <a:cubicBezTo>
                            <a:pt x="1547" y="1736"/>
                            <a:pt x="1678" y="1629"/>
                            <a:pt x="1995" y="1629"/>
                          </a:cubicBezTo>
                          <a:cubicBezTo>
                            <a:pt x="2126" y="1629"/>
                            <a:pt x="2289" y="1648"/>
                            <a:pt x="2488" y="1699"/>
                          </a:cubicBezTo>
                          <a:cubicBezTo>
                            <a:pt x="2491" y="1700"/>
                            <a:pt x="2495" y="1700"/>
                            <a:pt x="2499" y="1700"/>
                          </a:cubicBezTo>
                          <a:cubicBezTo>
                            <a:pt x="2521" y="1700"/>
                            <a:pt x="2542" y="1686"/>
                            <a:pt x="2548" y="1663"/>
                          </a:cubicBezTo>
                          <a:cubicBezTo>
                            <a:pt x="2554" y="1636"/>
                            <a:pt x="2538" y="1610"/>
                            <a:pt x="2512" y="1603"/>
                          </a:cubicBezTo>
                          <a:cubicBezTo>
                            <a:pt x="2307" y="1549"/>
                            <a:pt x="2136" y="1530"/>
                            <a:pt x="1997" y="1530"/>
                          </a:cubicBezTo>
                          <a:cubicBezTo>
                            <a:pt x="1758" y="1530"/>
                            <a:pt x="1611" y="1587"/>
                            <a:pt x="1538" y="1626"/>
                          </a:cubicBezTo>
                          <a:cubicBezTo>
                            <a:pt x="1441" y="1390"/>
                            <a:pt x="1022" y="487"/>
                            <a:pt x="80" y="6"/>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6483625" y="943300"/>
                      <a:ext cx="39500" cy="5650"/>
                    </a:xfrm>
                    <a:custGeom>
                      <a:avLst/>
                      <a:gdLst/>
                      <a:ahLst/>
                      <a:cxnLst/>
                      <a:rect l="l" t="t" r="r" b="b"/>
                      <a:pathLst>
                        <a:path w="1580" h="226" extrusionOk="0">
                          <a:moveTo>
                            <a:pt x="801" y="1"/>
                          </a:moveTo>
                          <a:cubicBezTo>
                            <a:pt x="364" y="1"/>
                            <a:pt x="57" y="122"/>
                            <a:pt x="37" y="129"/>
                          </a:cubicBezTo>
                          <a:cubicBezTo>
                            <a:pt x="12" y="140"/>
                            <a:pt x="0" y="169"/>
                            <a:pt x="11" y="194"/>
                          </a:cubicBezTo>
                          <a:cubicBezTo>
                            <a:pt x="18" y="213"/>
                            <a:pt x="37" y="225"/>
                            <a:pt x="57" y="225"/>
                          </a:cubicBezTo>
                          <a:cubicBezTo>
                            <a:pt x="63" y="225"/>
                            <a:pt x="69" y="224"/>
                            <a:pt x="75" y="222"/>
                          </a:cubicBezTo>
                          <a:cubicBezTo>
                            <a:pt x="80" y="220"/>
                            <a:pt x="380" y="101"/>
                            <a:pt x="806" y="101"/>
                          </a:cubicBezTo>
                          <a:cubicBezTo>
                            <a:pt x="1016" y="101"/>
                            <a:pt x="1257" y="130"/>
                            <a:pt x="1508" y="217"/>
                          </a:cubicBezTo>
                          <a:cubicBezTo>
                            <a:pt x="1513" y="219"/>
                            <a:pt x="1519" y="220"/>
                            <a:pt x="1524" y="220"/>
                          </a:cubicBezTo>
                          <a:cubicBezTo>
                            <a:pt x="1545" y="220"/>
                            <a:pt x="1564" y="207"/>
                            <a:pt x="1571" y="187"/>
                          </a:cubicBezTo>
                          <a:cubicBezTo>
                            <a:pt x="1580" y="160"/>
                            <a:pt x="1567" y="133"/>
                            <a:pt x="1540" y="123"/>
                          </a:cubicBezTo>
                          <a:cubicBezTo>
                            <a:pt x="1275" y="32"/>
                            <a:pt x="1022"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6386900" y="987400"/>
                      <a:ext cx="55975" cy="14575"/>
                    </a:xfrm>
                    <a:custGeom>
                      <a:avLst/>
                      <a:gdLst/>
                      <a:ahLst/>
                      <a:cxnLst/>
                      <a:rect l="l" t="t" r="r" b="b"/>
                      <a:pathLst>
                        <a:path w="2239" h="583" extrusionOk="0">
                          <a:moveTo>
                            <a:pt x="2184" y="1"/>
                          </a:moveTo>
                          <a:cubicBezTo>
                            <a:pt x="2170" y="1"/>
                            <a:pt x="2156" y="6"/>
                            <a:pt x="2146" y="18"/>
                          </a:cubicBezTo>
                          <a:cubicBezTo>
                            <a:pt x="1876" y="329"/>
                            <a:pt x="1555" y="486"/>
                            <a:pt x="1189" y="486"/>
                          </a:cubicBezTo>
                          <a:cubicBezTo>
                            <a:pt x="1063" y="486"/>
                            <a:pt x="932" y="468"/>
                            <a:pt x="797" y="431"/>
                          </a:cubicBezTo>
                          <a:cubicBezTo>
                            <a:pt x="392" y="322"/>
                            <a:pt x="91" y="82"/>
                            <a:pt x="87" y="80"/>
                          </a:cubicBezTo>
                          <a:cubicBezTo>
                            <a:pt x="79" y="72"/>
                            <a:pt x="68" y="69"/>
                            <a:pt x="58" y="69"/>
                          </a:cubicBezTo>
                          <a:cubicBezTo>
                            <a:pt x="43" y="69"/>
                            <a:pt x="28" y="76"/>
                            <a:pt x="19" y="88"/>
                          </a:cubicBezTo>
                          <a:cubicBezTo>
                            <a:pt x="1" y="110"/>
                            <a:pt x="4" y="140"/>
                            <a:pt x="26" y="158"/>
                          </a:cubicBezTo>
                          <a:cubicBezTo>
                            <a:pt x="34" y="164"/>
                            <a:pt x="565" y="583"/>
                            <a:pt x="1190" y="583"/>
                          </a:cubicBezTo>
                          <a:lnTo>
                            <a:pt x="1190" y="582"/>
                          </a:lnTo>
                          <a:cubicBezTo>
                            <a:pt x="1529" y="582"/>
                            <a:pt x="1896" y="459"/>
                            <a:pt x="2221" y="83"/>
                          </a:cubicBezTo>
                          <a:cubicBezTo>
                            <a:pt x="2239" y="62"/>
                            <a:pt x="2236" y="30"/>
                            <a:pt x="2216" y="12"/>
                          </a:cubicBezTo>
                          <a:cubicBezTo>
                            <a:pt x="2207" y="5"/>
                            <a:pt x="2195" y="1"/>
                            <a:pt x="2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6371775" y="857625"/>
                      <a:ext cx="69850" cy="15375"/>
                    </a:xfrm>
                    <a:custGeom>
                      <a:avLst/>
                      <a:gdLst/>
                      <a:ahLst/>
                      <a:cxnLst/>
                      <a:rect l="l" t="t" r="r" b="b"/>
                      <a:pathLst>
                        <a:path w="2794" h="615" extrusionOk="0">
                          <a:moveTo>
                            <a:pt x="1442" y="1"/>
                          </a:moveTo>
                          <a:cubicBezTo>
                            <a:pt x="566" y="1"/>
                            <a:pt x="27" y="523"/>
                            <a:pt x="19" y="530"/>
                          </a:cubicBezTo>
                          <a:cubicBezTo>
                            <a:pt x="0" y="550"/>
                            <a:pt x="0" y="581"/>
                            <a:pt x="19" y="600"/>
                          </a:cubicBezTo>
                          <a:cubicBezTo>
                            <a:pt x="29" y="610"/>
                            <a:pt x="41" y="615"/>
                            <a:pt x="54" y="615"/>
                          </a:cubicBezTo>
                          <a:cubicBezTo>
                            <a:pt x="66" y="615"/>
                            <a:pt x="80" y="610"/>
                            <a:pt x="89" y="600"/>
                          </a:cubicBezTo>
                          <a:cubicBezTo>
                            <a:pt x="92" y="598"/>
                            <a:pt x="354" y="340"/>
                            <a:pt x="807" y="196"/>
                          </a:cubicBezTo>
                          <a:cubicBezTo>
                            <a:pt x="1021" y="127"/>
                            <a:pt x="1231" y="98"/>
                            <a:pt x="1431" y="98"/>
                          </a:cubicBezTo>
                          <a:cubicBezTo>
                            <a:pt x="1939" y="98"/>
                            <a:pt x="2389" y="283"/>
                            <a:pt x="2713" y="469"/>
                          </a:cubicBezTo>
                          <a:cubicBezTo>
                            <a:pt x="2720" y="473"/>
                            <a:pt x="2729" y="476"/>
                            <a:pt x="2737" y="476"/>
                          </a:cubicBezTo>
                          <a:cubicBezTo>
                            <a:pt x="2754" y="476"/>
                            <a:pt x="2770" y="467"/>
                            <a:pt x="2780" y="451"/>
                          </a:cubicBezTo>
                          <a:cubicBezTo>
                            <a:pt x="2793" y="427"/>
                            <a:pt x="2786" y="397"/>
                            <a:pt x="2762" y="384"/>
                          </a:cubicBezTo>
                          <a:cubicBezTo>
                            <a:pt x="2269" y="100"/>
                            <a:pt x="182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91" name="Google Shape;591;p13"/>
              <p:cNvGrpSpPr/>
              <p:nvPr/>
            </p:nvGrpSpPr>
            <p:grpSpPr>
              <a:xfrm>
                <a:off x="-52625" y="4603882"/>
                <a:ext cx="9241746" cy="549886"/>
                <a:chOff x="-52618" y="4432870"/>
                <a:chExt cx="9241746" cy="540960"/>
              </a:xfrm>
            </p:grpSpPr>
            <p:sp>
              <p:nvSpPr>
                <p:cNvPr id="592" name="Google Shape;592;p13"/>
                <p:cNvSpPr/>
                <p:nvPr/>
              </p:nvSpPr>
              <p:spPr>
                <a:xfrm flipH="1">
                  <a:off x="-52618" y="4523477"/>
                  <a:ext cx="9241725" cy="58857"/>
                </a:xfrm>
                <a:custGeom>
                  <a:avLst/>
                  <a:gdLst/>
                  <a:ahLst/>
                  <a:cxnLst/>
                  <a:rect l="l" t="t" r="r" b="b"/>
                  <a:pathLst>
                    <a:path w="226499" h="1889" extrusionOk="0">
                      <a:moveTo>
                        <a:pt x="0" y="1"/>
                      </a:moveTo>
                      <a:lnTo>
                        <a:pt x="0" y="1889"/>
                      </a:lnTo>
                      <a:lnTo>
                        <a:pt x="226498" y="18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13"/>
                <p:cNvGrpSpPr/>
                <p:nvPr/>
              </p:nvGrpSpPr>
              <p:grpSpPr>
                <a:xfrm flipH="1">
                  <a:off x="-52598" y="4432870"/>
                  <a:ext cx="9241725" cy="149296"/>
                  <a:chOff x="1009775" y="3388800"/>
                  <a:chExt cx="5662475" cy="231575"/>
                </a:xfrm>
              </p:grpSpPr>
              <p:sp>
                <p:nvSpPr>
                  <p:cNvPr id="594" name="Google Shape;594;p13"/>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1009775" y="3388800"/>
                    <a:ext cx="5662475" cy="70475"/>
                  </a:xfrm>
                  <a:custGeom>
                    <a:avLst/>
                    <a:gdLst/>
                    <a:ahLst/>
                    <a:cxnLst/>
                    <a:rect l="l" t="t" r="r" b="b"/>
                    <a:pathLst>
                      <a:path w="226499" h="2819" extrusionOk="0">
                        <a:moveTo>
                          <a:pt x="0" y="0"/>
                        </a:moveTo>
                        <a:lnTo>
                          <a:pt x="226498" y="281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3"/>
                <p:cNvGrpSpPr/>
                <p:nvPr/>
              </p:nvGrpSpPr>
              <p:grpSpPr>
                <a:xfrm flipH="1">
                  <a:off x="-52601" y="4653864"/>
                  <a:ext cx="9241725" cy="319966"/>
                  <a:chOff x="1009775" y="3677750"/>
                  <a:chExt cx="5662475" cy="402675"/>
                </a:xfrm>
              </p:grpSpPr>
              <p:sp>
                <p:nvSpPr>
                  <p:cNvPr id="598" name="Google Shape;598;p13"/>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13"/>
                <p:cNvSpPr/>
                <p:nvPr/>
              </p:nvSpPr>
              <p:spPr>
                <a:xfrm flipH="1">
                  <a:off x="-52618" y="4582304"/>
                  <a:ext cx="9241725" cy="71569"/>
                </a:xfrm>
                <a:custGeom>
                  <a:avLst/>
                  <a:gdLst/>
                  <a:ahLst/>
                  <a:cxnLst/>
                  <a:rect l="l" t="t" r="r" b="b"/>
                  <a:pathLst>
                    <a:path w="226499" h="2297" extrusionOk="0">
                      <a:moveTo>
                        <a:pt x="0" y="1"/>
                      </a:moveTo>
                      <a:lnTo>
                        <a:pt x="0" y="2297"/>
                      </a:lnTo>
                      <a:lnTo>
                        <a:pt x="226498" y="229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flipH="1">
                  <a:off x="-52618" y="4618106"/>
                  <a:ext cx="9241725" cy="45449"/>
                </a:xfrm>
                <a:custGeom>
                  <a:avLst/>
                  <a:gdLst/>
                  <a:ahLst/>
                  <a:cxnLst/>
                  <a:rect l="l" t="t" r="r" b="b"/>
                  <a:pathLst>
                    <a:path w="226499" h="1149" extrusionOk="0">
                      <a:moveTo>
                        <a:pt x="0" y="0"/>
                      </a:moveTo>
                      <a:lnTo>
                        <a:pt x="0" y="1149"/>
                      </a:lnTo>
                      <a:lnTo>
                        <a:pt x="226498" y="114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flipH="1">
                  <a:off x="3304223" y="4756602"/>
                  <a:ext cx="1131413" cy="3973"/>
                </a:xfrm>
                <a:custGeom>
                  <a:avLst/>
                  <a:gdLst/>
                  <a:ahLst/>
                  <a:cxnLst/>
                  <a:rect l="l" t="t" r="r" b="b"/>
                  <a:pathLst>
                    <a:path w="27729" h="200" extrusionOk="0">
                      <a:moveTo>
                        <a:pt x="100" y="1"/>
                      </a:moveTo>
                      <a:cubicBezTo>
                        <a:pt x="45" y="1"/>
                        <a:pt x="1" y="45"/>
                        <a:pt x="1" y="101"/>
                      </a:cubicBezTo>
                      <a:cubicBezTo>
                        <a:pt x="1" y="155"/>
                        <a:pt x="45" y="199"/>
                        <a:pt x="100" y="199"/>
                      </a:cubicBezTo>
                      <a:lnTo>
                        <a:pt x="27630" y="199"/>
                      </a:lnTo>
                      <a:cubicBezTo>
                        <a:pt x="27684" y="199"/>
                        <a:pt x="27729" y="155"/>
                        <a:pt x="27729" y="101"/>
                      </a:cubicBezTo>
                      <a:cubicBezTo>
                        <a:pt x="27729" y="45"/>
                        <a:pt x="27684" y="1"/>
                        <a:pt x="2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flipH="1">
                  <a:off x="1626555" y="4704080"/>
                  <a:ext cx="217477" cy="3973"/>
                </a:xfrm>
                <a:custGeom>
                  <a:avLst/>
                  <a:gdLst/>
                  <a:ahLst/>
                  <a:cxnLst/>
                  <a:rect l="l" t="t" r="r" b="b"/>
                  <a:pathLst>
                    <a:path w="5330" h="200" extrusionOk="0">
                      <a:moveTo>
                        <a:pt x="100" y="1"/>
                      </a:moveTo>
                      <a:cubicBezTo>
                        <a:pt x="45" y="1"/>
                        <a:pt x="0" y="45"/>
                        <a:pt x="0" y="101"/>
                      </a:cubicBezTo>
                      <a:cubicBezTo>
                        <a:pt x="0" y="155"/>
                        <a:pt x="45" y="199"/>
                        <a:pt x="100" y="199"/>
                      </a:cubicBezTo>
                      <a:lnTo>
                        <a:pt x="5229" y="199"/>
                      </a:lnTo>
                      <a:cubicBezTo>
                        <a:pt x="5285" y="199"/>
                        <a:pt x="5329" y="155"/>
                        <a:pt x="5329" y="101"/>
                      </a:cubicBezTo>
                      <a:cubicBezTo>
                        <a:pt x="5329" y="45"/>
                        <a:pt x="5285" y="1"/>
                        <a:pt x="5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flipH="1">
                  <a:off x="1467553" y="4798755"/>
                  <a:ext cx="741096" cy="3953"/>
                </a:xfrm>
                <a:custGeom>
                  <a:avLst/>
                  <a:gdLst/>
                  <a:ahLst/>
                  <a:cxnLst/>
                  <a:rect l="l" t="t" r="r" b="b"/>
                  <a:pathLst>
                    <a:path w="18163" h="199" extrusionOk="0">
                      <a:moveTo>
                        <a:pt x="99" y="0"/>
                      </a:moveTo>
                      <a:cubicBezTo>
                        <a:pt x="45" y="0"/>
                        <a:pt x="0" y="45"/>
                        <a:pt x="0" y="99"/>
                      </a:cubicBezTo>
                      <a:cubicBezTo>
                        <a:pt x="0" y="154"/>
                        <a:pt x="45" y="199"/>
                        <a:pt x="99" y="199"/>
                      </a:cubicBezTo>
                      <a:lnTo>
                        <a:pt x="18064" y="199"/>
                      </a:lnTo>
                      <a:cubicBezTo>
                        <a:pt x="18118" y="199"/>
                        <a:pt x="18162" y="154"/>
                        <a:pt x="18162" y="99"/>
                      </a:cubicBezTo>
                      <a:cubicBezTo>
                        <a:pt x="18162" y="45"/>
                        <a:pt x="18118" y="0"/>
                        <a:pt x="18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flipH="1">
                  <a:off x="797276" y="4729507"/>
                  <a:ext cx="292840" cy="3973"/>
                </a:xfrm>
                <a:custGeom>
                  <a:avLst/>
                  <a:gdLst/>
                  <a:ahLst/>
                  <a:cxnLst/>
                  <a:rect l="l" t="t" r="r" b="b"/>
                  <a:pathLst>
                    <a:path w="7177" h="200" extrusionOk="0">
                      <a:moveTo>
                        <a:pt x="100" y="0"/>
                      </a:moveTo>
                      <a:cubicBezTo>
                        <a:pt x="46" y="0"/>
                        <a:pt x="1" y="45"/>
                        <a:pt x="1" y="99"/>
                      </a:cubicBezTo>
                      <a:cubicBezTo>
                        <a:pt x="1" y="155"/>
                        <a:pt x="46" y="199"/>
                        <a:pt x="100" y="199"/>
                      </a:cubicBezTo>
                      <a:lnTo>
                        <a:pt x="7077" y="199"/>
                      </a:lnTo>
                      <a:cubicBezTo>
                        <a:pt x="7132" y="199"/>
                        <a:pt x="7177" y="155"/>
                        <a:pt x="7177" y="99"/>
                      </a:cubicBezTo>
                      <a:cubicBezTo>
                        <a:pt x="7177" y="45"/>
                        <a:pt x="7132" y="0"/>
                        <a:pt x="7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flipH="1">
                  <a:off x="8617989" y="4696194"/>
                  <a:ext cx="354043" cy="3953"/>
                </a:xfrm>
                <a:custGeom>
                  <a:avLst/>
                  <a:gdLst/>
                  <a:ahLst/>
                  <a:cxnLst/>
                  <a:rect l="l" t="t" r="r" b="b"/>
                  <a:pathLst>
                    <a:path w="8677" h="199" extrusionOk="0">
                      <a:moveTo>
                        <a:pt x="100" y="0"/>
                      </a:moveTo>
                      <a:cubicBezTo>
                        <a:pt x="45" y="0"/>
                        <a:pt x="1" y="45"/>
                        <a:pt x="1" y="100"/>
                      </a:cubicBezTo>
                      <a:cubicBezTo>
                        <a:pt x="1" y="154"/>
                        <a:pt x="45" y="199"/>
                        <a:pt x="100" y="199"/>
                      </a:cubicBezTo>
                      <a:lnTo>
                        <a:pt x="8577" y="199"/>
                      </a:lnTo>
                      <a:cubicBezTo>
                        <a:pt x="8632" y="199"/>
                        <a:pt x="8677" y="154"/>
                        <a:pt x="8677" y="100"/>
                      </a:cubicBezTo>
                      <a:cubicBezTo>
                        <a:pt x="8677" y="45"/>
                        <a:pt x="8632" y="0"/>
                        <a:pt x="8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flipH="1">
                  <a:off x="8673886" y="4775573"/>
                  <a:ext cx="125182" cy="3953"/>
                </a:xfrm>
                <a:custGeom>
                  <a:avLst/>
                  <a:gdLst/>
                  <a:ahLst/>
                  <a:cxnLst/>
                  <a:rect l="l" t="t" r="r" b="b"/>
                  <a:pathLst>
                    <a:path w="3068" h="199" extrusionOk="0">
                      <a:moveTo>
                        <a:pt x="100" y="0"/>
                      </a:moveTo>
                      <a:cubicBezTo>
                        <a:pt x="45" y="0"/>
                        <a:pt x="1" y="45"/>
                        <a:pt x="1" y="99"/>
                      </a:cubicBezTo>
                      <a:cubicBezTo>
                        <a:pt x="1" y="154"/>
                        <a:pt x="45" y="199"/>
                        <a:pt x="100" y="199"/>
                      </a:cubicBezTo>
                      <a:lnTo>
                        <a:pt x="2967" y="199"/>
                      </a:lnTo>
                      <a:cubicBezTo>
                        <a:pt x="3023" y="199"/>
                        <a:pt x="3067" y="154"/>
                        <a:pt x="3067" y="99"/>
                      </a:cubicBezTo>
                      <a:cubicBezTo>
                        <a:pt x="3067" y="45"/>
                        <a:pt x="3023" y="0"/>
                        <a:pt x="2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3"/>
            <p:cNvGrpSpPr/>
            <p:nvPr/>
          </p:nvGrpSpPr>
          <p:grpSpPr>
            <a:xfrm>
              <a:off x="4581411" y="4873921"/>
              <a:ext cx="3182357" cy="212602"/>
              <a:chOff x="4581418" y="4698525"/>
              <a:chExt cx="3182357" cy="209151"/>
            </a:xfrm>
          </p:grpSpPr>
          <p:sp>
            <p:nvSpPr>
              <p:cNvPr id="609" name="Google Shape;609;p13"/>
              <p:cNvSpPr/>
              <p:nvPr/>
            </p:nvSpPr>
            <p:spPr>
              <a:xfrm>
                <a:off x="5133071" y="4698525"/>
                <a:ext cx="2630704" cy="77692"/>
              </a:xfrm>
              <a:custGeom>
                <a:avLst/>
                <a:gdLst/>
                <a:ahLst/>
                <a:cxnLst/>
                <a:rect l="l" t="t" r="r" b="b"/>
                <a:pathLst>
                  <a:path w="81157" h="3911" extrusionOk="0">
                    <a:moveTo>
                      <a:pt x="81157" y="1"/>
                    </a:moveTo>
                    <a:lnTo>
                      <a:pt x="11347" y="18"/>
                    </a:lnTo>
                    <a:lnTo>
                      <a:pt x="0" y="3742"/>
                    </a:lnTo>
                    <a:lnTo>
                      <a:pt x="69756" y="3910"/>
                    </a:lnTo>
                    <a:lnTo>
                      <a:pt x="77935" y="1226"/>
                    </a:lnTo>
                    <a:lnTo>
                      <a:pt x="81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a:off x="4581418" y="4809682"/>
                <a:ext cx="2645680" cy="97994"/>
              </a:xfrm>
              <a:custGeom>
                <a:avLst/>
                <a:gdLst/>
                <a:ahLst/>
                <a:cxnLst/>
                <a:rect l="l" t="t" r="r" b="b"/>
                <a:pathLst>
                  <a:path w="81619" h="4933" extrusionOk="0">
                    <a:moveTo>
                      <a:pt x="11347" y="1"/>
                    </a:moveTo>
                    <a:lnTo>
                      <a:pt x="1" y="3724"/>
                    </a:lnTo>
                    <a:lnTo>
                      <a:pt x="66589" y="4933"/>
                    </a:lnTo>
                    <a:lnTo>
                      <a:pt x="816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1" name="Google Shape;61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atin typeface="Archivo"/>
                <a:ea typeface="Archivo"/>
                <a:cs typeface="Archivo"/>
                <a:sym typeface="Archivo"/>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2" name="Google Shape;612;p13"/>
          <p:cNvSpPr txBox="1">
            <a:spLocks noGrp="1"/>
          </p:cNvSpPr>
          <p:nvPr>
            <p:ph type="subTitle" idx="1"/>
          </p:nvPr>
        </p:nvSpPr>
        <p:spPr>
          <a:xfrm>
            <a:off x="872400" y="218711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a:ea typeface="Archivo"/>
                <a:cs typeface="Archivo"/>
                <a:sym typeface="Archiv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13" name="Google Shape;613;p13"/>
          <p:cNvSpPr txBox="1">
            <a:spLocks noGrp="1"/>
          </p:cNvSpPr>
          <p:nvPr>
            <p:ph type="subTitle" idx="2"/>
          </p:nvPr>
        </p:nvSpPr>
        <p:spPr>
          <a:xfrm>
            <a:off x="3571669" y="218711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a:ea typeface="Archivo"/>
                <a:cs typeface="Archivo"/>
                <a:sym typeface="Archiv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14" name="Google Shape;614;p13"/>
          <p:cNvSpPr txBox="1">
            <a:spLocks noGrp="1"/>
          </p:cNvSpPr>
          <p:nvPr>
            <p:ph type="subTitle" idx="3"/>
          </p:nvPr>
        </p:nvSpPr>
        <p:spPr>
          <a:xfrm>
            <a:off x="872400" y="377291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a:ea typeface="Archivo"/>
                <a:cs typeface="Archivo"/>
                <a:sym typeface="Archiv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15" name="Google Shape;615;p13"/>
          <p:cNvSpPr txBox="1">
            <a:spLocks noGrp="1"/>
          </p:cNvSpPr>
          <p:nvPr>
            <p:ph type="subTitle" idx="4"/>
          </p:nvPr>
        </p:nvSpPr>
        <p:spPr>
          <a:xfrm>
            <a:off x="3571669" y="377291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a:ea typeface="Archivo"/>
                <a:cs typeface="Archivo"/>
                <a:sym typeface="Archiv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16" name="Google Shape;616;p13"/>
          <p:cNvSpPr txBox="1">
            <a:spLocks noGrp="1"/>
          </p:cNvSpPr>
          <p:nvPr>
            <p:ph type="title" idx="5" hasCustomPrompt="1"/>
          </p:nvPr>
        </p:nvSpPr>
        <p:spPr>
          <a:xfrm>
            <a:off x="988407" y="1344783"/>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b="1">
                <a:solidFill>
                  <a:schemeClr val="lt1"/>
                </a:solidFill>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7" name="Google Shape;617;p13"/>
          <p:cNvSpPr txBox="1">
            <a:spLocks noGrp="1"/>
          </p:cNvSpPr>
          <p:nvPr>
            <p:ph type="title" idx="6" hasCustomPrompt="1"/>
          </p:nvPr>
        </p:nvSpPr>
        <p:spPr>
          <a:xfrm>
            <a:off x="988407" y="2930591"/>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b="1">
                <a:solidFill>
                  <a:schemeClr val="lt1"/>
                </a:solidFill>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8" name="Google Shape;618;p13"/>
          <p:cNvSpPr txBox="1">
            <a:spLocks noGrp="1"/>
          </p:cNvSpPr>
          <p:nvPr>
            <p:ph type="title" idx="7" hasCustomPrompt="1"/>
          </p:nvPr>
        </p:nvSpPr>
        <p:spPr>
          <a:xfrm>
            <a:off x="3687676" y="1344783"/>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b="1">
                <a:solidFill>
                  <a:schemeClr val="lt1"/>
                </a:solidFill>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9" name="Google Shape;619;p13"/>
          <p:cNvSpPr txBox="1">
            <a:spLocks noGrp="1"/>
          </p:cNvSpPr>
          <p:nvPr>
            <p:ph type="title" idx="8" hasCustomPrompt="1"/>
          </p:nvPr>
        </p:nvSpPr>
        <p:spPr>
          <a:xfrm>
            <a:off x="3687676" y="2930591"/>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b="1">
                <a:solidFill>
                  <a:schemeClr val="lt1"/>
                </a:solidFill>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0" name="Google Shape;620;p13"/>
          <p:cNvSpPr txBox="1">
            <a:spLocks noGrp="1"/>
          </p:cNvSpPr>
          <p:nvPr>
            <p:ph type="subTitle" idx="9"/>
          </p:nvPr>
        </p:nvSpPr>
        <p:spPr>
          <a:xfrm>
            <a:off x="872400" y="1813975"/>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Archivo SemiBold"/>
                <a:ea typeface="Archivo SemiBold"/>
                <a:cs typeface="Archivo SemiBold"/>
                <a:sym typeface="Archivo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1" name="Google Shape;621;p13"/>
          <p:cNvSpPr txBox="1">
            <a:spLocks noGrp="1"/>
          </p:cNvSpPr>
          <p:nvPr>
            <p:ph type="subTitle" idx="13"/>
          </p:nvPr>
        </p:nvSpPr>
        <p:spPr>
          <a:xfrm>
            <a:off x="3571671" y="1813975"/>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Archivo SemiBold"/>
                <a:ea typeface="Archivo SemiBold"/>
                <a:cs typeface="Archivo SemiBold"/>
                <a:sym typeface="Archivo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2" name="Google Shape;622;p13"/>
          <p:cNvSpPr txBox="1">
            <a:spLocks noGrp="1"/>
          </p:cNvSpPr>
          <p:nvPr>
            <p:ph type="subTitle" idx="14"/>
          </p:nvPr>
        </p:nvSpPr>
        <p:spPr>
          <a:xfrm>
            <a:off x="872400" y="3399750"/>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Archivo SemiBold"/>
                <a:ea typeface="Archivo SemiBold"/>
                <a:cs typeface="Archivo SemiBold"/>
                <a:sym typeface="Archivo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3" name="Google Shape;623;p13"/>
          <p:cNvSpPr txBox="1">
            <a:spLocks noGrp="1"/>
          </p:cNvSpPr>
          <p:nvPr>
            <p:ph type="subTitle" idx="15"/>
          </p:nvPr>
        </p:nvSpPr>
        <p:spPr>
          <a:xfrm>
            <a:off x="3571671" y="3399750"/>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Archivo SemiBold"/>
                <a:ea typeface="Archivo SemiBold"/>
                <a:cs typeface="Archivo SemiBold"/>
                <a:sym typeface="Archivo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624" name="Google Shape;624;p13"/>
          <p:cNvGrpSpPr/>
          <p:nvPr/>
        </p:nvGrpSpPr>
        <p:grpSpPr>
          <a:xfrm>
            <a:off x="-94833" y="103044"/>
            <a:ext cx="9534543" cy="2195728"/>
            <a:chOff x="-94833" y="103044"/>
            <a:chExt cx="9534543" cy="2195728"/>
          </a:xfrm>
        </p:grpSpPr>
        <p:sp>
          <p:nvSpPr>
            <p:cNvPr id="625" name="Google Shape;625;p13"/>
            <p:cNvSpPr/>
            <p:nvPr/>
          </p:nvSpPr>
          <p:spPr>
            <a:xfrm>
              <a:off x="8424001" y="472661"/>
              <a:ext cx="1015709" cy="291512"/>
            </a:xfrm>
            <a:custGeom>
              <a:avLst/>
              <a:gdLst/>
              <a:ahLst/>
              <a:cxnLst/>
              <a:rect l="l" t="t" r="r" b="b"/>
              <a:pathLst>
                <a:path w="25160" h="7221" extrusionOk="0">
                  <a:moveTo>
                    <a:pt x="9539" y="0"/>
                  </a:moveTo>
                  <a:cubicBezTo>
                    <a:pt x="6635" y="0"/>
                    <a:pt x="4231" y="2140"/>
                    <a:pt x="3816" y="4928"/>
                  </a:cubicBezTo>
                  <a:cubicBezTo>
                    <a:pt x="3703" y="4917"/>
                    <a:pt x="3589" y="4913"/>
                    <a:pt x="3473" y="4913"/>
                  </a:cubicBezTo>
                  <a:cubicBezTo>
                    <a:pt x="1910" y="4913"/>
                    <a:pt x="570" y="5865"/>
                    <a:pt x="1" y="7221"/>
                  </a:cubicBezTo>
                  <a:lnTo>
                    <a:pt x="25160" y="7221"/>
                  </a:lnTo>
                  <a:cubicBezTo>
                    <a:pt x="24475" y="6510"/>
                    <a:pt x="23514" y="6070"/>
                    <a:pt x="22451" y="6070"/>
                  </a:cubicBezTo>
                  <a:cubicBezTo>
                    <a:pt x="21881" y="6070"/>
                    <a:pt x="21342" y="6196"/>
                    <a:pt x="20858" y="6421"/>
                  </a:cubicBezTo>
                  <a:cubicBezTo>
                    <a:pt x="19804" y="4997"/>
                    <a:pt x="18111" y="4073"/>
                    <a:pt x="16204" y="4073"/>
                  </a:cubicBezTo>
                  <a:cubicBezTo>
                    <a:pt x="15825" y="4073"/>
                    <a:pt x="15455" y="4110"/>
                    <a:pt x="15098" y="4179"/>
                  </a:cubicBezTo>
                  <a:cubicBezTo>
                    <a:pt x="14402" y="1765"/>
                    <a:pt x="12177" y="0"/>
                    <a:pt x="9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3"/>
            <p:cNvSpPr/>
            <p:nvPr/>
          </p:nvSpPr>
          <p:spPr>
            <a:xfrm>
              <a:off x="-94833" y="2126723"/>
              <a:ext cx="599299" cy="172049"/>
            </a:xfrm>
            <a:custGeom>
              <a:avLst/>
              <a:gdLst/>
              <a:ahLst/>
              <a:cxnLst/>
              <a:rect l="l" t="t" r="r" b="b"/>
              <a:pathLst>
                <a:path w="24721" h="7097" extrusionOk="0">
                  <a:moveTo>
                    <a:pt x="15349" y="1"/>
                  </a:moveTo>
                  <a:cubicBezTo>
                    <a:pt x="12757" y="1"/>
                    <a:pt x="10570" y="1736"/>
                    <a:pt x="9885" y="4108"/>
                  </a:cubicBezTo>
                  <a:cubicBezTo>
                    <a:pt x="9534" y="4039"/>
                    <a:pt x="9171" y="4003"/>
                    <a:pt x="8799" y="4003"/>
                  </a:cubicBezTo>
                  <a:cubicBezTo>
                    <a:pt x="6925" y="4003"/>
                    <a:pt x="5262" y="4911"/>
                    <a:pt x="4226" y="6311"/>
                  </a:cubicBezTo>
                  <a:cubicBezTo>
                    <a:pt x="3751" y="6090"/>
                    <a:pt x="3221" y="5964"/>
                    <a:pt x="2662" y="5964"/>
                  </a:cubicBezTo>
                  <a:cubicBezTo>
                    <a:pt x="1616" y="5964"/>
                    <a:pt x="672" y="6399"/>
                    <a:pt x="0" y="7096"/>
                  </a:cubicBezTo>
                  <a:lnTo>
                    <a:pt x="24721" y="7096"/>
                  </a:lnTo>
                  <a:cubicBezTo>
                    <a:pt x="24161" y="5763"/>
                    <a:pt x="22844" y="4828"/>
                    <a:pt x="21309" y="4828"/>
                  </a:cubicBezTo>
                  <a:cubicBezTo>
                    <a:pt x="21194" y="4828"/>
                    <a:pt x="21082" y="4833"/>
                    <a:pt x="20972" y="4843"/>
                  </a:cubicBezTo>
                  <a:cubicBezTo>
                    <a:pt x="20563" y="2103"/>
                    <a:pt x="18201" y="1"/>
                    <a:pt x="153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3"/>
            <p:cNvSpPr/>
            <p:nvPr/>
          </p:nvSpPr>
          <p:spPr>
            <a:xfrm>
              <a:off x="2339673" y="103044"/>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52"/>
        <p:cNvGrpSpPr/>
        <p:nvPr/>
      </p:nvGrpSpPr>
      <p:grpSpPr>
        <a:xfrm>
          <a:off x="0" y="0"/>
          <a:ext cx="0" cy="0"/>
          <a:chOff x="0" y="0"/>
          <a:chExt cx="0" cy="0"/>
        </a:xfrm>
      </p:grpSpPr>
      <p:sp>
        <p:nvSpPr>
          <p:cNvPr id="653" name="Google Shape;653;p15"/>
          <p:cNvSpPr txBox="1">
            <a:spLocks noGrp="1"/>
          </p:cNvSpPr>
          <p:nvPr>
            <p:ph type="title"/>
          </p:nvPr>
        </p:nvSpPr>
        <p:spPr>
          <a:xfrm>
            <a:off x="713250" y="2348500"/>
            <a:ext cx="50289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54" name="Google Shape;654;p15"/>
          <p:cNvSpPr txBox="1">
            <a:spLocks noGrp="1"/>
          </p:cNvSpPr>
          <p:nvPr>
            <p:ph type="subTitle" idx="1"/>
          </p:nvPr>
        </p:nvSpPr>
        <p:spPr>
          <a:xfrm>
            <a:off x="713250" y="539500"/>
            <a:ext cx="7717500" cy="180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896"/>
        <p:cNvGrpSpPr/>
        <p:nvPr/>
      </p:nvGrpSpPr>
      <p:grpSpPr>
        <a:xfrm>
          <a:off x="0" y="0"/>
          <a:ext cx="0" cy="0"/>
          <a:chOff x="0" y="0"/>
          <a:chExt cx="0" cy="0"/>
        </a:xfrm>
      </p:grpSpPr>
      <p:sp>
        <p:nvSpPr>
          <p:cNvPr id="897" name="Google Shape;897;p19"/>
          <p:cNvSpPr txBox="1">
            <a:spLocks noGrp="1"/>
          </p:cNvSpPr>
          <p:nvPr>
            <p:ph type="title"/>
          </p:nvPr>
        </p:nvSpPr>
        <p:spPr>
          <a:xfrm>
            <a:off x="4766113" y="1249113"/>
            <a:ext cx="3033900" cy="1603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98" name="Google Shape;898;p19"/>
          <p:cNvSpPr txBox="1">
            <a:spLocks noGrp="1"/>
          </p:cNvSpPr>
          <p:nvPr>
            <p:ph type="subTitle" idx="1"/>
          </p:nvPr>
        </p:nvSpPr>
        <p:spPr>
          <a:xfrm>
            <a:off x="4760075" y="2852488"/>
            <a:ext cx="3033900" cy="104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9" name="Google Shape;899;p19"/>
          <p:cNvSpPr>
            <a:spLocks noGrp="1"/>
          </p:cNvSpPr>
          <p:nvPr>
            <p:ph type="pic" idx="2"/>
          </p:nvPr>
        </p:nvSpPr>
        <p:spPr>
          <a:xfrm flipH="1">
            <a:off x="820475" y="911850"/>
            <a:ext cx="3729900" cy="3319800"/>
          </a:xfrm>
          <a:prstGeom prst="rect">
            <a:avLst/>
          </a:prstGeom>
          <a:noFill/>
          <a:ln>
            <a:noFill/>
          </a:ln>
        </p:spPr>
      </p:sp>
      <p:grpSp>
        <p:nvGrpSpPr>
          <p:cNvPr id="900" name="Google Shape;900;p19"/>
          <p:cNvGrpSpPr/>
          <p:nvPr/>
        </p:nvGrpSpPr>
        <p:grpSpPr>
          <a:xfrm>
            <a:off x="-307285" y="3428151"/>
            <a:ext cx="9784590" cy="1725616"/>
            <a:chOff x="-307285" y="3428151"/>
            <a:chExt cx="9784590" cy="1725616"/>
          </a:xfrm>
        </p:grpSpPr>
        <p:grpSp>
          <p:nvGrpSpPr>
            <p:cNvPr id="901" name="Google Shape;901;p19"/>
            <p:cNvGrpSpPr/>
            <p:nvPr/>
          </p:nvGrpSpPr>
          <p:grpSpPr>
            <a:xfrm>
              <a:off x="-307285" y="3428151"/>
              <a:ext cx="9784590" cy="1403399"/>
              <a:chOff x="-307285" y="3428151"/>
              <a:chExt cx="9784590" cy="1403399"/>
            </a:xfrm>
          </p:grpSpPr>
          <p:grpSp>
            <p:nvGrpSpPr>
              <p:cNvPr id="902" name="Google Shape;902;p19"/>
              <p:cNvGrpSpPr/>
              <p:nvPr/>
            </p:nvGrpSpPr>
            <p:grpSpPr>
              <a:xfrm flipH="1">
                <a:off x="8423996" y="3428151"/>
                <a:ext cx="1053309" cy="1353778"/>
                <a:chOff x="8584688" y="3255488"/>
                <a:chExt cx="1177276" cy="1513108"/>
              </a:xfrm>
            </p:grpSpPr>
            <p:grpSp>
              <p:nvGrpSpPr>
                <p:cNvPr id="903" name="Google Shape;903;p19"/>
                <p:cNvGrpSpPr/>
                <p:nvPr/>
              </p:nvGrpSpPr>
              <p:grpSpPr>
                <a:xfrm flipH="1">
                  <a:off x="8584688" y="3633119"/>
                  <a:ext cx="649796" cy="1069159"/>
                  <a:chOff x="5171600" y="584075"/>
                  <a:chExt cx="402400" cy="662100"/>
                </a:xfrm>
              </p:grpSpPr>
              <p:sp>
                <p:nvSpPr>
                  <p:cNvPr id="904" name="Google Shape;904;p19"/>
                  <p:cNvSpPr/>
                  <p:nvPr/>
                </p:nvSpPr>
                <p:spPr>
                  <a:xfrm>
                    <a:off x="5324750" y="871475"/>
                    <a:ext cx="48450" cy="374700"/>
                  </a:xfrm>
                  <a:custGeom>
                    <a:avLst/>
                    <a:gdLst/>
                    <a:ahLst/>
                    <a:cxnLst/>
                    <a:rect l="l" t="t" r="r" b="b"/>
                    <a:pathLst>
                      <a:path w="1938" h="14988" extrusionOk="0">
                        <a:moveTo>
                          <a:pt x="1836" y="1"/>
                        </a:moveTo>
                        <a:lnTo>
                          <a:pt x="1066" y="82"/>
                        </a:lnTo>
                        <a:lnTo>
                          <a:pt x="0" y="14668"/>
                        </a:lnTo>
                        <a:lnTo>
                          <a:pt x="1854" y="14988"/>
                        </a:lnTo>
                        <a:cubicBezTo>
                          <a:pt x="1854" y="14988"/>
                          <a:pt x="1937" y="6963"/>
                          <a:pt x="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9"/>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9"/>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9"/>
                  <p:cNvSpPr/>
                  <p:nvPr/>
                </p:nvSpPr>
                <p:spPr>
                  <a:xfrm>
                    <a:off x="5483525" y="782650"/>
                    <a:ext cx="51900" cy="29275"/>
                  </a:xfrm>
                  <a:custGeom>
                    <a:avLst/>
                    <a:gdLst/>
                    <a:ahLst/>
                    <a:cxnLst/>
                    <a:rect l="l" t="t" r="r" b="b"/>
                    <a:pathLst>
                      <a:path w="2076" h="1171" extrusionOk="0">
                        <a:moveTo>
                          <a:pt x="2022" y="0"/>
                        </a:moveTo>
                        <a:cubicBezTo>
                          <a:pt x="2008" y="0"/>
                          <a:pt x="1995" y="6"/>
                          <a:pt x="1984" y="16"/>
                        </a:cubicBezTo>
                        <a:cubicBezTo>
                          <a:pt x="1340" y="713"/>
                          <a:pt x="56" y="1071"/>
                          <a:pt x="42" y="1073"/>
                        </a:cubicBezTo>
                        <a:cubicBezTo>
                          <a:pt x="16" y="1081"/>
                          <a:pt x="0" y="1108"/>
                          <a:pt x="7" y="1135"/>
                        </a:cubicBezTo>
                        <a:cubicBezTo>
                          <a:pt x="13" y="1156"/>
                          <a:pt x="34" y="1171"/>
                          <a:pt x="55" y="1171"/>
                        </a:cubicBezTo>
                        <a:lnTo>
                          <a:pt x="55" y="1171"/>
                        </a:lnTo>
                        <a:cubicBezTo>
                          <a:pt x="60" y="1171"/>
                          <a:pt x="64" y="1171"/>
                          <a:pt x="68" y="1170"/>
                        </a:cubicBezTo>
                        <a:cubicBezTo>
                          <a:pt x="122" y="1155"/>
                          <a:pt x="1393" y="802"/>
                          <a:pt x="2057" y="84"/>
                        </a:cubicBezTo>
                        <a:cubicBezTo>
                          <a:pt x="2076" y="63"/>
                          <a:pt x="2075" y="32"/>
                          <a:pt x="2054" y="14"/>
                        </a:cubicBezTo>
                        <a:cubicBezTo>
                          <a:pt x="2045" y="5"/>
                          <a:pt x="2033" y="0"/>
                          <a:pt x="2022" y="0"/>
                        </a:cubicBezTo>
                        <a:close/>
                        <a:moveTo>
                          <a:pt x="55" y="1171"/>
                        </a:moveTo>
                        <a:lnTo>
                          <a:pt x="55" y="1171"/>
                        </a:lnTo>
                        <a:cubicBezTo>
                          <a:pt x="55" y="1171"/>
                          <a:pt x="55" y="1171"/>
                          <a:pt x="54" y="1171"/>
                        </a:cubicBezTo>
                        <a:lnTo>
                          <a:pt x="56" y="1171"/>
                        </a:lnTo>
                        <a:cubicBezTo>
                          <a:pt x="55" y="1171"/>
                          <a:pt x="55" y="1171"/>
                          <a:pt x="55" y="1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9"/>
                  <p:cNvSpPr/>
                  <p:nvPr/>
                </p:nvSpPr>
                <p:spPr>
                  <a:xfrm>
                    <a:off x="5290175" y="787900"/>
                    <a:ext cx="48100" cy="70875"/>
                  </a:xfrm>
                  <a:custGeom>
                    <a:avLst/>
                    <a:gdLst/>
                    <a:ahLst/>
                    <a:cxnLst/>
                    <a:rect l="l" t="t" r="r" b="b"/>
                    <a:pathLst>
                      <a:path w="1924" h="2835" extrusionOk="0">
                        <a:moveTo>
                          <a:pt x="466" y="1"/>
                        </a:moveTo>
                        <a:cubicBezTo>
                          <a:pt x="444" y="1"/>
                          <a:pt x="424" y="17"/>
                          <a:pt x="419" y="40"/>
                        </a:cubicBezTo>
                        <a:cubicBezTo>
                          <a:pt x="415" y="59"/>
                          <a:pt x="1" y="2026"/>
                          <a:pt x="1848" y="2831"/>
                        </a:cubicBezTo>
                        <a:cubicBezTo>
                          <a:pt x="1854" y="2833"/>
                          <a:pt x="1861" y="2834"/>
                          <a:pt x="1867" y="2834"/>
                        </a:cubicBezTo>
                        <a:cubicBezTo>
                          <a:pt x="1886" y="2834"/>
                          <a:pt x="1904" y="2823"/>
                          <a:pt x="1913" y="2805"/>
                        </a:cubicBezTo>
                        <a:cubicBezTo>
                          <a:pt x="1924" y="2780"/>
                          <a:pt x="1912" y="2751"/>
                          <a:pt x="1886" y="2739"/>
                        </a:cubicBezTo>
                        <a:cubicBezTo>
                          <a:pt x="1145" y="2416"/>
                          <a:pt x="688" y="1869"/>
                          <a:pt x="531" y="1113"/>
                        </a:cubicBezTo>
                        <a:cubicBezTo>
                          <a:pt x="411" y="545"/>
                          <a:pt x="515" y="66"/>
                          <a:pt x="516" y="61"/>
                        </a:cubicBezTo>
                        <a:cubicBezTo>
                          <a:pt x="522" y="34"/>
                          <a:pt x="505" y="7"/>
                          <a:pt x="478" y="2"/>
                        </a:cubicBezTo>
                        <a:cubicBezTo>
                          <a:pt x="474"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19"/>
                <p:cNvGrpSpPr/>
                <p:nvPr/>
              </p:nvGrpSpPr>
              <p:grpSpPr>
                <a:xfrm flipH="1">
                  <a:off x="8776533" y="3255488"/>
                  <a:ext cx="985432" cy="1513108"/>
                  <a:chOff x="4718825" y="412825"/>
                  <a:chExt cx="610250" cy="937025"/>
                </a:xfrm>
              </p:grpSpPr>
              <p:sp>
                <p:nvSpPr>
                  <p:cNvPr id="910" name="Google Shape;910;p19"/>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9"/>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9"/>
                  <p:cNvSpPr/>
                  <p:nvPr/>
                </p:nvSpPr>
                <p:spPr>
                  <a:xfrm>
                    <a:off x="5045650" y="679850"/>
                    <a:ext cx="150800" cy="670000"/>
                  </a:xfrm>
                  <a:custGeom>
                    <a:avLst/>
                    <a:gdLst/>
                    <a:ahLst/>
                    <a:cxnLst/>
                    <a:rect l="l" t="t" r="r" b="b"/>
                    <a:pathLst>
                      <a:path w="6032" h="26800" extrusionOk="0">
                        <a:moveTo>
                          <a:pt x="1" y="1"/>
                        </a:moveTo>
                        <a:cubicBezTo>
                          <a:pt x="1" y="1"/>
                          <a:pt x="3425" y="12439"/>
                          <a:pt x="3151" y="26799"/>
                        </a:cubicBezTo>
                        <a:lnTo>
                          <a:pt x="6031" y="26799"/>
                        </a:lnTo>
                        <a:cubicBezTo>
                          <a:pt x="6031" y="26799"/>
                          <a:pt x="4299" y="12988"/>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9"/>
                  <p:cNvSpPr/>
                  <p:nvPr/>
                </p:nvSpPr>
                <p:spPr>
                  <a:xfrm>
                    <a:off x="4882025" y="703500"/>
                    <a:ext cx="214975" cy="216500"/>
                  </a:xfrm>
                  <a:custGeom>
                    <a:avLst/>
                    <a:gdLst/>
                    <a:ahLst/>
                    <a:cxnLst/>
                    <a:rect l="l" t="t" r="r" b="b"/>
                    <a:pathLst>
                      <a:path w="8599" h="8660" extrusionOk="0">
                        <a:moveTo>
                          <a:pt x="1" y="0"/>
                        </a:moveTo>
                        <a:cubicBezTo>
                          <a:pt x="1" y="0"/>
                          <a:pt x="148" y="387"/>
                          <a:pt x="510" y="1008"/>
                        </a:cubicBezTo>
                        <a:lnTo>
                          <a:pt x="510" y="1008"/>
                        </a:lnTo>
                        <a:cubicBezTo>
                          <a:pt x="334" y="684"/>
                          <a:pt x="164" y="348"/>
                          <a:pt x="1" y="0"/>
                        </a:cubicBezTo>
                        <a:close/>
                        <a:moveTo>
                          <a:pt x="510" y="1008"/>
                        </a:moveTo>
                        <a:lnTo>
                          <a:pt x="510" y="1008"/>
                        </a:lnTo>
                        <a:cubicBezTo>
                          <a:pt x="3291" y="6130"/>
                          <a:pt x="7509" y="8257"/>
                          <a:pt x="8598" y="8659"/>
                        </a:cubicBezTo>
                        <a:lnTo>
                          <a:pt x="8568" y="7806"/>
                        </a:lnTo>
                        <a:cubicBezTo>
                          <a:pt x="3750" y="5703"/>
                          <a:pt x="1433" y="2593"/>
                          <a:pt x="510" y="10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9"/>
                  <p:cNvSpPr/>
                  <p:nvPr/>
                </p:nvSpPr>
                <p:spPr>
                  <a:xfrm>
                    <a:off x="5121350" y="683300"/>
                    <a:ext cx="66450" cy="300725"/>
                  </a:xfrm>
                  <a:custGeom>
                    <a:avLst/>
                    <a:gdLst/>
                    <a:ahLst/>
                    <a:cxnLst/>
                    <a:rect l="l" t="t" r="r" b="b"/>
                    <a:pathLst>
                      <a:path w="2658" h="12029" extrusionOk="0">
                        <a:moveTo>
                          <a:pt x="1998" y="0"/>
                        </a:moveTo>
                        <a:lnTo>
                          <a:pt x="1998" y="0"/>
                        </a:lnTo>
                        <a:cubicBezTo>
                          <a:pt x="1958" y="419"/>
                          <a:pt x="1787" y="341"/>
                          <a:pt x="1795" y="732"/>
                        </a:cubicBezTo>
                        <a:cubicBezTo>
                          <a:pt x="1891" y="5838"/>
                          <a:pt x="1" y="10259"/>
                          <a:pt x="1" y="10259"/>
                        </a:cubicBezTo>
                        <a:lnTo>
                          <a:pt x="367" y="12028"/>
                        </a:lnTo>
                        <a:cubicBezTo>
                          <a:pt x="2658" y="5127"/>
                          <a:pt x="1998" y="1"/>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9"/>
                  <p:cNvSpPr/>
                  <p:nvPr/>
                </p:nvSpPr>
                <p:spPr>
                  <a:xfrm>
                    <a:off x="4718825" y="412825"/>
                    <a:ext cx="610250" cy="446450"/>
                  </a:xfrm>
                  <a:custGeom>
                    <a:avLst/>
                    <a:gdLst/>
                    <a:ahLst/>
                    <a:cxnLst/>
                    <a:rect l="l" t="t" r="r" b="b"/>
                    <a:pathLst>
                      <a:path w="24410" h="17858" extrusionOk="0">
                        <a:moveTo>
                          <a:pt x="11501" y="0"/>
                        </a:moveTo>
                        <a:cubicBezTo>
                          <a:pt x="10851" y="0"/>
                          <a:pt x="10226" y="165"/>
                          <a:pt x="9660" y="395"/>
                        </a:cubicBezTo>
                        <a:cubicBezTo>
                          <a:pt x="8950" y="683"/>
                          <a:pt x="8350" y="1184"/>
                          <a:pt x="7947" y="1834"/>
                        </a:cubicBezTo>
                        <a:cubicBezTo>
                          <a:pt x="7872" y="1952"/>
                          <a:pt x="7705" y="2292"/>
                          <a:pt x="7664" y="2317"/>
                        </a:cubicBezTo>
                        <a:cubicBezTo>
                          <a:pt x="7664" y="2317"/>
                          <a:pt x="7662" y="2317"/>
                          <a:pt x="7661" y="2317"/>
                        </a:cubicBezTo>
                        <a:cubicBezTo>
                          <a:pt x="7631" y="2317"/>
                          <a:pt x="7409" y="2281"/>
                          <a:pt x="7060" y="2281"/>
                        </a:cubicBezTo>
                        <a:cubicBezTo>
                          <a:pt x="5887" y="2281"/>
                          <a:pt x="3272" y="2683"/>
                          <a:pt x="1644" y="6185"/>
                        </a:cubicBezTo>
                        <a:cubicBezTo>
                          <a:pt x="1" y="9721"/>
                          <a:pt x="2834" y="12617"/>
                          <a:pt x="2834" y="12617"/>
                        </a:cubicBezTo>
                        <a:cubicBezTo>
                          <a:pt x="2834" y="12617"/>
                          <a:pt x="2170" y="14043"/>
                          <a:pt x="3166" y="15485"/>
                        </a:cubicBezTo>
                        <a:cubicBezTo>
                          <a:pt x="3894" y="16537"/>
                          <a:pt x="5024" y="16676"/>
                          <a:pt x="5570" y="16676"/>
                        </a:cubicBezTo>
                        <a:cubicBezTo>
                          <a:pt x="5765" y="16676"/>
                          <a:pt x="5886" y="16659"/>
                          <a:pt x="5886" y="16659"/>
                        </a:cubicBezTo>
                        <a:cubicBezTo>
                          <a:pt x="5886" y="16659"/>
                          <a:pt x="5962" y="17033"/>
                          <a:pt x="6198" y="17565"/>
                        </a:cubicBezTo>
                        <a:cubicBezTo>
                          <a:pt x="6198" y="17565"/>
                          <a:pt x="6936" y="17858"/>
                          <a:pt x="7848" y="17858"/>
                        </a:cubicBezTo>
                        <a:cubicBezTo>
                          <a:pt x="8251" y="17858"/>
                          <a:pt x="8688" y="17800"/>
                          <a:pt x="9110" y="17635"/>
                        </a:cubicBezTo>
                        <a:cubicBezTo>
                          <a:pt x="10485" y="17096"/>
                          <a:pt x="10886" y="15713"/>
                          <a:pt x="10886" y="15713"/>
                        </a:cubicBezTo>
                        <a:cubicBezTo>
                          <a:pt x="10886" y="15713"/>
                          <a:pt x="12083" y="16213"/>
                          <a:pt x="14157" y="16278"/>
                        </a:cubicBezTo>
                        <a:cubicBezTo>
                          <a:pt x="14222" y="16280"/>
                          <a:pt x="14286" y="16281"/>
                          <a:pt x="14349" y="16281"/>
                        </a:cubicBezTo>
                        <a:cubicBezTo>
                          <a:pt x="16292" y="16281"/>
                          <a:pt x="17212" y="15357"/>
                          <a:pt x="17212" y="15357"/>
                        </a:cubicBezTo>
                        <a:cubicBezTo>
                          <a:pt x="17212" y="15357"/>
                          <a:pt x="18280" y="16113"/>
                          <a:pt x="19450" y="16344"/>
                        </a:cubicBezTo>
                        <a:cubicBezTo>
                          <a:pt x="20016" y="16455"/>
                          <a:pt x="20546" y="16484"/>
                          <a:pt x="20942" y="16484"/>
                        </a:cubicBezTo>
                        <a:cubicBezTo>
                          <a:pt x="21365" y="16484"/>
                          <a:pt x="21636" y="16451"/>
                          <a:pt x="21636" y="16451"/>
                        </a:cubicBezTo>
                        <a:cubicBezTo>
                          <a:pt x="21636" y="16451"/>
                          <a:pt x="22622" y="14936"/>
                          <a:pt x="22060" y="12416"/>
                        </a:cubicBezTo>
                        <a:cubicBezTo>
                          <a:pt x="23545" y="11486"/>
                          <a:pt x="24409" y="9496"/>
                          <a:pt x="24022" y="7553"/>
                        </a:cubicBezTo>
                        <a:cubicBezTo>
                          <a:pt x="23633" y="5608"/>
                          <a:pt x="22237" y="3755"/>
                          <a:pt x="20485" y="2703"/>
                        </a:cubicBezTo>
                        <a:cubicBezTo>
                          <a:pt x="19305" y="1994"/>
                          <a:pt x="17985" y="1644"/>
                          <a:pt x="16723" y="1644"/>
                        </a:cubicBezTo>
                        <a:cubicBezTo>
                          <a:pt x="16111" y="1644"/>
                          <a:pt x="15513" y="1726"/>
                          <a:pt x="14951" y="1890"/>
                        </a:cubicBezTo>
                        <a:cubicBezTo>
                          <a:pt x="14276" y="990"/>
                          <a:pt x="13299" y="305"/>
                          <a:pt x="12272" y="82"/>
                        </a:cubicBezTo>
                        <a:cubicBezTo>
                          <a:pt x="12012" y="25"/>
                          <a:pt x="11755" y="0"/>
                          <a:pt x="1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9"/>
                  <p:cNvSpPr/>
                  <p:nvPr/>
                </p:nvSpPr>
                <p:spPr>
                  <a:xfrm>
                    <a:off x="4881900" y="469475"/>
                    <a:ext cx="29950" cy="93900"/>
                  </a:xfrm>
                  <a:custGeom>
                    <a:avLst/>
                    <a:gdLst/>
                    <a:ahLst/>
                    <a:cxnLst/>
                    <a:rect l="l" t="t" r="r" b="b"/>
                    <a:pathLst>
                      <a:path w="1198" h="3756" extrusionOk="0">
                        <a:moveTo>
                          <a:pt x="1141" y="1"/>
                        </a:moveTo>
                        <a:cubicBezTo>
                          <a:pt x="1124" y="1"/>
                          <a:pt x="1108" y="9"/>
                          <a:pt x="1099" y="25"/>
                        </a:cubicBezTo>
                        <a:cubicBezTo>
                          <a:pt x="44" y="1848"/>
                          <a:pt x="2" y="3687"/>
                          <a:pt x="2" y="3705"/>
                        </a:cubicBezTo>
                        <a:cubicBezTo>
                          <a:pt x="1" y="3732"/>
                          <a:pt x="24" y="3755"/>
                          <a:pt x="50" y="3755"/>
                        </a:cubicBezTo>
                        <a:lnTo>
                          <a:pt x="51" y="3755"/>
                        </a:lnTo>
                        <a:cubicBezTo>
                          <a:pt x="78" y="3755"/>
                          <a:pt x="101" y="3734"/>
                          <a:pt x="101" y="3706"/>
                        </a:cubicBezTo>
                        <a:cubicBezTo>
                          <a:pt x="101" y="3688"/>
                          <a:pt x="144" y="1875"/>
                          <a:pt x="1184" y="75"/>
                        </a:cubicBezTo>
                        <a:cubicBezTo>
                          <a:pt x="1198" y="52"/>
                          <a:pt x="1190" y="20"/>
                          <a:pt x="1166" y="7"/>
                        </a:cubicBezTo>
                        <a:cubicBezTo>
                          <a:pt x="1158" y="3"/>
                          <a:pt x="1150"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9"/>
                  <p:cNvSpPr/>
                  <p:nvPr/>
                </p:nvSpPr>
                <p:spPr>
                  <a:xfrm>
                    <a:off x="5194800" y="721975"/>
                    <a:ext cx="76925" cy="23200"/>
                  </a:xfrm>
                  <a:custGeom>
                    <a:avLst/>
                    <a:gdLst/>
                    <a:ahLst/>
                    <a:cxnLst/>
                    <a:rect l="l" t="t" r="r" b="b"/>
                    <a:pathLst>
                      <a:path w="3077" h="928" extrusionOk="0">
                        <a:moveTo>
                          <a:pt x="3020" y="1"/>
                        </a:moveTo>
                        <a:cubicBezTo>
                          <a:pt x="3009" y="1"/>
                          <a:pt x="2998" y="4"/>
                          <a:pt x="2989" y="12"/>
                        </a:cubicBezTo>
                        <a:cubicBezTo>
                          <a:pt x="2054" y="793"/>
                          <a:pt x="403" y="828"/>
                          <a:pt x="100" y="828"/>
                        </a:cubicBezTo>
                        <a:cubicBezTo>
                          <a:pt x="71" y="828"/>
                          <a:pt x="54" y="827"/>
                          <a:pt x="52" y="827"/>
                        </a:cubicBezTo>
                        <a:lnTo>
                          <a:pt x="51" y="827"/>
                        </a:lnTo>
                        <a:cubicBezTo>
                          <a:pt x="23" y="827"/>
                          <a:pt x="2" y="849"/>
                          <a:pt x="0" y="876"/>
                        </a:cubicBezTo>
                        <a:cubicBezTo>
                          <a:pt x="0" y="903"/>
                          <a:pt x="22" y="926"/>
                          <a:pt x="50" y="926"/>
                        </a:cubicBezTo>
                        <a:cubicBezTo>
                          <a:pt x="50" y="926"/>
                          <a:pt x="71" y="927"/>
                          <a:pt x="111" y="927"/>
                        </a:cubicBezTo>
                        <a:cubicBezTo>
                          <a:pt x="260" y="927"/>
                          <a:pt x="666" y="919"/>
                          <a:pt x="1148" y="843"/>
                        </a:cubicBezTo>
                        <a:cubicBezTo>
                          <a:pt x="1711" y="754"/>
                          <a:pt x="2499" y="551"/>
                          <a:pt x="3053" y="88"/>
                        </a:cubicBezTo>
                        <a:cubicBezTo>
                          <a:pt x="3073" y="70"/>
                          <a:pt x="3077" y="40"/>
                          <a:pt x="3059" y="18"/>
                        </a:cubicBezTo>
                        <a:cubicBezTo>
                          <a:pt x="3048" y="7"/>
                          <a:pt x="3034" y="1"/>
                          <a:pt x="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9"/>
                  <p:cNvSpPr/>
                  <p:nvPr/>
                </p:nvSpPr>
                <p:spPr>
                  <a:xfrm>
                    <a:off x="5084875" y="549050"/>
                    <a:ext cx="58175" cy="124450"/>
                  </a:xfrm>
                  <a:custGeom>
                    <a:avLst/>
                    <a:gdLst/>
                    <a:ahLst/>
                    <a:cxnLst/>
                    <a:rect l="l" t="t" r="r" b="b"/>
                    <a:pathLst>
                      <a:path w="2327" h="4978" extrusionOk="0">
                        <a:moveTo>
                          <a:pt x="57" y="0"/>
                        </a:moveTo>
                        <a:cubicBezTo>
                          <a:pt x="39" y="0"/>
                          <a:pt x="22" y="10"/>
                          <a:pt x="14" y="27"/>
                        </a:cubicBezTo>
                        <a:cubicBezTo>
                          <a:pt x="0" y="51"/>
                          <a:pt x="10" y="81"/>
                          <a:pt x="34" y="94"/>
                        </a:cubicBezTo>
                        <a:cubicBezTo>
                          <a:pt x="41" y="98"/>
                          <a:pt x="734" y="465"/>
                          <a:pt x="1269" y="1240"/>
                        </a:cubicBezTo>
                        <a:cubicBezTo>
                          <a:pt x="1762" y="1953"/>
                          <a:pt x="2218" y="3169"/>
                          <a:pt x="1596" y="4911"/>
                        </a:cubicBezTo>
                        <a:cubicBezTo>
                          <a:pt x="1587" y="4937"/>
                          <a:pt x="1600" y="4966"/>
                          <a:pt x="1626" y="4975"/>
                        </a:cubicBezTo>
                        <a:cubicBezTo>
                          <a:pt x="1632" y="4976"/>
                          <a:pt x="1637" y="4978"/>
                          <a:pt x="1643" y="4978"/>
                        </a:cubicBezTo>
                        <a:cubicBezTo>
                          <a:pt x="1663" y="4978"/>
                          <a:pt x="1682" y="4966"/>
                          <a:pt x="1690" y="4945"/>
                        </a:cubicBezTo>
                        <a:cubicBezTo>
                          <a:pt x="2327" y="3161"/>
                          <a:pt x="1856" y="1913"/>
                          <a:pt x="1348" y="1180"/>
                        </a:cubicBezTo>
                        <a:cubicBezTo>
                          <a:pt x="799" y="387"/>
                          <a:pt x="110" y="21"/>
                          <a:pt x="80" y="6"/>
                        </a:cubicBezTo>
                        <a:cubicBezTo>
                          <a:pt x="72" y="2"/>
                          <a:pt x="65"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9" name="Google Shape;919;p19"/>
              <p:cNvGrpSpPr/>
              <p:nvPr/>
            </p:nvGrpSpPr>
            <p:grpSpPr>
              <a:xfrm flipH="1">
                <a:off x="-307285" y="3719680"/>
                <a:ext cx="1024182" cy="1111870"/>
                <a:chOff x="7247246" y="3181830"/>
                <a:chExt cx="1024182" cy="1111870"/>
              </a:xfrm>
            </p:grpSpPr>
            <p:grpSp>
              <p:nvGrpSpPr>
                <p:cNvPr id="920" name="Google Shape;920;p19"/>
                <p:cNvGrpSpPr/>
                <p:nvPr/>
              </p:nvGrpSpPr>
              <p:grpSpPr>
                <a:xfrm>
                  <a:off x="7247246" y="3247552"/>
                  <a:ext cx="648060" cy="1046148"/>
                  <a:chOff x="5864425" y="493925"/>
                  <a:chExt cx="401325" cy="647850"/>
                </a:xfrm>
              </p:grpSpPr>
              <p:sp>
                <p:nvSpPr>
                  <p:cNvPr id="921" name="Google Shape;921;p19"/>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6097800" y="672450"/>
                    <a:ext cx="93650" cy="469325"/>
                  </a:xfrm>
                  <a:custGeom>
                    <a:avLst/>
                    <a:gdLst/>
                    <a:ahLst/>
                    <a:cxnLst/>
                    <a:rect l="l" t="t" r="r" b="b"/>
                    <a:pathLst>
                      <a:path w="3746" h="18773" extrusionOk="0">
                        <a:moveTo>
                          <a:pt x="359" y="1"/>
                        </a:moveTo>
                        <a:lnTo>
                          <a:pt x="0" y="113"/>
                        </a:lnTo>
                        <a:cubicBezTo>
                          <a:pt x="186" y="9377"/>
                          <a:pt x="1860" y="18772"/>
                          <a:pt x="1860" y="18772"/>
                        </a:cubicBezTo>
                        <a:lnTo>
                          <a:pt x="3746" y="18187"/>
                        </a:lnTo>
                        <a:cubicBezTo>
                          <a:pt x="647" y="8842"/>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6025225" y="700225"/>
                    <a:ext cx="87850" cy="188625"/>
                  </a:xfrm>
                  <a:custGeom>
                    <a:avLst/>
                    <a:gdLst/>
                    <a:ahLst/>
                    <a:cxnLst/>
                    <a:rect l="l" t="t" r="r" b="b"/>
                    <a:pathLst>
                      <a:path w="3514" h="7545" extrusionOk="0">
                        <a:moveTo>
                          <a:pt x="0" y="1"/>
                        </a:moveTo>
                        <a:cubicBezTo>
                          <a:pt x="1" y="2"/>
                          <a:pt x="610" y="3493"/>
                          <a:pt x="3514" y="7544"/>
                        </a:cubicBezTo>
                        <a:lnTo>
                          <a:pt x="3393" y="6312"/>
                        </a:lnTo>
                        <a:cubicBezTo>
                          <a:pt x="3393" y="6312"/>
                          <a:pt x="1257" y="3802"/>
                          <a:pt x="282" y="439"/>
                        </a:cubicBezTo>
                        <a:cubicBezTo>
                          <a:pt x="208" y="182"/>
                          <a:pt x="111" y="2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5864425" y="493925"/>
                    <a:ext cx="401325" cy="332725"/>
                  </a:xfrm>
                  <a:custGeom>
                    <a:avLst/>
                    <a:gdLst/>
                    <a:ahLst/>
                    <a:cxnLst/>
                    <a:rect l="l" t="t" r="r" b="b"/>
                    <a:pathLst>
                      <a:path w="16053" h="13309" extrusionOk="0">
                        <a:moveTo>
                          <a:pt x="7504" y="1"/>
                        </a:moveTo>
                        <a:cubicBezTo>
                          <a:pt x="7500" y="1"/>
                          <a:pt x="7496" y="1"/>
                          <a:pt x="7492" y="1"/>
                        </a:cubicBezTo>
                        <a:cubicBezTo>
                          <a:pt x="6910" y="4"/>
                          <a:pt x="6288" y="118"/>
                          <a:pt x="5756" y="486"/>
                        </a:cubicBezTo>
                        <a:cubicBezTo>
                          <a:pt x="5163" y="895"/>
                          <a:pt x="4723" y="1585"/>
                          <a:pt x="4530" y="2332"/>
                        </a:cubicBezTo>
                        <a:cubicBezTo>
                          <a:pt x="3308" y="2464"/>
                          <a:pt x="2072" y="3169"/>
                          <a:pt x="1236" y="4294"/>
                        </a:cubicBezTo>
                        <a:cubicBezTo>
                          <a:pt x="400" y="5419"/>
                          <a:pt x="1" y="6957"/>
                          <a:pt x="262" y="8292"/>
                        </a:cubicBezTo>
                        <a:cubicBezTo>
                          <a:pt x="524" y="9624"/>
                          <a:pt x="1592" y="10660"/>
                          <a:pt x="2776" y="10861"/>
                        </a:cubicBezTo>
                        <a:cubicBezTo>
                          <a:pt x="3078" y="12605"/>
                          <a:pt x="4099" y="13309"/>
                          <a:pt x="4099" y="13309"/>
                        </a:cubicBezTo>
                        <a:cubicBezTo>
                          <a:pt x="4099" y="13309"/>
                          <a:pt x="4776" y="13120"/>
                          <a:pt x="5457" y="12668"/>
                        </a:cubicBezTo>
                        <a:cubicBezTo>
                          <a:pt x="6139" y="12217"/>
                          <a:pt x="6618" y="11458"/>
                          <a:pt x="6618" y="11458"/>
                        </a:cubicBezTo>
                        <a:cubicBezTo>
                          <a:pt x="6618" y="11458"/>
                          <a:pt x="6891" y="11572"/>
                          <a:pt x="7357" y="11572"/>
                        </a:cubicBezTo>
                        <a:cubicBezTo>
                          <a:pt x="7727" y="11572"/>
                          <a:pt x="8219" y="11500"/>
                          <a:pt x="8793" y="11243"/>
                        </a:cubicBezTo>
                        <a:cubicBezTo>
                          <a:pt x="10091" y="10660"/>
                          <a:pt x="10720" y="10030"/>
                          <a:pt x="10720" y="10030"/>
                        </a:cubicBezTo>
                        <a:cubicBezTo>
                          <a:pt x="10720" y="10030"/>
                          <a:pt x="11321" y="10784"/>
                          <a:pt x="12313" y="10784"/>
                        </a:cubicBezTo>
                        <a:cubicBezTo>
                          <a:pt x="12324" y="10784"/>
                          <a:pt x="12336" y="10784"/>
                          <a:pt x="12348" y="10784"/>
                        </a:cubicBezTo>
                        <a:cubicBezTo>
                          <a:pt x="13360" y="10766"/>
                          <a:pt x="14175" y="9978"/>
                          <a:pt x="14175" y="9978"/>
                        </a:cubicBezTo>
                        <a:cubicBezTo>
                          <a:pt x="14185" y="9580"/>
                          <a:pt x="14136" y="9323"/>
                          <a:pt x="14136" y="9323"/>
                        </a:cubicBezTo>
                        <a:cubicBezTo>
                          <a:pt x="14136" y="9323"/>
                          <a:pt x="15300" y="9033"/>
                          <a:pt x="15553" y="7868"/>
                        </a:cubicBezTo>
                        <a:cubicBezTo>
                          <a:pt x="15807" y="6694"/>
                          <a:pt x="15015" y="5963"/>
                          <a:pt x="15015" y="5963"/>
                        </a:cubicBezTo>
                        <a:cubicBezTo>
                          <a:pt x="15015" y="5963"/>
                          <a:pt x="16052" y="3388"/>
                          <a:pt x="14086" y="1576"/>
                        </a:cubicBezTo>
                        <a:cubicBezTo>
                          <a:pt x="12952" y="531"/>
                          <a:pt x="11881" y="241"/>
                          <a:pt x="11037" y="241"/>
                        </a:cubicBezTo>
                        <a:cubicBezTo>
                          <a:pt x="9979" y="241"/>
                          <a:pt x="9278"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9"/>
                  <p:cNvSpPr/>
                  <p:nvPr/>
                </p:nvSpPr>
                <p:spPr>
                  <a:xfrm>
                    <a:off x="6094525" y="510100"/>
                    <a:ext cx="43950" cy="53300"/>
                  </a:xfrm>
                  <a:custGeom>
                    <a:avLst/>
                    <a:gdLst/>
                    <a:ahLst/>
                    <a:cxnLst/>
                    <a:rect l="l" t="t" r="r" b="b"/>
                    <a:pathLst>
                      <a:path w="1758" h="2132" extrusionOk="0">
                        <a:moveTo>
                          <a:pt x="55" y="1"/>
                        </a:moveTo>
                        <a:cubicBezTo>
                          <a:pt x="40" y="1"/>
                          <a:pt x="26" y="7"/>
                          <a:pt x="17" y="21"/>
                        </a:cubicBezTo>
                        <a:cubicBezTo>
                          <a:pt x="0" y="42"/>
                          <a:pt x="4" y="73"/>
                          <a:pt x="25" y="89"/>
                        </a:cubicBezTo>
                        <a:cubicBezTo>
                          <a:pt x="1151" y="955"/>
                          <a:pt x="1652" y="2090"/>
                          <a:pt x="1657" y="2101"/>
                        </a:cubicBezTo>
                        <a:cubicBezTo>
                          <a:pt x="1665" y="2121"/>
                          <a:pt x="1683" y="2131"/>
                          <a:pt x="1702" y="2131"/>
                        </a:cubicBezTo>
                        <a:cubicBezTo>
                          <a:pt x="1709" y="2131"/>
                          <a:pt x="1716" y="2130"/>
                          <a:pt x="1722" y="2128"/>
                        </a:cubicBezTo>
                        <a:cubicBezTo>
                          <a:pt x="1747" y="2117"/>
                          <a:pt x="1758" y="2088"/>
                          <a:pt x="1747" y="2063"/>
                        </a:cubicBezTo>
                        <a:cubicBezTo>
                          <a:pt x="1742" y="2051"/>
                          <a:pt x="1233" y="894"/>
                          <a:pt x="86" y="11"/>
                        </a:cubicBezTo>
                        <a:cubicBezTo>
                          <a:pt x="76" y="4"/>
                          <a:pt x="6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a:off x="5932425" y="757900"/>
                    <a:ext cx="55300" cy="10850"/>
                  </a:xfrm>
                  <a:custGeom>
                    <a:avLst/>
                    <a:gdLst/>
                    <a:ahLst/>
                    <a:cxnLst/>
                    <a:rect l="l" t="t" r="r" b="b"/>
                    <a:pathLst>
                      <a:path w="2212" h="434" extrusionOk="0">
                        <a:moveTo>
                          <a:pt x="2154" y="0"/>
                        </a:moveTo>
                        <a:cubicBezTo>
                          <a:pt x="2148" y="0"/>
                          <a:pt x="2141" y="2"/>
                          <a:pt x="2134" y="4"/>
                        </a:cubicBezTo>
                        <a:cubicBezTo>
                          <a:pt x="2124" y="8"/>
                          <a:pt x="1382" y="334"/>
                          <a:pt x="642" y="334"/>
                        </a:cubicBezTo>
                        <a:cubicBezTo>
                          <a:pt x="447" y="334"/>
                          <a:pt x="253" y="312"/>
                          <a:pt x="72" y="255"/>
                        </a:cubicBezTo>
                        <a:cubicBezTo>
                          <a:pt x="66" y="253"/>
                          <a:pt x="61" y="253"/>
                          <a:pt x="56" y="253"/>
                        </a:cubicBezTo>
                        <a:cubicBezTo>
                          <a:pt x="35" y="253"/>
                          <a:pt x="16" y="266"/>
                          <a:pt x="9" y="287"/>
                        </a:cubicBezTo>
                        <a:cubicBezTo>
                          <a:pt x="1" y="314"/>
                          <a:pt x="15" y="342"/>
                          <a:pt x="41" y="350"/>
                        </a:cubicBezTo>
                        <a:cubicBezTo>
                          <a:pt x="235" y="410"/>
                          <a:pt x="441" y="433"/>
                          <a:pt x="645" y="433"/>
                        </a:cubicBezTo>
                        <a:cubicBezTo>
                          <a:pt x="940" y="433"/>
                          <a:pt x="1227" y="384"/>
                          <a:pt x="1454" y="331"/>
                        </a:cubicBezTo>
                        <a:cubicBezTo>
                          <a:pt x="1866" y="232"/>
                          <a:pt x="2163" y="101"/>
                          <a:pt x="2175" y="95"/>
                        </a:cubicBezTo>
                        <a:cubicBezTo>
                          <a:pt x="2200" y="84"/>
                          <a:pt x="2211" y="55"/>
                          <a:pt x="2200" y="30"/>
                        </a:cubicBezTo>
                        <a:cubicBezTo>
                          <a:pt x="2192" y="11"/>
                          <a:pt x="217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5969200" y="606500"/>
                    <a:ext cx="44200" cy="90175"/>
                  </a:xfrm>
                  <a:custGeom>
                    <a:avLst/>
                    <a:gdLst/>
                    <a:ahLst/>
                    <a:cxnLst/>
                    <a:rect l="l" t="t" r="r" b="b"/>
                    <a:pathLst>
                      <a:path w="1768" h="3607" extrusionOk="0">
                        <a:moveTo>
                          <a:pt x="1442" y="1"/>
                        </a:moveTo>
                        <a:cubicBezTo>
                          <a:pt x="1428" y="1"/>
                          <a:pt x="1414" y="7"/>
                          <a:pt x="1405" y="19"/>
                        </a:cubicBezTo>
                        <a:cubicBezTo>
                          <a:pt x="1390" y="36"/>
                          <a:pt x="1" y="1733"/>
                          <a:pt x="1676" y="3590"/>
                        </a:cubicBezTo>
                        <a:cubicBezTo>
                          <a:pt x="1685" y="3601"/>
                          <a:pt x="1698" y="3606"/>
                          <a:pt x="1713" y="3606"/>
                        </a:cubicBezTo>
                        <a:lnTo>
                          <a:pt x="1713" y="3607"/>
                        </a:lnTo>
                        <a:cubicBezTo>
                          <a:pt x="1725" y="3607"/>
                          <a:pt x="1736" y="3602"/>
                          <a:pt x="1745" y="3593"/>
                        </a:cubicBezTo>
                        <a:cubicBezTo>
                          <a:pt x="1766" y="3575"/>
                          <a:pt x="1767" y="3544"/>
                          <a:pt x="1749" y="3524"/>
                        </a:cubicBezTo>
                        <a:cubicBezTo>
                          <a:pt x="1071" y="2772"/>
                          <a:pt x="820" y="1966"/>
                          <a:pt x="1000" y="1126"/>
                        </a:cubicBezTo>
                        <a:cubicBezTo>
                          <a:pt x="1136" y="499"/>
                          <a:pt x="1477" y="86"/>
                          <a:pt x="1481" y="83"/>
                        </a:cubicBezTo>
                        <a:cubicBezTo>
                          <a:pt x="1497" y="61"/>
                          <a:pt x="1495" y="30"/>
                          <a:pt x="1475" y="13"/>
                        </a:cubicBezTo>
                        <a:cubicBezTo>
                          <a:pt x="1465" y="5"/>
                          <a:pt x="145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19"/>
                <p:cNvGrpSpPr/>
                <p:nvPr/>
              </p:nvGrpSpPr>
              <p:grpSpPr>
                <a:xfrm>
                  <a:off x="7774473" y="3181830"/>
                  <a:ext cx="496955" cy="974814"/>
                  <a:chOff x="6249250" y="738225"/>
                  <a:chExt cx="307750" cy="603675"/>
                </a:xfrm>
              </p:grpSpPr>
              <p:sp>
                <p:nvSpPr>
                  <p:cNvPr id="930" name="Google Shape;930;p19"/>
                  <p:cNvSpPr/>
                  <p:nvPr/>
                </p:nvSpPr>
                <p:spPr>
                  <a:xfrm>
                    <a:off x="6284300" y="1008250"/>
                    <a:ext cx="106300" cy="333650"/>
                  </a:xfrm>
                  <a:custGeom>
                    <a:avLst/>
                    <a:gdLst/>
                    <a:ahLst/>
                    <a:cxnLst/>
                    <a:rect l="l" t="t" r="r" b="b"/>
                    <a:pathLst>
                      <a:path w="4252" h="13346" extrusionOk="0">
                        <a:moveTo>
                          <a:pt x="2905" y="1"/>
                        </a:moveTo>
                        <a:lnTo>
                          <a:pt x="0" y="12481"/>
                        </a:lnTo>
                        <a:lnTo>
                          <a:pt x="2179" y="13346"/>
                        </a:lnTo>
                        <a:cubicBezTo>
                          <a:pt x="2179" y="13346"/>
                          <a:pt x="3495" y="6613"/>
                          <a:pt x="4252" y="218"/>
                        </a:cubicBezTo>
                        <a:lnTo>
                          <a:pt x="2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9"/>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9"/>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6386975" y="764750"/>
                    <a:ext cx="63850" cy="43750"/>
                  </a:xfrm>
                  <a:custGeom>
                    <a:avLst/>
                    <a:gdLst/>
                    <a:ahLst/>
                    <a:cxnLst/>
                    <a:rect l="l" t="t" r="r" b="b"/>
                    <a:pathLst>
                      <a:path w="2554" h="1750" extrusionOk="0">
                        <a:moveTo>
                          <a:pt x="57" y="0"/>
                        </a:moveTo>
                        <a:cubicBezTo>
                          <a:pt x="39" y="0"/>
                          <a:pt x="22" y="10"/>
                          <a:pt x="13" y="28"/>
                        </a:cubicBezTo>
                        <a:cubicBezTo>
                          <a:pt x="0" y="52"/>
                          <a:pt x="10" y="82"/>
                          <a:pt x="35" y="94"/>
                        </a:cubicBezTo>
                        <a:cubicBezTo>
                          <a:pt x="1084" y="630"/>
                          <a:pt x="1463" y="1705"/>
                          <a:pt x="1467" y="1716"/>
                        </a:cubicBezTo>
                        <a:cubicBezTo>
                          <a:pt x="1471" y="1732"/>
                          <a:pt x="1483" y="1744"/>
                          <a:pt x="1500" y="1747"/>
                        </a:cubicBezTo>
                        <a:cubicBezTo>
                          <a:pt x="1504" y="1748"/>
                          <a:pt x="1509" y="1750"/>
                          <a:pt x="1512" y="1750"/>
                        </a:cubicBezTo>
                        <a:cubicBezTo>
                          <a:pt x="1524" y="1750"/>
                          <a:pt x="1536" y="1745"/>
                          <a:pt x="1545" y="1738"/>
                        </a:cubicBezTo>
                        <a:cubicBezTo>
                          <a:pt x="1547" y="1736"/>
                          <a:pt x="1678" y="1629"/>
                          <a:pt x="1995" y="1629"/>
                        </a:cubicBezTo>
                        <a:cubicBezTo>
                          <a:pt x="2126" y="1629"/>
                          <a:pt x="2289" y="1648"/>
                          <a:pt x="2488" y="1699"/>
                        </a:cubicBezTo>
                        <a:cubicBezTo>
                          <a:pt x="2491" y="1700"/>
                          <a:pt x="2495" y="1700"/>
                          <a:pt x="2499" y="1700"/>
                        </a:cubicBezTo>
                        <a:cubicBezTo>
                          <a:pt x="2521" y="1700"/>
                          <a:pt x="2542" y="1686"/>
                          <a:pt x="2548" y="1663"/>
                        </a:cubicBezTo>
                        <a:cubicBezTo>
                          <a:pt x="2554" y="1636"/>
                          <a:pt x="2538" y="1610"/>
                          <a:pt x="2512" y="1603"/>
                        </a:cubicBezTo>
                        <a:cubicBezTo>
                          <a:pt x="2307" y="1549"/>
                          <a:pt x="2136" y="1530"/>
                          <a:pt x="1997" y="1530"/>
                        </a:cubicBezTo>
                        <a:cubicBezTo>
                          <a:pt x="1758" y="1530"/>
                          <a:pt x="1611" y="1587"/>
                          <a:pt x="1538" y="1626"/>
                        </a:cubicBezTo>
                        <a:cubicBezTo>
                          <a:pt x="1441" y="1390"/>
                          <a:pt x="1022" y="487"/>
                          <a:pt x="80" y="6"/>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6483625" y="943300"/>
                    <a:ext cx="39500" cy="5650"/>
                  </a:xfrm>
                  <a:custGeom>
                    <a:avLst/>
                    <a:gdLst/>
                    <a:ahLst/>
                    <a:cxnLst/>
                    <a:rect l="l" t="t" r="r" b="b"/>
                    <a:pathLst>
                      <a:path w="1580" h="226" extrusionOk="0">
                        <a:moveTo>
                          <a:pt x="801" y="1"/>
                        </a:moveTo>
                        <a:cubicBezTo>
                          <a:pt x="364" y="1"/>
                          <a:pt x="57" y="122"/>
                          <a:pt x="37" y="129"/>
                        </a:cubicBezTo>
                        <a:cubicBezTo>
                          <a:pt x="12" y="140"/>
                          <a:pt x="0" y="169"/>
                          <a:pt x="11" y="194"/>
                        </a:cubicBezTo>
                        <a:cubicBezTo>
                          <a:pt x="18" y="213"/>
                          <a:pt x="37" y="225"/>
                          <a:pt x="57" y="225"/>
                        </a:cubicBezTo>
                        <a:cubicBezTo>
                          <a:pt x="63" y="225"/>
                          <a:pt x="69" y="224"/>
                          <a:pt x="75" y="222"/>
                        </a:cubicBezTo>
                        <a:cubicBezTo>
                          <a:pt x="80" y="220"/>
                          <a:pt x="380" y="101"/>
                          <a:pt x="806" y="101"/>
                        </a:cubicBezTo>
                        <a:cubicBezTo>
                          <a:pt x="1016" y="101"/>
                          <a:pt x="1257" y="130"/>
                          <a:pt x="1508" y="217"/>
                        </a:cubicBezTo>
                        <a:cubicBezTo>
                          <a:pt x="1513" y="219"/>
                          <a:pt x="1519" y="220"/>
                          <a:pt x="1524" y="220"/>
                        </a:cubicBezTo>
                        <a:cubicBezTo>
                          <a:pt x="1545" y="220"/>
                          <a:pt x="1564" y="207"/>
                          <a:pt x="1571" y="187"/>
                        </a:cubicBezTo>
                        <a:cubicBezTo>
                          <a:pt x="1580" y="160"/>
                          <a:pt x="1567" y="133"/>
                          <a:pt x="1540" y="123"/>
                        </a:cubicBezTo>
                        <a:cubicBezTo>
                          <a:pt x="1275" y="32"/>
                          <a:pt x="1022"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6386900" y="987400"/>
                    <a:ext cx="55975" cy="14575"/>
                  </a:xfrm>
                  <a:custGeom>
                    <a:avLst/>
                    <a:gdLst/>
                    <a:ahLst/>
                    <a:cxnLst/>
                    <a:rect l="l" t="t" r="r" b="b"/>
                    <a:pathLst>
                      <a:path w="2239" h="583" extrusionOk="0">
                        <a:moveTo>
                          <a:pt x="2184" y="1"/>
                        </a:moveTo>
                        <a:cubicBezTo>
                          <a:pt x="2170" y="1"/>
                          <a:pt x="2156" y="6"/>
                          <a:pt x="2146" y="18"/>
                        </a:cubicBezTo>
                        <a:cubicBezTo>
                          <a:pt x="1876" y="329"/>
                          <a:pt x="1555" y="486"/>
                          <a:pt x="1189" y="486"/>
                        </a:cubicBezTo>
                        <a:cubicBezTo>
                          <a:pt x="1063" y="486"/>
                          <a:pt x="932" y="468"/>
                          <a:pt x="797" y="431"/>
                        </a:cubicBezTo>
                        <a:cubicBezTo>
                          <a:pt x="392" y="322"/>
                          <a:pt x="91" y="82"/>
                          <a:pt x="87" y="80"/>
                        </a:cubicBezTo>
                        <a:cubicBezTo>
                          <a:pt x="79" y="72"/>
                          <a:pt x="68" y="69"/>
                          <a:pt x="58" y="69"/>
                        </a:cubicBezTo>
                        <a:cubicBezTo>
                          <a:pt x="43" y="69"/>
                          <a:pt x="28" y="76"/>
                          <a:pt x="19" y="88"/>
                        </a:cubicBezTo>
                        <a:cubicBezTo>
                          <a:pt x="1" y="110"/>
                          <a:pt x="4" y="140"/>
                          <a:pt x="26" y="158"/>
                        </a:cubicBezTo>
                        <a:cubicBezTo>
                          <a:pt x="34" y="164"/>
                          <a:pt x="565" y="583"/>
                          <a:pt x="1190" y="583"/>
                        </a:cubicBezTo>
                        <a:lnTo>
                          <a:pt x="1190" y="582"/>
                        </a:lnTo>
                        <a:cubicBezTo>
                          <a:pt x="1529" y="582"/>
                          <a:pt x="1896" y="459"/>
                          <a:pt x="2221" y="83"/>
                        </a:cubicBezTo>
                        <a:cubicBezTo>
                          <a:pt x="2239" y="62"/>
                          <a:pt x="2236" y="30"/>
                          <a:pt x="2216" y="12"/>
                        </a:cubicBezTo>
                        <a:cubicBezTo>
                          <a:pt x="2207" y="5"/>
                          <a:pt x="2195" y="1"/>
                          <a:pt x="2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9"/>
                  <p:cNvSpPr/>
                  <p:nvPr/>
                </p:nvSpPr>
                <p:spPr>
                  <a:xfrm>
                    <a:off x="6371775" y="857625"/>
                    <a:ext cx="69850" cy="15375"/>
                  </a:xfrm>
                  <a:custGeom>
                    <a:avLst/>
                    <a:gdLst/>
                    <a:ahLst/>
                    <a:cxnLst/>
                    <a:rect l="l" t="t" r="r" b="b"/>
                    <a:pathLst>
                      <a:path w="2794" h="615" extrusionOk="0">
                        <a:moveTo>
                          <a:pt x="1442" y="1"/>
                        </a:moveTo>
                        <a:cubicBezTo>
                          <a:pt x="566" y="1"/>
                          <a:pt x="27" y="523"/>
                          <a:pt x="19" y="530"/>
                        </a:cubicBezTo>
                        <a:cubicBezTo>
                          <a:pt x="0" y="550"/>
                          <a:pt x="0" y="581"/>
                          <a:pt x="19" y="600"/>
                        </a:cubicBezTo>
                        <a:cubicBezTo>
                          <a:pt x="29" y="610"/>
                          <a:pt x="41" y="615"/>
                          <a:pt x="54" y="615"/>
                        </a:cubicBezTo>
                        <a:cubicBezTo>
                          <a:pt x="66" y="615"/>
                          <a:pt x="80" y="610"/>
                          <a:pt x="89" y="600"/>
                        </a:cubicBezTo>
                        <a:cubicBezTo>
                          <a:pt x="92" y="598"/>
                          <a:pt x="354" y="340"/>
                          <a:pt x="807" y="196"/>
                        </a:cubicBezTo>
                        <a:cubicBezTo>
                          <a:pt x="1021" y="127"/>
                          <a:pt x="1231" y="98"/>
                          <a:pt x="1431" y="98"/>
                        </a:cubicBezTo>
                        <a:cubicBezTo>
                          <a:pt x="1939" y="98"/>
                          <a:pt x="2389" y="283"/>
                          <a:pt x="2713" y="469"/>
                        </a:cubicBezTo>
                        <a:cubicBezTo>
                          <a:pt x="2720" y="473"/>
                          <a:pt x="2729" y="476"/>
                          <a:pt x="2737" y="476"/>
                        </a:cubicBezTo>
                        <a:cubicBezTo>
                          <a:pt x="2754" y="476"/>
                          <a:pt x="2770" y="467"/>
                          <a:pt x="2780" y="451"/>
                        </a:cubicBezTo>
                        <a:cubicBezTo>
                          <a:pt x="2793" y="427"/>
                          <a:pt x="2786" y="397"/>
                          <a:pt x="2762" y="384"/>
                        </a:cubicBezTo>
                        <a:cubicBezTo>
                          <a:pt x="2269" y="100"/>
                          <a:pt x="182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937" name="Google Shape;937;p19"/>
            <p:cNvGrpSpPr/>
            <p:nvPr/>
          </p:nvGrpSpPr>
          <p:grpSpPr>
            <a:xfrm>
              <a:off x="-52625" y="4603882"/>
              <a:ext cx="9241746" cy="549886"/>
              <a:chOff x="-52618" y="4432870"/>
              <a:chExt cx="9241746" cy="540960"/>
            </a:xfrm>
          </p:grpSpPr>
          <p:sp>
            <p:nvSpPr>
              <p:cNvPr id="938" name="Google Shape;938;p19"/>
              <p:cNvSpPr/>
              <p:nvPr/>
            </p:nvSpPr>
            <p:spPr>
              <a:xfrm flipH="1">
                <a:off x="-52618" y="4523477"/>
                <a:ext cx="9241725" cy="58857"/>
              </a:xfrm>
              <a:custGeom>
                <a:avLst/>
                <a:gdLst/>
                <a:ahLst/>
                <a:cxnLst/>
                <a:rect l="l" t="t" r="r" b="b"/>
                <a:pathLst>
                  <a:path w="226499" h="1889" extrusionOk="0">
                    <a:moveTo>
                      <a:pt x="0" y="1"/>
                    </a:moveTo>
                    <a:lnTo>
                      <a:pt x="0" y="1889"/>
                    </a:lnTo>
                    <a:lnTo>
                      <a:pt x="226498" y="18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 name="Google Shape;939;p19"/>
              <p:cNvGrpSpPr/>
              <p:nvPr/>
            </p:nvGrpSpPr>
            <p:grpSpPr>
              <a:xfrm flipH="1">
                <a:off x="-52598" y="4432870"/>
                <a:ext cx="9241725" cy="149296"/>
                <a:chOff x="1009775" y="3388800"/>
                <a:chExt cx="5662475" cy="231575"/>
              </a:xfrm>
            </p:grpSpPr>
            <p:sp>
              <p:nvSpPr>
                <p:cNvPr id="940" name="Google Shape;940;p19"/>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a:off x="1009775" y="3388800"/>
                  <a:ext cx="5662475" cy="70475"/>
                </a:xfrm>
                <a:custGeom>
                  <a:avLst/>
                  <a:gdLst/>
                  <a:ahLst/>
                  <a:cxnLst/>
                  <a:rect l="l" t="t" r="r" b="b"/>
                  <a:pathLst>
                    <a:path w="226499" h="2819" extrusionOk="0">
                      <a:moveTo>
                        <a:pt x="0" y="0"/>
                      </a:moveTo>
                      <a:lnTo>
                        <a:pt x="226498" y="281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flipH="1">
                <a:off x="-52601" y="4653864"/>
                <a:ext cx="9241725" cy="319966"/>
                <a:chOff x="1009775" y="3677750"/>
                <a:chExt cx="5662475" cy="402675"/>
              </a:xfrm>
            </p:grpSpPr>
            <p:sp>
              <p:nvSpPr>
                <p:cNvPr id="944" name="Google Shape;944;p19"/>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6" name="Google Shape;946;p19"/>
              <p:cNvSpPr/>
              <p:nvPr/>
            </p:nvSpPr>
            <p:spPr>
              <a:xfrm flipH="1">
                <a:off x="-52618" y="4582304"/>
                <a:ext cx="9241725" cy="71569"/>
              </a:xfrm>
              <a:custGeom>
                <a:avLst/>
                <a:gdLst/>
                <a:ahLst/>
                <a:cxnLst/>
                <a:rect l="l" t="t" r="r" b="b"/>
                <a:pathLst>
                  <a:path w="226499" h="2297" extrusionOk="0">
                    <a:moveTo>
                      <a:pt x="0" y="1"/>
                    </a:moveTo>
                    <a:lnTo>
                      <a:pt x="0" y="2297"/>
                    </a:lnTo>
                    <a:lnTo>
                      <a:pt x="226498" y="229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9"/>
              <p:cNvSpPr/>
              <p:nvPr/>
            </p:nvSpPr>
            <p:spPr>
              <a:xfrm flipH="1">
                <a:off x="-52618" y="4618106"/>
                <a:ext cx="9241725" cy="45449"/>
              </a:xfrm>
              <a:custGeom>
                <a:avLst/>
                <a:gdLst/>
                <a:ahLst/>
                <a:cxnLst/>
                <a:rect l="l" t="t" r="r" b="b"/>
                <a:pathLst>
                  <a:path w="226499" h="1149" extrusionOk="0">
                    <a:moveTo>
                      <a:pt x="0" y="0"/>
                    </a:moveTo>
                    <a:lnTo>
                      <a:pt x="0" y="1149"/>
                    </a:lnTo>
                    <a:lnTo>
                      <a:pt x="226498" y="114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9"/>
              <p:cNvSpPr/>
              <p:nvPr/>
            </p:nvSpPr>
            <p:spPr>
              <a:xfrm flipH="1">
                <a:off x="3304223" y="4756602"/>
                <a:ext cx="1131413" cy="3973"/>
              </a:xfrm>
              <a:custGeom>
                <a:avLst/>
                <a:gdLst/>
                <a:ahLst/>
                <a:cxnLst/>
                <a:rect l="l" t="t" r="r" b="b"/>
                <a:pathLst>
                  <a:path w="27729" h="200" extrusionOk="0">
                    <a:moveTo>
                      <a:pt x="100" y="1"/>
                    </a:moveTo>
                    <a:cubicBezTo>
                      <a:pt x="45" y="1"/>
                      <a:pt x="1" y="45"/>
                      <a:pt x="1" y="101"/>
                    </a:cubicBezTo>
                    <a:cubicBezTo>
                      <a:pt x="1" y="155"/>
                      <a:pt x="45" y="199"/>
                      <a:pt x="100" y="199"/>
                    </a:cubicBezTo>
                    <a:lnTo>
                      <a:pt x="27630" y="199"/>
                    </a:lnTo>
                    <a:cubicBezTo>
                      <a:pt x="27684" y="199"/>
                      <a:pt x="27729" y="155"/>
                      <a:pt x="27729" y="101"/>
                    </a:cubicBezTo>
                    <a:cubicBezTo>
                      <a:pt x="27729" y="45"/>
                      <a:pt x="27684" y="1"/>
                      <a:pt x="2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9"/>
              <p:cNvSpPr/>
              <p:nvPr/>
            </p:nvSpPr>
            <p:spPr>
              <a:xfrm flipH="1">
                <a:off x="1626555" y="4704080"/>
                <a:ext cx="217477" cy="3973"/>
              </a:xfrm>
              <a:custGeom>
                <a:avLst/>
                <a:gdLst/>
                <a:ahLst/>
                <a:cxnLst/>
                <a:rect l="l" t="t" r="r" b="b"/>
                <a:pathLst>
                  <a:path w="5330" h="200" extrusionOk="0">
                    <a:moveTo>
                      <a:pt x="100" y="1"/>
                    </a:moveTo>
                    <a:cubicBezTo>
                      <a:pt x="45" y="1"/>
                      <a:pt x="0" y="45"/>
                      <a:pt x="0" y="101"/>
                    </a:cubicBezTo>
                    <a:cubicBezTo>
                      <a:pt x="0" y="155"/>
                      <a:pt x="45" y="199"/>
                      <a:pt x="100" y="199"/>
                    </a:cubicBezTo>
                    <a:lnTo>
                      <a:pt x="5229" y="199"/>
                    </a:lnTo>
                    <a:cubicBezTo>
                      <a:pt x="5285" y="199"/>
                      <a:pt x="5329" y="155"/>
                      <a:pt x="5329" y="101"/>
                    </a:cubicBezTo>
                    <a:cubicBezTo>
                      <a:pt x="5329" y="45"/>
                      <a:pt x="5285" y="1"/>
                      <a:pt x="5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9"/>
              <p:cNvSpPr/>
              <p:nvPr/>
            </p:nvSpPr>
            <p:spPr>
              <a:xfrm flipH="1">
                <a:off x="1467553" y="4798755"/>
                <a:ext cx="741096" cy="3953"/>
              </a:xfrm>
              <a:custGeom>
                <a:avLst/>
                <a:gdLst/>
                <a:ahLst/>
                <a:cxnLst/>
                <a:rect l="l" t="t" r="r" b="b"/>
                <a:pathLst>
                  <a:path w="18163" h="199" extrusionOk="0">
                    <a:moveTo>
                      <a:pt x="99" y="0"/>
                    </a:moveTo>
                    <a:cubicBezTo>
                      <a:pt x="45" y="0"/>
                      <a:pt x="0" y="45"/>
                      <a:pt x="0" y="99"/>
                    </a:cubicBezTo>
                    <a:cubicBezTo>
                      <a:pt x="0" y="154"/>
                      <a:pt x="45" y="199"/>
                      <a:pt x="99" y="199"/>
                    </a:cubicBezTo>
                    <a:lnTo>
                      <a:pt x="18064" y="199"/>
                    </a:lnTo>
                    <a:cubicBezTo>
                      <a:pt x="18118" y="199"/>
                      <a:pt x="18162" y="154"/>
                      <a:pt x="18162" y="99"/>
                    </a:cubicBezTo>
                    <a:cubicBezTo>
                      <a:pt x="18162" y="45"/>
                      <a:pt x="18118" y="0"/>
                      <a:pt x="18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9"/>
              <p:cNvSpPr/>
              <p:nvPr/>
            </p:nvSpPr>
            <p:spPr>
              <a:xfrm flipH="1">
                <a:off x="797276" y="4729507"/>
                <a:ext cx="292840" cy="3973"/>
              </a:xfrm>
              <a:custGeom>
                <a:avLst/>
                <a:gdLst/>
                <a:ahLst/>
                <a:cxnLst/>
                <a:rect l="l" t="t" r="r" b="b"/>
                <a:pathLst>
                  <a:path w="7177" h="200" extrusionOk="0">
                    <a:moveTo>
                      <a:pt x="100" y="0"/>
                    </a:moveTo>
                    <a:cubicBezTo>
                      <a:pt x="46" y="0"/>
                      <a:pt x="1" y="45"/>
                      <a:pt x="1" y="99"/>
                    </a:cubicBezTo>
                    <a:cubicBezTo>
                      <a:pt x="1" y="155"/>
                      <a:pt x="46" y="199"/>
                      <a:pt x="100" y="199"/>
                    </a:cubicBezTo>
                    <a:lnTo>
                      <a:pt x="7077" y="199"/>
                    </a:lnTo>
                    <a:cubicBezTo>
                      <a:pt x="7132" y="199"/>
                      <a:pt x="7177" y="155"/>
                      <a:pt x="7177" y="99"/>
                    </a:cubicBezTo>
                    <a:cubicBezTo>
                      <a:pt x="7177" y="45"/>
                      <a:pt x="7132" y="0"/>
                      <a:pt x="7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flipH="1">
                <a:off x="8617989" y="4696194"/>
                <a:ext cx="354043" cy="3953"/>
              </a:xfrm>
              <a:custGeom>
                <a:avLst/>
                <a:gdLst/>
                <a:ahLst/>
                <a:cxnLst/>
                <a:rect l="l" t="t" r="r" b="b"/>
                <a:pathLst>
                  <a:path w="8677" h="199" extrusionOk="0">
                    <a:moveTo>
                      <a:pt x="100" y="0"/>
                    </a:moveTo>
                    <a:cubicBezTo>
                      <a:pt x="45" y="0"/>
                      <a:pt x="1" y="45"/>
                      <a:pt x="1" y="100"/>
                    </a:cubicBezTo>
                    <a:cubicBezTo>
                      <a:pt x="1" y="154"/>
                      <a:pt x="45" y="199"/>
                      <a:pt x="100" y="199"/>
                    </a:cubicBezTo>
                    <a:lnTo>
                      <a:pt x="8577" y="199"/>
                    </a:lnTo>
                    <a:cubicBezTo>
                      <a:pt x="8632" y="199"/>
                      <a:pt x="8677" y="154"/>
                      <a:pt x="8677" y="100"/>
                    </a:cubicBezTo>
                    <a:cubicBezTo>
                      <a:pt x="8677" y="45"/>
                      <a:pt x="8632" y="0"/>
                      <a:pt x="8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flipH="1">
                <a:off x="8673886" y="4775573"/>
                <a:ext cx="125182" cy="3953"/>
              </a:xfrm>
              <a:custGeom>
                <a:avLst/>
                <a:gdLst/>
                <a:ahLst/>
                <a:cxnLst/>
                <a:rect l="l" t="t" r="r" b="b"/>
                <a:pathLst>
                  <a:path w="3068" h="199" extrusionOk="0">
                    <a:moveTo>
                      <a:pt x="100" y="0"/>
                    </a:moveTo>
                    <a:cubicBezTo>
                      <a:pt x="45" y="0"/>
                      <a:pt x="1" y="45"/>
                      <a:pt x="1" y="99"/>
                    </a:cubicBezTo>
                    <a:cubicBezTo>
                      <a:pt x="1" y="154"/>
                      <a:pt x="45" y="199"/>
                      <a:pt x="100" y="199"/>
                    </a:cubicBezTo>
                    <a:lnTo>
                      <a:pt x="2967" y="199"/>
                    </a:lnTo>
                    <a:cubicBezTo>
                      <a:pt x="3023" y="199"/>
                      <a:pt x="3067" y="154"/>
                      <a:pt x="3067" y="99"/>
                    </a:cubicBezTo>
                    <a:cubicBezTo>
                      <a:pt x="3067" y="45"/>
                      <a:pt x="3023" y="0"/>
                      <a:pt x="2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4" name="Google Shape;954;p19"/>
          <p:cNvGrpSpPr/>
          <p:nvPr/>
        </p:nvGrpSpPr>
        <p:grpSpPr>
          <a:xfrm>
            <a:off x="4581411" y="4873921"/>
            <a:ext cx="3182357" cy="212602"/>
            <a:chOff x="4581418" y="4698525"/>
            <a:chExt cx="3182357" cy="209151"/>
          </a:xfrm>
        </p:grpSpPr>
        <p:sp>
          <p:nvSpPr>
            <p:cNvPr id="955" name="Google Shape;955;p19"/>
            <p:cNvSpPr/>
            <p:nvPr/>
          </p:nvSpPr>
          <p:spPr>
            <a:xfrm>
              <a:off x="5133071" y="4698525"/>
              <a:ext cx="2630704" cy="77692"/>
            </a:xfrm>
            <a:custGeom>
              <a:avLst/>
              <a:gdLst/>
              <a:ahLst/>
              <a:cxnLst/>
              <a:rect l="l" t="t" r="r" b="b"/>
              <a:pathLst>
                <a:path w="81157" h="3911" extrusionOk="0">
                  <a:moveTo>
                    <a:pt x="81157" y="1"/>
                  </a:moveTo>
                  <a:lnTo>
                    <a:pt x="11347" y="18"/>
                  </a:lnTo>
                  <a:lnTo>
                    <a:pt x="0" y="3742"/>
                  </a:lnTo>
                  <a:lnTo>
                    <a:pt x="69756" y="3910"/>
                  </a:lnTo>
                  <a:lnTo>
                    <a:pt x="77935" y="1226"/>
                  </a:lnTo>
                  <a:lnTo>
                    <a:pt x="81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4581418" y="4809682"/>
              <a:ext cx="2645680" cy="97994"/>
            </a:xfrm>
            <a:custGeom>
              <a:avLst/>
              <a:gdLst/>
              <a:ahLst/>
              <a:cxnLst/>
              <a:rect l="l" t="t" r="r" b="b"/>
              <a:pathLst>
                <a:path w="81619" h="4933" extrusionOk="0">
                  <a:moveTo>
                    <a:pt x="11347" y="1"/>
                  </a:moveTo>
                  <a:lnTo>
                    <a:pt x="1" y="3724"/>
                  </a:lnTo>
                  <a:lnTo>
                    <a:pt x="66589" y="4933"/>
                  </a:lnTo>
                  <a:lnTo>
                    <a:pt x="816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7" name="Google Shape;957;p19"/>
          <p:cNvSpPr/>
          <p:nvPr/>
        </p:nvSpPr>
        <p:spPr>
          <a:xfrm>
            <a:off x="169286" y="159669"/>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958"/>
        <p:cNvGrpSpPr/>
        <p:nvPr/>
      </p:nvGrpSpPr>
      <p:grpSpPr>
        <a:xfrm>
          <a:off x="0" y="0"/>
          <a:ext cx="0" cy="0"/>
          <a:chOff x="0" y="0"/>
          <a:chExt cx="0" cy="0"/>
        </a:xfrm>
      </p:grpSpPr>
      <p:sp>
        <p:nvSpPr>
          <p:cNvPr id="959" name="Google Shape;95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60" name="Google Shape;960;p20"/>
          <p:cNvSpPr txBox="1">
            <a:spLocks noGrp="1"/>
          </p:cNvSpPr>
          <p:nvPr>
            <p:ph type="subTitle" idx="1"/>
          </p:nvPr>
        </p:nvSpPr>
        <p:spPr>
          <a:xfrm>
            <a:off x="4909073" y="1794410"/>
            <a:ext cx="3212700" cy="14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1" name="Google Shape;961;p20"/>
          <p:cNvSpPr txBox="1">
            <a:spLocks noGrp="1"/>
          </p:cNvSpPr>
          <p:nvPr>
            <p:ph type="subTitle" idx="2"/>
          </p:nvPr>
        </p:nvSpPr>
        <p:spPr>
          <a:xfrm>
            <a:off x="1022227" y="1794410"/>
            <a:ext cx="3212700" cy="14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2" name="Google Shape;962;p20"/>
          <p:cNvSpPr txBox="1">
            <a:spLocks noGrp="1"/>
          </p:cNvSpPr>
          <p:nvPr>
            <p:ph type="subTitle" idx="3"/>
          </p:nvPr>
        </p:nvSpPr>
        <p:spPr>
          <a:xfrm>
            <a:off x="1022227" y="1339500"/>
            <a:ext cx="32127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Archivo SemiBold"/>
                <a:ea typeface="Archivo SemiBold"/>
                <a:cs typeface="Archivo SemiBold"/>
                <a:sym typeface="Archivo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3" name="Google Shape;963;p20"/>
          <p:cNvSpPr txBox="1">
            <a:spLocks noGrp="1"/>
          </p:cNvSpPr>
          <p:nvPr>
            <p:ph type="subTitle" idx="4"/>
          </p:nvPr>
        </p:nvSpPr>
        <p:spPr>
          <a:xfrm>
            <a:off x="4909071" y="1339500"/>
            <a:ext cx="32127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Archivo SemiBold"/>
                <a:ea typeface="Archivo SemiBold"/>
                <a:cs typeface="Archivo SemiBold"/>
                <a:sym typeface="Archivo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964" name="Google Shape;964;p20"/>
          <p:cNvGrpSpPr/>
          <p:nvPr/>
        </p:nvGrpSpPr>
        <p:grpSpPr>
          <a:xfrm>
            <a:off x="-307285" y="3428151"/>
            <a:ext cx="9784590" cy="1725616"/>
            <a:chOff x="-307285" y="3428151"/>
            <a:chExt cx="9784590" cy="1725616"/>
          </a:xfrm>
        </p:grpSpPr>
        <p:grpSp>
          <p:nvGrpSpPr>
            <p:cNvPr id="965" name="Google Shape;965;p20"/>
            <p:cNvGrpSpPr/>
            <p:nvPr/>
          </p:nvGrpSpPr>
          <p:grpSpPr>
            <a:xfrm>
              <a:off x="-307285" y="3428151"/>
              <a:ext cx="9784590" cy="1403399"/>
              <a:chOff x="-307285" y="3428151"/>
              <a:chExt cx="9784590" cy="1403399"/>
            </a:xfrm>
          </p:grpSpPr>
          <p:grpSp>
            <p:nvGrpSpPr>
              <p:cNvPr id="966" name="Google Shape;966;p20"/>
              <p:cNvGrpSpPr/>
              <p:nvPr/>
            </p:nvGrpSpPr>
            <p:grpSpPr>
              <a:xfrm flipH="1">
                <a:off x="8423996" y="3428151"/>
                <a:ext cx="1053309" cy="1353778"/>
                <a:chOff x="8584688" y="3255488"/>
                <a:chExt cx="1177276" cy="1513108"/>
              </a:xfrm>
            </p:grpSpPr>
            <p:grpSp>
              <p:nvGrpSpPr>
                <p:cNvPr id="967" name="Google Shape;967;p20"/>
                <p:cNvGrpSpPr/>
                <p:nvPr/>
              </p:nvGrpSpPr>
              <p:grpSpPr>
                <a:xfrm flipH="1">
                  <a:off x="8584688" y="3633119"/>
                  <a:ext cx="649796" cy="1069159"/>
                  <a:chOff x="5171600" y="584075"/>
                  <a:chExt cx="402400" cy="662100"/>
                </a:xfrm>
              </p:grpSpPr>
              <p:sp>
                <p:nvSpPr>
                  <p:cNvPr id="968" name="Google Shape;968;p20"/>
                  <p:cNvSpPr/>
                  <p:nvPr/>
                </p:nvSpPr>
                <p:spPr>
                  <a:xfrm>
                    <a:off x="5324750" y="871475"/>
                    <a:ext cx="48450" cy="374700"/>
                  </a:xfrm>
                  <a:custGeom>
                    <a:avLst/>
                    <a:gdLst/>
                    <a:ahLst/>
                    <a:cxnLst/>
                    <a:rect l="l" t="t" r="r" b="b"/>
                    <a:pathLst>
                      <a:path w="1938" h="14988" extrusionOk="0">
                        <a:moveTo>
                          <a:pt x="1836" y="1"/>
                        </a:moveTo>
                        <a:lnTo>
                          <a:pt x="1066" y="82"/>
                        </a:lnTo>
                        <a:lnTo>
                          <a:pt x="0" y="14668"/>
                        </a:lnTo>
                        <a:lnTo>
                          <a:pt x="1854" y="14988"/>
                        </a:lnTo>
                        <a:cubicBezTo>
                          <a:pt x="1854" y="14988"/>
                          <a:pt x="1937" y="6963"/>
                          <a:pt x="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0"/>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0"/>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0"/>
                  <p:cNvSpPr/>
                  <p:nvPr/>
                </p:nvSpPr>
                <p:spPr>
                  <a:xfrm>
                    <a:off x="5483525" y="782650"/>
                    <a:ext cx="51900" cy="29275"/>
                  </a:xfrm>
                  <a:custGeom>
                    <a:avLst/>
                    <a:gdLst/>
                    <a:ahLst/>
                    <a:cxnLst/>
                    <a:rect l="l" t="t" r="r" b="b"/>
                    <a:pathLst>
                      <a:path w="2076" h="1171" extrusionOk="0">
                        <a:moveTo>
                          <a:pt x="2022" y="0"/>
                        </a:moveTo>
                        <a:cubicBezTo>
                          <a:pt x="2008" y="0"/>
                          <a:pt x="1995" y="6"/>
                          <a:pt x="1984" y="16"/>
                        </a:cubicBezTo>
                        <a:cubicBezTo>
                          <a:pt x="1340" y="713"/>
                          <a:pt x="56" y="1071"/>
                          <a:pt x="42" y="1073"/>
                        </a:cubicBezTo>
                        <a:cubicBezTo>
                          <a:pt x="16" y="1081"/>
                          <a:pt x="0" y="1108"/>
                          <a:pt x="7" y="1135"/>
                        </a:cubicBezTo>
                        <a:cubicBezTo>
                          <a:pt x="13" y="1156"/>
                          <a:pt x="34" y="1171"/>
                          <a:pt x="55" y="1171"/>
                        </a:cubicBezTo>
                        <a:lnTo>
                          <a:pt x="55" y="1171"/>
                        </a:lnTo>
                        <a:cubicBezTo>
                          <a:pt x="60" y="1171"/>
                          <a:pt x="64" y="1171"/>
                          <a:pt x="68" y="1170"/>
                        </a:cubicBezTo>
                        <a:cubicBezTo>
                          <a:pt x="122" y="1155"/>
                          <a:pt x="1393" y="802"/>
                          <a:pt x="2057" y="84"/>
                        </a:cubicBezTo>
                        <a:cubicBezTo>
                          <a:pt x="2076" y="63"/>
                          <a:pt x="2075" y="32"/>
                          <a:pt x="2054" y="14"/>
                        </a:cubicBezTo>
                        <a:cubicBezTo>
                          <a:pt x="2045" y="5"/>
                          <a:pt x="2033" y="0"/>
                          <a:pt x="2022" y="0"/>
                        </a:cubicBezTo>
                        <a:close/>
                        <a:moveTo>
                          <a:pt x="55" y="1171"/>
                        </a:moveTo>
                        <a:lnTo>
                          <a:pt x="55" y="1171"/>
                        </a:lnTo>
                        <a:cubicBezTo>
                          <a:pt x="55" y="1171"/>
                          <a:pt x="55" y="1171"/>
                          <a:pt x="54" y="1171"/>
                        </a:cubicBezTo>
                        <a:lnTo>
                          <a:pt x="56" y="1171"/>
                        </a:lnTo>
                        <a:cubicBezTo>
                          <a:pt x="55" y="1171"/>
                          <a:pt x="55" y="1171"/>
                          <a:pt x="55" y="1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0"/>
                  <p:cNvSpPr/>
                  <p:nvPr/>
                </p:nvSpPr>
                <p:spPr>
                  <a:xfrm>
                    <a:off x="5290175" y="787900"/>
                    <a:ext cx="48100" cy="70875"/>
                  </a:xfrm>
                  <a:custGeom>
                    <a:avLst/>
                    <a:gdLst/>
                    <a:ahLst/>
                    <a:cxnLst/>
                    <a:rect l="l" t="t" r="r" b="b"/>
                    <a:pathLst>
                      <a:path w="1924" h="2835" extrusionOk="0">
                        <a:moveTo>
                          <a:pt x="466" y="1"/>
                        </a:moveTo>
                        <a:cubicBezTo>
                          <a:pt x="444" y="1"/>
                          <a:pt x="424" y="17"/>
                          <a:pt x="419" y="40"/>
                        </a:cubicBezTo>
                        <a:cubicBezTo>
                          <a:pt x="415" y="59"/>
                          <a:pt x="1" y="2026"/>
                          <a:pt x="1848" y="2831"/>
                        </a:cubicBezTo>
                        <a:cubicBezTo>
                          <a:pt x="1854" y="2833"/>
                          <a:pt x="1861" y="2834"/>
                          <a:pt x="1867" y="2834"/>
                        </a:cubicBezTo>
                        <a:cubicBezTo>
                          <a:pt x="1886" y="2834"/>
                          <a:pt x="1904" y="2823"/>
                          <a:pt x="1913" y="2805"/>
                        </a:cubicBezTo>
                        <a:cubicBezTo>
                          <a:pt x="1924" y="2780"/>
                          <a:pt x="1912" y="2751"/>
                          <a:pt x="1886" y="2739"/>
                        </a:cubicBezTo>
                        <a:cubicBezTo>
                          <a:pt x="1145" y="2416"/>
                          <a:pt x="688" y="1869"/>
                          <a:pt x="531" y="1113"/>
                        </a:cubicBezTo>
                        <a:cubicBezTo>
                          <a:pt x="411" y="545"/>
                          <a:pt x="515" y="66"/>
                          <a:pt x="516" y="61"/>
                        </a:cubicBezTo>
                        <a:cubicBezTo>
                          <a:pt x="522" y="34"/>
                          <a:pt x="505" y="7"/>
                          <a:pt x="478" y="2"/>
                        </a:cubicBezTo>
                        <a:cubicBezTo>
                          <a:pt x="474"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20"/>
                <p:cNvGrpSpPr/>
                <p:nvPr/>
              </p:nvGrpSpPr>
              <p:grpSpPr>
                <a:xfrm flipH="1">
                  <a:off x="8776533" y="3255488"/>
                  <a:ext cx="985432" cy="1513108"/>
                  <a:chOff x="4718825" y="412825"/>
                  <a:chExt cx="610250" cy="937025"/>
                </a:xfrm>
              </p:grpSpPr>
              <p:sp>
                <p:nvSpPr>
                  <p:cNvPr id="974" name="Google Shape;974;p20"/>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0"/>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0"/>
                  <p:cNvSpPr/>
                  <p:nvPr/>
                </p:nvSpPr>
                <p:spPr>
                  <a:xfrm>
                    <a:off x="5045650" y="679850"/>
                    <a:ext cx="150800" cy="670000"/>
                  </a:xfrm>
                  <a:custGeom>
                    <a:avLst/>
                    <a:gdLst/>
                    <a:ahLst/>
                    <a:cxnLst/>
                    <a:rect l="l" t="t" r="r" b="b"/>
                    <a:pathLst>
                      <a:path w="6032" h="26800" extrusionOk="0">
                        <a:moveTo>
                          <a:pt x="1" y="1"/>
                        </a:moveTo>
                        <a:cubicBezTo>
                          <a:pt x="1" y="1"/>
                          <a:pt x="3425" y="12439"/>
                          <a:pt x="3151" y="26799"/>
                        </a:cubicBezTo>
                        <a:lnTo>
                          <a:pt x="6031" y="26799"/>
                        </a:lnTo>
                        <a:cubicBezTo>
                          <a:pt x="6031" y="26799"/>
                          <a:pt x="4299" y="12988"/>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0"/>
                  <p:cNvSpPr/>
                  <p:nvPr/>
                </p:nvSpPr>
                <p:spPr>
                  <a:xfrm>
                    <a:off x="4882025" y="703500"/>
                    <a:ext cx="214975" cy="216500"/>
                  </a:xfrm>
                  <a:custGeom>
                    <a:avLst/>
                    <a:gdLst/>
                    <a:ahLst/>
                    <a:cxnLst/>
                    <a:rect l="l" t="t" r="r" b="b"/>
                    <a:pathLst>
                      <a:path w="8599" h="8660" extrusionOk="0">
                        <a:moveTo>
                          <a:pt x="1" y="0"/>
                        </a:moveTo>
                        <a:cubicBezTo>
                          <a:pt x="1" y="0"/>
                          <a:pt x="148" y="387"/>
                          <a:pt x="510" y="1008"/>
                        </a:cubicBezTo>
                        <a:lnTo>
                          <a:pt x="510" y="1008"/>
                        </a:lnTo>
                        <a:cubicBezTo>
                          <a:pt x="334" y="684"/>
                          <a:pt x="164" y="348"/>
                          <a:pt x="1" y="0"/>
                        </a:cubicBezTo>
                        <a:close/>
                        <a:moveTo>
                          <a:pt x="510" y="1008"/>
                        </a:moveTo>
                        <a:lnTo>
                          <a:pt x="510" y="1008"/>
                        </a:lnTo>
                        <a:cubicBezTo>
                          <a:pt x="3291" y="6130"/>
                          <a:pt x="7509" y="8257"/>
                          <a:pt x="8598" y="8659"/>
                        </a:cubicBezTo>
                        <a:lnTo>
                          <a:pt x="8568" y="7806"/>
                        </a:lnTo>
                        <a:cubicBezTo>
                          <a:pt x="3750" y="5703"/>
                          <a:pt x="1433" y="2593"/>
                          <a:pt x="510" y="10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0"/>
                  <p:cNvSpPr/>
                  <p:nvPr/>
                </p:nvSpPr>
                <p:spPr>
                  <a:xfrm>
                    <a:off x="5121350" y="683300"/>
                    <a:ext cx="66450" cy="300725"/>
                  </a:xfrm>
                  <a:custGeom>
                    <a:avLst/>
                    <a:gdLst/>
                    <a:ahLst/>
                    <a:cxnLst/>
                    <a:rect l="l" t="t" r="r" b="b"/>
                    <a:pathLst>
                      <a:path w="2658" h="12029" extrusionOk="0">
                        <a:moveTo>
                          <a:pt x="1998" y="0"/>
                        </a:moveTo>
                        <a:lnTo>
                          <a:pt x="1998" y="0"/>
                        </a:lnTo>
                        <a:cubicBezTo>
                          <a:pt x="1958" y="419"/>
                          <a:pt x="1787" y="341"/>
                          <a:pt x="1795" y="732"/>
                        </a:cubicBezTo>
                        <a:cubicBezTo>
                          <a:pt x="1891" y="5838"/>
                          <a:pt x="1" y="10259"/>
                          <a:pt x="1" y="10259"/>
                        </a:cubicBezTo>
                        <a:lnTo>
                          <a:pt x="367" y="12028"/>
                        </a:lnTo>
                        <a:cubicBezTo>
                          <a:pt x="2658" y="5127"/>
                          <a:pt x="1998" y="1"/>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0"/>
                  <p:cNvSpPr/>
                  <p:nvPr/>
                </p:nvSpPr>
                <p:spPr>
                  <a:xfrm>
                    <a:off x="4718825" y="412825"/>
                    <a:ext cx="610250" cy="446450"/>
                  </a:xfrm>
                  <a:custGeom>
                    <a:avLst/>
                    <a:gdLst/>
                    <a:ahLst/>
                    <a:cxnLst/>
                    <a:rect l="l" t="t" r="r" b="b"/>
                    <a:pathLst>
                      <a:path w="24410" h="17858" extrusionOk="0">
                        <a:moveTo>
                          <a:pt x="11501" y="0"/>
                        </a:moveTo>
                        <a:cubicBezTo>
                          <a:pt x="10851" y="0"/>
                          <a:pt x="10226" y="165"/>
                          <a:pt x="9660" y="395"/>
                        </a:cubicBezTo>
                        <a:cubicBezTo>
                          <a:pt x="8950" y="683"/>
                          <a:pt x="8350" y="1184"/>
                          <a:pt x="7947" y="1834"/>
                        </a:cubicBezTo>
                        <a:cubicBezTo>
                          <a:pt x="7872" y="1952"/>
                          <a:pt x="7705" y="2292"/>
                          <a:pt x="7664" y="2317"/>
                        </a:cubicBezTo>
                        <a:cubicBezTo>
                          <a:pt x="7664" y="2317"/>
                          <a:pt x="7662" y="2317"/>
                          <a:pt x="7661" y="2317"/>
                        </a:cubicBezTo>
                        <a:cubicBezTo>
                          <a:pt x="7631" y="2317"/>
                          <a:pt x="7409" y="2281"/>
                          <a:pt x="7060" y="2281"/>
                        </a:cubicBezTo>
                        <a:cubicBezTo>
                          <a:pt x="5887" y="2281"/>
                          <a:pt x="3272" y="2683"/>
                          <a:pt x="1644" y="6185"/>
                        </a:cubicBezTo>
                        <a:cubicBezTo>
                          <a:pt x="1" y="9721"/>
                          <a:pt x="2834" y="12617"/>
                          <a:pt x="2834" y="12617"/>
                        </a:cubicBezTo>
                        <a:cubicBezTo>
                          <a:pt x="2834" y="12617"/>
                          <a:pt x="2170" y="14043"/>
                          <a:pt x="3166" y="15485"/>
                        </a:cubicBezTo>
                        <a:cubicBezTo>
                          <a:pt x="3894" y="16537"/>
                          <a:pt x="5024" y="16676"/>
                          <a:pt x="5570" y="16676"/>
                        </a:cubicBezTo>
                        <a:cubicBezTo>
                          <a:pt x="5765" y="16676"/>
                          <a:pt x="5886" y="16659"/>
                          <a:pt x="5886" y="16659"/>
                        </a:cubicBezTo>
                        <a:cubicBezTo>
                          <a:pt x="5886" y="16659"/>
                          <a:pt x="5962" y="17033"/>
                          <a:pt x="6198" y="17565"/>
                        </a:cubicBezTo>
                        <a:cubicBezTo>
                          <a:pt x="6198" y="17565"/>
                          <a:pt x="6936" y="17858"/>
                          <a:pt x="7848" y="17858"/>
                        </a:cubicBezTo>
                        <a:cubicBezTo>
                          <a:pt x="8251" y="17858"/>
                          <a:pt x="8688" y="17800"/>
                          <a:pt x="9110" y="17635"/>
                        </a:cubicBezTo>
                        <a:cubicBezTo>
                          <a:pt x="10485" y="17096"/>
                          <a:pt x="10886" y="15713"/>
                          <a:pt x="10886" y="15713"/>
                        </a:cubicBezTo>
                        <a:cubicBezTo>
                          <a:pt x="10886" y="15713"/>
                          <a:pt x="12083" y="16213"/>
                          <a:pt x="14157" y="16278"/>
                        </a:cubicBezTo>
                        <a:cubicBezTo>
                          <a:pt x="14222" y="16280"/>
                          <a:pt x="14286" y="16281"/>
                          <a:pt x="14349" y="16281"/>
                        </a:cubicBezTo>
                        <a:cubicBezTo>
                          <a:pt x="16292" y="16281"/>
                          <a:pt x="17212" y="15357"/>
                          <a:pt x="17212" y="15357"/>
                        </a:cubicBezTo>
                        <a:cubicBezTo>
                          <a:pt x="17212" y="15357"/>
                          <a:pt x="18280" y="16113"/>
                          <a:pt x="19450" y="16344"/>
                        </a:cubicBezTo>
                        <a:cubicBezTo>
                          <a:pt x="20016" y="16455"/>
                          <a:pt x="20546" y="16484"/>
                          <a:pt x="20942" y="16484"/>
                        </a:cubicBezTo>
                        <a:cubicBezTo>
                          <a:pt x="21365" y="16484"/>
                          <a:pt x="21636" y="16451"/>
                          <a:pt x="21636" y="16451"/>
                        </a:cubicBezTo>
                        <a:cubicBezTo>
                          <a:pt x="21636" y="16451"/>
                          <a:pt x="22622" y="14936"/>
                          <a:pt x="22060" y="12416"/>
                        </a:cubicBezTo>
                        <a:cubicBezTo>
                          <a:pt x="23545" y="11486"/>
                          <a:pt x="24409" y="9496"/>
                          <a:pt x="24022" y="7553"/>
                        </a:cubicBezTo>
                        <a:cubicBezTo>
                          <a:pt x="23633" y="5608"/>
                          <a:pt x="22237" y="3755"/>
                          <a:pt x="20485" y="2703"/>
                        </a:cubicBezTo>
                        <a:cubicBezTo>
                          <a:pt x="19305" y="1994"/>
                          <a:pt x="17985" y="1644"/>
                          <a:pt x="16723" y="1644"/>
                        </a:cubicBezTo>
                        <a:cubicBezTo>
                          <a:pt x="16111" y="1644"/>
                          <a:pt x="15513" y="1726"/>
                          <a:pt x="14951" y="1890"/>
                        </a:cubicBezTo>
                        <a:cubicBezTo>
                          <a:pt x="14276" y="990"/>
                          <a:pt x="13299" y="305"/>
                          <a:pt x="12272" y="82"/>
                        </a:cubicBezTo>
                        <a:cubicBezTo>
                          <a:pt x="12012" y="25"/>
                          <a:pt x="11755" y="0"/>
                          <a:pt x="1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0"/>
                  <p:cNvSpPr/>
                  <p:nvPr/>
                </p:nvSpPr>
                <p:spPr>
                  <a:xfrm>
                    <a:off x="4881900" y="469475"/>
                    <a:ext cx="29950" cy="93900"/>
                  </a:xfrm>
                  <a:custGeom>
                    <a:avLst/>
                    <a:gdLst/>
                    <a:ahLst/>
                    <a:cxnLst/>
                    <a:rect l="l" t="t" r="r" b="b"/>
                    <a:pathLst>
                      <a:path w="1198" h="3756" extrusionOk="0">
                        <a:moveTo>
                          <a:pt x="1141" y="1"/>
                        </a:moveTo>
                        <a:cubicBezTo>
                          <a:pt x="1124" y="1"/>
                          <a:pt x="1108" y="9"/>
                          <a:pt x="1099" y="25"/>
                        </a:cubicBezTo>
                        <a:cubicBezTo>
                          <a:pt x="44" y="1848"/>
                          <a:pt x="2" y="3687"/>
                          <a:pt x="2" y="3705"/>
                        </a:cubicBezTo>
                        <a:cubicBezTo>
                          <a:pt x="1" y="3732"/>
                          <a:pt x="24" y="3755"/>
                          <a:pt x="50" y="3755"/>
                        </a:cubicBezTo>
                        <a:lnTo>
                          <a:pt x="51" y="3755"/>
                        </a:lnTo>
                        <a:cubicBezTo>
                          <a:pt x="78" y="3755"/>
                          <a:pt x="101" y="3734"/>
                          <a:pt x="101" y="3706"/>
                        </a:cubicBezTo>
                        <a:cubicBezTo>
                          <a:pt x="101" y="3688"/>
                          <a:pt x="144" y="1875"/>
                          <a:pt x="1184" y="75"/>
                        </a:cubicBezTo>
                        <a:cubicBezTo>
                          <a:pt x="1198" y="52"/>
                          <a:pt x="1190" y="20"/>
                          <a:pt x="1166" y="7"/>
                        </a:cubicBezTo>
                        <a:cubicBezTo>
                          <a:pt x="1158" y="3"/>
                          <a:pt x="1150"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0"/>
                  <p:cNvSpPr/>
                  <p:nvPr/>
                </p:nvSpPr>
                <p:spPr>
                  <a:xfrm>
                    <a:off x="5194800" y="721975"/>
                    <a:ext cx="76925" cy="23200"/>
                  </a:xfrm>
                  <a:custGeom>
                    <a:avLst/>
                    <a:gdLst/>
                    <a:ahLst/>
                    <a:cxnLst/>
                    <a:rect l="l" t="t" r="r" b="b"/>
                    <a:pathLst>
                      <a:path w="3077" h="928" extrusionOk="0">
                        <a:moveTo>
                          <a:pt x="3020" y="1"/>
                        </a:moveTo>
                        <a:cubicBezTo>
                          <a:pt x="3009" y="1"/>
                          <a:pt x="2998" y="4"/>
                          <a:pt x="2989" y="12"/>
                        </a:cubicBezTo>
                        <a:cubicBezTo>
                          <a:pt x="2054" y="793"/>
                          <a:pt x="403" y="828"/>
                          <a:pt x="100" y="828"/>
                        </a:cubicBezTo>
                        <a:cubicBezTo>
                          <a:pt x="71" y="828"/>
                          <a:pt x="54" y="827"/>
                          <a:pt x="52" y="827"/>
                        </a:cubicBezTo>
                        <a:lnTo>
                          <a:pt x="51" y="827"/>
                        </a:lnTo>
                        <a:cubicBezTo>
                          <a:pt x="23" y="827"/>
                          <a:pt x="2" y="849"/>
                          <a:pt x="0" y="876"/>
                        </a:cubicBezTo>
                        <a:cubicBezTo>
                          <a:pt x="0" y="903"/>
                          <a:pt x="22" y="926"/>
                          <a:pt x="50" y="926"/>
                        </a:cubicBezTo>
                        <a:cubicBezTo>
                          <a:pt x="50" y="926"/>
                          <a:pt x="71" y="927"/>
                          <a:pt x="111" y="927"/>
                        </a:cubicBezTo>
                        <a:cubicBezTo>
                          <a:pt x="260" y="927"/>
                          <a:pt x="666" y="919"/>
                          <a:pt x="1148" y="843"/>
                        </a:cubicBezTo>
                        <a:cubicBezTo>
                          <a:pt x="1711" y="754"/>
                          <a:pt x="2499" y="551"/>
                          <a:pt x="3053" y="88"/>
                        </a:cubicBezTo>
                        <a:cubicBezTo>
                          <a:pt x="3073" y="70"/>
                          <a:pt x="3077" y="40"/>
                          <a:pt x="3059" y="18"/>
                        </a:cubicBezTo>
                        <a:cubicBezTo>
                          <a:pt x="3048" y="7"/>
                          <a:pt x="3034" y="1"/>
                          <a:pt x="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0"/>
                  <p:cNvSpPr/>
                  <p:nvPr/>
                </p:nvSpPr>
                <p:spPr>
                  <a:xfrm>
                    <a:off x="5084875" y="549050"/>
                    <a:ext cx="58175" cy="124450"/>
                  </a:xfrm>
                  <a:custGeom>
                    <a:avLst/>
                    <a:gdLst/>
                    <a:ahLst/>
                    <a:cxnLst/>
                    <a:rect l="l" t="t" r="r" b="b"/>
                    <a:pathLst>
                      <a:path w="2327" h="4978" extrusionOk="0">
                        <a:moveTo>
                          <a:pt x="57" y="0"/>
                        </a:moveTo>
                        <a:cubicBezTo>
                          <a:pt x="39" y="0"/>
                          <a:pt x="22" y="10"/>
                          <a:pt x="14" y="27"/>
                        </a:cubicBezTo>
                        <a:cubicBezTo>
                          <a:pt x="0" y="51"/>
                          <a:pt x="10" y="81"/>
                          <a:pt x="34" y="94"/>
                        </a:cubicBezTo>
                        <a:cubicBezTo>
                          <a:pt x="41" y="98"/>
                          <a:pt x="734" y="465"/>
                          <a:pt x="1269" y="1240"/>
                        </a:cubicBezTo>
                        <a:cubicBezTo>
                          <a:pt x="1762" y="1953"/>
                          <a:pt x="2218" y="3169"/>
                          <a:pt x="1596" y="4911"/>
                        </a:cubicBezTo>
                        <a:cubicBezTo>
                          <a:pt x="1587" y="4937"/>
                          <a:pt x="1600" y="4966"/>
                          <a:pt x="1626" y="4975"/>
                        </a:cubicBezTo>
                        <a:cubicBezTo>
                          <a:pt x="1632" y="4976"/>
                          <a:pt x="1637" y="4978"/>
                          <a:pt x="1643" y="4978"/>
                        </a:cubicBezTo>
                        <a:cubicBezTo>
                          <a:pt x="1663" y="4978"/>
                          <a:pt x="1682" y="4966"/>
                          <a:pt x="1690" y="4945"/>
                        </a:cubicBezTo>
                        <a:cubicBezTo>
                          <a:pt x="2327" y="3161"/>
                          <a:pt x="1856" y="1913"/>
                          <a:pt x="1348" y="1180"/>
                        </a:cubicBezTo>
                        <a:cubicBezTo>
                          <a:pt x="799" y="387"/>
                          <a:pt x="110" y="21"/>
                          <a:pt x="80" y="6"/>
                        </a:cubicBezTo>
                        <a:cubicBezTo>
                          <a:pt x="72" y="2"/>
                          <a:pt x="65"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3" name="Google Shape;983;p20"/>
              <p:cNvGrpSpPr/>
              <p:nvPr/>
            </p:nvGrpSpPr>
            <p:grpSpPr>
              <a:xfrm flipH="1">
                <a:off x="-307285" y="3719680"/>
                <a:ext cx="1024182" cy="1111870"/>
                <a:chOff x="7247246" y="3181830"/>
                <a:chExt cx="1024182" cy="1111870"/>
              </a:xfrm>
            </p:grpSpPr>
            <p:grpSp>
              <p:nvGrpSpPr>
                <p:cNvPr id="984" name="Google Shape;984;p20"/>
                <p:cNvGrpSpPr/>
                <p:nvPr/>
              </p:nvGrpSpPr>
              <p:grpSpPr>
                <a:xfrm>
                  <a:off x="7247246" y="3247552"/>
                  <a:ext cx="648060" cy="1046148"/>
                  <a:chOff x="5864425" y="493925"/>
                  <a:chExt cx="401325" cy="647850"/>
                </a:xfrm>
              </p:grpSpPr>
              <p:sp>
                <p:nvSpPr>
                  <p:cNvPr id="985" name="Google Shape;985;p20"/>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0"/>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0"/>
                  <p:cNvSpPr/>
                  <p:nvPr/>
                </p:nvSpPr>
                <p:spPr>
                  <a:xfrm>
                    <a:off x="6097800" y="672450"/>
                    <a:ext cx="93650" cy="469325"/>
                  </a:xfrm>
                  <a:custGeom>
                    <a:avLst/>
                    <a:gdLst/>
                    <a:ahLst/>
                    <a:cxnLst/>
                    <a:rect l="l" t="t" r="r" b="b"/>
                    <a:pathLst>
                      <a:path w="3746" h="18773" extrusionOk="0">
                        <a:moveTo>
                          <a:pt x="359" y="1"/>
                        </a:moveTo>
                        <a:lnTo>
                          <a:pt x="0" y="113"/>
                        </a:lnTo>
                        <a:cubicBezTo>
                          <a:pt x="186" y="9377"/>
                          <a:pt x="1860" y="18772"/>
                          <a:pt x="1860" y="18772"/>
                        </a:cubicBezTo>
                        <a:lnTo>
                          <a:pt x="3746" y="18187"/>
                        </a:lnTo>
                        <a:cubicBezTo>
                          <a:pt x="647" y="8842"/>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0"/>
                  <p:cNvSpPr/>
                  <p:nvPr/>
                </p:nvSpPr>
                <p:spPr>
                  <a:xfrm>
                    <a:off x="6025225" y="700225"/>
                    <a:ext cx="87850" cy="188625"/>
                  </a:xfrm>
                  <a:custGeom>
                    <a:avLst/>
                    <a:gdLst/>
                    <a:ahLst/>
                    <a:cxnLst/>
                    <a:rect l="l" t="t" r="r" b="b"/>
                    <a:pathLst>
                      <a:path w="3514" h="7545" extrusionOk="0">
                        <a:moveTo>
                          <a:pt x="0" y="1"/>
                        </a:moveTo>
                        <a:cubicBezTo>
                          <a:pt x="1" y="2"/>
                          <a:pt x="610" y="3493"/>
                          <a:pt x="3514" y="7544"/>
                        </a:cubicBezTo>
                        <a:lnTo>
                          <a:pt x="3393" y="6312"/>
                        </a:lnTo>
                        <a:cubicBezTo>
                          <a:pt x="3393" y="6312"/>
                          <a:pt x="1257" y="3802"/>
                          <a:pt x="282" y="439"/>
                        </a:cubicBezTo>
                        <a:cubicBezTo>
                          <a:pt x="208" y="182"/>
                          <a:pt x="111" y="2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5864425" y="493925"/>
                    <a:ext cx="401325" cy="332725"/>
                  </a:xfrm>
                  <a:custGeom>
                    <a:avLst/>
                    <a:gdLst/>
                    <a:ahLst/>
                    <a:cxnLst/>
                    <a:rect l="l" t="t" r="r" b="b"/>
                    <a:pathLst>
                      <a:path w="16053" h="13309" extrusionOk="0">
                        <a:moveTo>
                          <a:pt x="7504" y="1"/>
                        </a:moveTo>
                        <a:cubicBezTo>
                          <a:pt x="7500" y="1"/>
                          <a:pt x="7496" y="1"/>
                          <a:pt x="7492" y="1"/>
                        </a:cubicBezTo>
                        <a:cubicBezTo>
                          <a:pt x="6910" y="4"/>
                          <a:pt x="6288" y="118"/>
                          <a:pt x="5756" y="486"/>
                        </a:cubicBezTo>
                        <a:cubicBezTo>
                          <a:pt x="5163" y="895"/>
                          <a:pt x="4723" y="1585"/>
                          <a:pt x="4530" y="2332"/>
                        </a:cubicBezTo>
                        <a:cubicBezTo>
                          <a:pt x="3308" y="2464"/>
                          <a:pt x="2072" y="3169"/>
                          <a:pt x="1236" y="4294"/>
                        </a:cubicBezTo>
                        <a:cubicBezTo>
                          <a:pt x="400" y="5419"/>
                          <a:pt x="1" y="6957"/>
                          <a:pt x="262" y="8292"/>
                        </a:cubicBezTo>
                        <a:cubicBezTo>
                          <a:pt x="524" y="9624"/>
                          <a:pt x="1592" y="10660"/>
                          <a:pt x="2776" y="10861"/>
                        </a:cubicBezTo>
                        <a:cubicBezTo>
                          <a:pt x="3078" y="12605"/>
                          <a:pt x="4099" y="13309"/>
                          <a:pt x="4099" y="13309"/>
                        </a:cubicBezTo>
                        <a:cubicBezTo>
                          <a:pt x="4099" y="13309"/>
                          <a:pt x="4776" y="13120"/>
                          <a:pt x="5457" y="12668"/>
                        </a:cubicBezTo>
                        <a:cubicBezTo>
                          <a:pt x="6139" y="12217"/>
                          <a:pt x="6618" y="11458"/>
                          <a:pt x="6618" y="11458"/>
                        </a:cubicBezTo>
                        <a:cubicBezTo>
                          <a:pt x="6618" y="11458"/>
                          <a:pt x="6891" y="11572"/>
                          <a:pt x="7357" y="11572"/>
                        </a:cubicBezTo>
                        <a:cubicBezTo>
                          <a:pt x="7727" y="11572"/>
                          <a:pt x="8219" y="11500"/>
                          <a:pt x="8793" y="11243"/>
                        </a:cubicBezTo>
                        <a:cubicBezTo>
                          <a:pt x="10091" y="10660"/>
                          <a:pt x="10720" y="10030"/>
                          <a:pt x="10720" y="10030"/>
                        </a:cubicBezTo>
                        <a:cubicBezTo>
                          <a:pt x="10720" y="10030"/>
                          <a:pt x="11321" y="10784"/>
                          <a:pt x="12313" y="10784"/>
                        </a:cubicBezTo>
                        <a:cubicBezTo>
                          <a:pt x="12324" y="10784"/>
                          <a:pt x="12336" y="10784"/>
                          <a:pt x="12348" y="10784"/>
                        </a:cubicBezTo>
                        <a:cubicBezTo>
                          <a:pt x="13360" y="10766"/>
                          <a:pt x="14175" y="9978"/>
                          <a:pt x="14175" y="9978"/>
                        </a:cubicBezTo>
                        <a:cubicBezTo>
                          <a:pt x="14185" y="9580"/>
                          <a:pt x="14136" y="9323"/>
                          <a:pt x="14136" y="9323"/>
                        </a:cubicBezTo>
                        <a:cubicBezTo>
                          <a:pt x="14136" y="9323"/>
                          <a:pt x="15300" y="9033"/>
                          <a:pt x="15553" y="7868"/>
                        </a:cubicBezTo>
                        <a:cubicBezTo>
                          <a:pt x="15807" y="6694"/>
                          <a:pt x="15015" y="5963"/>
                          <a:pt x="15015" y="5963"/>
                        </a:cubicBezTo>
                        <a:cubicBezTo>
                          <a:pt x="15015" y="5963"/>
                          <a:pt x="16052" y="3388"/>
                          <a:pt x="14086" y="1576"/>
                        </a:cubicBezTo>
                        <a:cubicBezTo>
                          <a:pt x="12952" y="531"/>
                          <a:pt x="11881" y="241"/>
                          <a:pt x="11037" y="241"/>
                        </a:cubicBezTo>
                        <a:cubicBezTo>
                          <a:pt x="9979" y="241"/>
                          <a:pt x="9278"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0"/>
                  <p:cNvSpPr/>
                  <p:nvPr/>
                </p:nvSpPr>
                <p:spPr>
                  <a:xfrm>
                    <a:off x="6094525" y="510100"/>
                    <a:ext cx="43950" cy="53300"/>
                  </a:xfrm>
                  <a:custGeom>
                    <a:avLst/>
                    <a:gdLst/>
                    <a:ahLst/>
                    <a:cxnLst/>
                    <a:rect l="l" t="t" r="r" b="b"/>
                    <a:pathLst>
                      <a:path w="1758" h="2132" extrusionOk="0">
                        <a:moveTo>
                          <a:pt x="55" y="1"/>
                        </a:moveTo>
                        <a:cubicBezTo>
                          <a:pt x="40" y="1"/>
                          <a:pt x="26" y="7"/>
                          <a:pt x="17" y="21"/>
                        </a:cubicBezTo>
                        <a:cubicBezTo>
                          <a:pt x="0" y="42"/>
                          <a:pt x="4" y="73"/>
                          <a:pt x="25" y="89"/>
                        </a:cubicBezTo>
                        <a:cubicBezTo>
                          <a:pt x="1151" y="955"/>
                          <a:pt x="1652" y="2090"/>
                          <a:pt x="1657" y="2101"/>
                        </a:cubicBezTo>
                        <a:cubicBezTo>
                          <a:pt x="1665" y="2121"/>
                          <a:pt x="1683" y="2131"/>
                          <a:pt x="1702" y="2131"/>
                        </a:cubicBezTo>
                        <a:cubicBezTo>
                          <a:pt x="1709" y="2131"/>
                          <a:pt x="1716" y="2130"/>
                          <a:pt x="1722" y="2128"/>
                        </a:cubicBezTo>
                        <a:cubicBezTo>
                          <a:pt x="1747" y="2117"/>
                          <a:pt x="1758" y="2088"/>
                          <a:pt x="1747" y="2063"/>
                        </a:cubicBezTo>
                        <a:cubicBezTo>
                          <a:pt x="1742" y="2051"/>
                          <a:pt x="1233" y="894"/>
                          <a:pt x="86" y="11"/>
                        </a:cubicBezTo>
                        <a:cubicBezTo>
                          <a:pt x="76" y="4"/>
                          <a:pt x="6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5932425" y="757900"/>
                    <a:ext cx="55300" cy="10850"/>
                  </a:xfrm>
                  <a:custGeom>
                    <a:avLst/>
                    <a:gdLst/>
                    <a:ahLst/>
                    <a:cxnLst/>
                    <a:rect l="l" t="t" r="r" b="b"/>
                    <a:pathLst>
                      <a:path w="2212" h="434" extrusionOk="0">
                        <a:moveTo>
                          <a:pt x="2154" y="0"/>
                        </a:moveTo>
                        <a:cubicBezTo>
                          <a:pt x="2148" y="0"/>
                          <a:pt x="2141" y="2"/>
                          <a:pt x="2134" y="4"/>
                        </a:cubicBezTo>
                        <a:cubicBezTo>
                          <a:pt x="2124" y="8"/>
                          <a:pt x="1382" y="334"/>
                          <a:pt x="642" y="334"/>
                        </a:cubicBezTo>
                        <a:cubicBezTo>
                          <a:pt x="447" y="334"/>
                          <a:pt x="253" y="312"/>
                          <a:pt x="72" y="255"/>
                        </a:cubicBezTo>
                        <a:cubicBezTo>
                          <a:pt x="66" y="253"/>
                          <a:pt x="61" y="253"/>
                          <a:pt x="56" y="253"/>
                        </a:cubicBezTo>
                        <a:cubicBezTo>
                          <a:pt x="35" y="253"/>
                          <a:pt x="16" y="266"/>
                          <a:pt x="9" y="287"/>
                        </a:cubicBezTo>
                        <a:cubicBezTo>
                          <a:pt x="1" y="314"/>
                          <a:pt x="15" y="342"/>
                          <a:pt x="41" y="350"/>
                        </a:cubicBezTo>
                        <a:cubicBezTo>
                          <a:pt x="235" y="410"/>
                          <a:pt x="441" y="433"/>
                          <a:pt x="645" y="433"/>
                        </a:cubicBezTo>
                        <a:cubicBezTo>
                          <a:pt x="940" y="433"/>
                          <a:pt x="1227" y="384"/>
                          <a:pt x="1454" y="331"/>
                        </a:cubicBezTo>
                        <a:cubicBezTo>
                          <a:pt x="1866" y="232"/>
                          <a:pt x="2163" y="101"/>
                          <a:pt x="2175" y="95"/>
                        </a:cubicBezTo>
                        <a:cubicBezTo>
                          <a:pt x="2200" y="84"/>
                          <a:pt x="2211" y="55"/>
                          <a:pt x="2200" y="30"/>
                        </a:cubicBezTo>
                        <a:cubicBezTo>
                          <a:pt x="2192" y="11"/>
                          <a:pt x="217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0"/>
                  <p:cNvSpPr/>
                  <p:nvPr/>
                </p:nvSpPr>
                <p:spPr>
                  <a:xfrm>
                    <a:off x="5969200" y="606500"/>
                    <a:ext cx="44200" cy="90175"/>
                  </a:xfrm>
                  <a:custGeom>
                    <a:avLst/>
                    <a:gdLst/>
                    <a:ahLst/>
                    <a:cxnLst/>
                    <a:rect l="l" t="t" r="r" b="b"/>
                    <a:pathLst>
                      <a:path w="1768" h="3607" extrusionOk="0">
                        <a:moveTo>
                          <a:pt x="1442" y="1"/>
                        </a:moveTo>
                        <a:cubicBezTo>
                          <a:pt x="1428" y="1"/>
                          <a:pt x="1414" y="7"/>
                          <a:pt x="1405" y="19"/>
                        </a:cubicBezTo>
                        <a:cubicBezTo>
                          <a:pt x="1390" y="36"/>
                          <a:pt x="1" y="1733"/>
                          <a:pt x="1676" y="3590"/>
                        </a:cubicBezTo>
                        <a:cubicBezTo>
                          <a:pt x="1685" y="3601"/>
                          <a:pt x="1698" y="3606"/>
                          <a:pt x="1713" y="3606"/>
                        </a:cubicBezTo>
                        <a:lnTo>
                          <a:pt x="1713" y="3607"/>
                        </a:lnTo>
                        <a:cubicBezTo>
                          <a:pt x="1725" y="3607"/>
                          <a:pt x="1736" y="3602"/>
                          <a:pt x="1745" y="3593"/>
                        </a:cubicBezTo>
                        <a:cubicBezTo>
                          <a:pt x="1766" y="3575"/>
                          <a:pt x="1767" y="3544"/>
                          <a:pt x="1749" y="3524"/>
                        </a:cubicBezTo>
                        <a:cubicBezTo>
                          <a:pt x="1071" y="2772"/>
                          <a:pt x="820" y="1966"/>
                          <a:pt x="1000" y="1126"/>
                        </a:cubicBezTo>
                        <a:cubicBezTo>
                          <a:pt x="1136" y="499"/>
                          <a:pt x="1477" y="86"/>
                          <a:pt x="1481" y="83"/>
                        </a:cubicBezTo>
                        <a:cubicBezTo>
                          <a:pt x="1497" y="61"/>
                          <a:pt x="1495" y="30"/>
                          <a:pt x="1475" y="13"/>
                        </a:cubicBezTo>
                        <a:cubicBezTo>
                          <a:pt x="1465" y="5"/>
                          <a:pt x="145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20"/>
                <p:cNvGrpSpPr/>
                <p:nvPr/>
              </p:nvGrpSpPr>
              <p:grpSpPr>
                <a:xfrm>
                  <a:off x="7774473" y="3181830"/>
                  <a:ext cx="496955" cy="974814"/>
                  <a:chOff x="6249250" y="738225"/>
                  <a:chExt cx="307750" cy="603675"/>
                </a:xfrm>
              </p:grpSpPr>
              <p:sp>
                <p:nvSpPr>
                  <p:cNvPr id="994" name="Google Shape;994;p20"/>
                  <p:cNvSpPr/>
                  <p:nvPr/>
                </p:nvSpPr>
                <p:spPr>
                  <a:xfrm>
                    <a:off x="6284300" y="1008250"/>
                    <a:ext cx="106300" cy="333650"/>
                  </a:xfrm>
                  <a:custGeom>
                    <a:avLst/>
                    <a:gdLst/>
                    <a:ahLst/>
                    <a:cxnLst/>
                    <a:rect l="l" t="t" r="r" b="b"/>
                    <a:pathLst>
                      <a:path w="4252" h="13346" extrusionOk="0">
                        <a:moveTo>
                          <a:pt x="2905" y="1"/>
                        </a:moveTo>
                        <a:lnTo>
                          <a:pt x="0" y="12481"/>
                        </a:lnTo>
                        <a:lnTo>
                          <a:pt x="2179" y="13346"/>
                        </a:lnTo>
                        <a:cubicBezTo>
                          <a:pt x="2179" y="13346"/>
                          <a:pt x="3495" y="6613"/>
                          <a:pt x="4252" y="218"/>
                        </a:cubicBezTo>
                        <a:lnTo>
                          <a:pt x="2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0"/>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0"/>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0"/>
                  <p:cNvSpPr/>
                  <p:nvPr/>
                </p:nvSpPr>
                <p:spPr>
                  <a:xfrm>
                    <a:off x="6386975" y="764750"/>
                    <a:ext cx="63850" cy="43750"/>
                  </a:xfrm>
                  <a:custGeom>
                    <a:avLst/>
                    <a:gdLst/>
                    <a:ahLst/>
                    <a:cxnLst/>
                    <a:rect l="l" t="t" r="r" b="b"/>
                    <a:pathLst>
                      <a:path w="2554" h="1750" extrusionOk="0">
                        <a:moveTo>
                          <a:pt x="57" y="0"/>
                        </a:moveTo>
                        <a:cubicBezTo>
                          <a:pt x="39" y="0"/>
                          <a:pt x="22" y="10"/>
                          <a:pt x="13" y="28"/>
                        </a:cubicBezTo>
                        <a:cubicBezTo>
                          <a:pt x="0" y="52"/>
                          <a:pt x="10" y="82"/>
                          <a:pt x="35" y="94"/>
                        </a:cubicBezTo>
                        <a:cubicBezTo>
                          <a:pt x="1084" y="630"/>
                          <a:pt x="1463" y="1705"/>
                          <a:pt x="1467" y="1716"/>
                        </a:cubicBezTo>
                        <a:cubicBezTo>
                          <a:pt x="1471" y="1732"/>
                          <a:pt x="1483" y="1744"/>
                          <a:pt x="1500" y="1747"/>
                        </a:cubicBezTo>
                        <a:cubicBezTo>
                          <a:pt x="1504" y="1748"/>
                          <a:pt x="1509" y="1750"/>
                          <a:pt x="1512" y="1750"/>
                        </a:cubicBezTo>
                        <a:cubicBezTo>
                          <a:pt x="1524" y="1750"/>
                          <a:pt x="1536" y="1745"/>
                          <a:pt x="1545" y="1738"/>
                        </a:cubicBezTo>
                        <a:cubicBezTo>
                          <a:pt x="1547" y="1736"/>
                          <a:pt x="1678" y="1629"/>
                          <a:pt x="1995" y="1629"/>
                        </a:cubicBezTo>
                        <a:cubicBezTo>
                          <a:pt x="2126" y="1629"/>
                          <a:pt x="2289" y="1648"/>
                          <a:pt x="2488" y="1699"/>
                        </a:cubicBezTo>
                        <a:cubicBezTo>
                          <a:pt x="2491" y="1700"/>
                          <a:pt x="2495" y="1700"/>
                          <a:pt x="2499" y="1700"/>
                        </a:cubicBezTo>
                        <a:cubicBezTo>
                          <a:pt x="2521" y="1700"/>
                          <a:pt x="2542" y="1686"/>
                          <a:pt x="2548" y="1663"/>
                        </a:cubicBezTo>
                        <a:cubicBezTo>
                          <a:pt x="2554" y="1636"/>
                          <a:pt x="2538" y="1610"/>
                          <a:pt x="2512" y="1603"/>
                        </a:cubicBezTo>
                        <a:cubicBezTo>
                          <a:pt x="2307" y="1549"/>
                          <a:pt x="2136" y="1530"/>
                          <a:pt x="1997" y="1530"/>
                        </a:cubicBezTo>
                        <a:cubicBezTo>
                          <a:pt x="1758" y="1530"/>
                          <a:pt x="1611" y="1587"/>
                          <a:pt x="1538" y="1626"/>
                        </a:cubicBezTo>
                        <a:cubicBezTo>
                          <a:pt x="1441" y="1390"/>
                          <a:pt x="1022" y="487"/>
                          <a:pt x="80" y="6"/>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6483625" y="943300"/>
                    <a:ext cx="39500" cy="5650"/>
                  </a:xfrm>
                  <a:custGeom>
                    <a:avLst/>
                    <a:gdLst/>
                    <a:ahLst/>
                    <a:cxnLst/>
                    <a:rect l="l" t="t" r="r" b="b"/>
                    <a:pathLst>
                      <a:path w="1580" h="226" extrusionOk="0">
                        <a:moveTo>
                          <a:pt x="801" y="1"/>
                        </a:moveTo>
                        <a:cubicBezTo>
                          <a:pt x="364" y="1"/>
                          <a:pt x="57" y="122"/>
                          <a:pt x="37" y="129"/>
                        </a:cubicBezTo>
                        <a:cubicBezTo>
                          <a:pt x="12" y="140"/>
                          <a:pt x="0" y="169"/>
                          <a:pt x="11" y="194"/>
                        </a:cubicBezTo>
                        <a:cubicBezTo>
                          <a:pt x="18" y="213"/>
                          <a:pt x="37" y="225"/>
                          <a:pt x="57" y="225"/>
                        </a:cubicBezTo>
                        <a:cubicBezTo>
                          <a:pt x="63" y="225"/>
                          <a:pt x="69" y="224"/>
                          <a:pt x="75" y="222"/>
                        </a:cubicBezTo>
                        <a:cubicBezTo>
                          <a:pt x="80" y="220"/>
                          <a:pt x="380" y="101"/>
                          <a:pt x="806" y="101"/>
                        </a:cubicBezTo>
                        <a:cubicBezTo>
                          <a:pt x="1016" y="101"/>
                          <a:pt x="1257" y="130"/>
                          <a:pt x="1508" y="217"/>
                        </a:cubicBezTo>
                        <a:cubicBezTo>
                          <a:pt x="1513" y="219"/>
                          <a:pt x="1519" y="220"/>
                          <a:pt x="1524" y="220"/>
                        </a:cubicBezTo>
                        <a:cubicBezTo>
                          <a:pt x="1545" y="220"/>
                          <a:pt x="1564" y="207"/>
                          <a:pt x="1571" y="187"/>
                        </a:cubicBezTo>
                        <a:cubicBezTo>
                          <a:pt x="1580" y="160"/>
                          <a:pt x="1567" y="133"/>
                          <a:pt x="1540" y="123"/>
                        </a:cubicBezTo>
                        <a:cubicBezTo>
                          <a:pt x="1275" y="32"/>
                          <a:pt x="1022"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6386900" y="987400"/>
                    <a:ext cx="55975" cy="14575"/>
                  </a:xfrm>
                  <a:custGeom>
                    <a:avLst/>
                    <a:gdLst/>
                    <a:ahLst/>
                    <a:cxnLst/>
                    <a:rect l="l" t="t" r="r" b="b"/>
                    <a:pathLst>
                      <a:path w="2239" h="583" extrusionOk="0">
                        <a:moveTo>
                          <a:pt x="2184" y="1"/>
                        </a:moveTo>
                        <a:cubicBezTo>
                          <a:pt x="2170" y="1"/>
                          <a:pt x="2156" y="6"/>
                          <a:pt x="2146" y="18"/>
                        </a:cubicBezTo>
                        <a:cubicBezTo>
                          <a:pt x="1876" y="329"/>
                          <a:pt x="1555" y="486"/>
                          <a:pt x="1189" y="486"/>
                        </a:cubicBezTo>
                        <a:cubicBezTo>
                          <a:pt x="1063" y="486"/>
                          <a:pt x="932" y="468"/>
                          <a:pt x="797" y="431"/>
                        </a:cubicBezTo>
                        <a:cubicBezTo>
                          <a:pt x="392" y="322"/>
                          <a:pt x="91" y="82"/>
                          <a:pt x="87" y="80"/>
                        </a:cubicBezTo>
                        <a:cubicBezTo>
                          <a:pt x="79" y="72"/>
                          <a:pt x="68" y="69"/>
                          <a:pt x="58" y="69"/>
                        </a:cubicBezTo>
                        <a:cubicBezTo>
                          <a:pt x="43" y="69"/>
                          <a:pt x="28" y="76"/>
                          <a:pt x="19" y="88"/>
                        </a:cubicBezTo>
                        <a:cubicBezTo>
                          <a:pt x="1" y="110"/>
                          <a:pt x="4" y="140"/>
                          <a:pt x="26" y="158"/>
                        </a:cubicBezTo>
                        <a:cubicBezTo>
                          <a:pt x="34" y="164"/>
                          <a:pt x="565" y="583"/>
                          <a:pt x="1190" y="583"/>
                        </a:cubicBezTo>
                        <a:lnTo>
                          <a:pt x="1190" y="582"/>
                        </a:lnTo>
                        <a:cubicBezTo>
                          <a:pt x="1529" y="582"/>
                          <a:pt x="1896" y="459"/>
                          <a:pt x="2221" y="83"/>
                        </a:cubicBezTo>
                        <a:cubicBezTo>
                          <a:pt x="2239" y="62"/>
                          <a:pt x="2236" y="30"/>
                          <a:pt x="2216" y="12"/>
                        </a:cubicBezTo>
                        <a:cubicBezTo>
                          <a:pt x="2207" y="5"/>
                          <a:pt x="2195" y="1"/>
                          <a:pt x="2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6371775" y="857625"/>
                    <a:ext cx="69850" cy="15375"/>
                  </a:xfrm>
                  <a:custGeom>
                    <a:avLst/>
                    <a:gdLst/>
                    <a:ahLst/>
                    <a:cxnLst/>
                    <a:rect l="l" t="t" r="r" b="b"/>
                    <a:pathLst>
                      <a:path w="2794" h="615" extrusionOk="0">
                        <a:moveTo>
                          <a:pt x="1442" y="1"/>
                        </a:moveTo>
                        <a:cubicBezTo>
                          <a:pt x="566" y="1"/>
                          <a:pt x="27" y="523"/>
                          <a:pt x="19" y="530"/>
                        </a:cubicBezTo>
                        <a:cubicBezTo>
                          <a:pt x="0" y="550"/>
                          <a:pt x="0" y="581"/>
                          <a:pt x="19" y="600"/>
                        </a:cubicBezTo>
                        <a:cubicBezTo>
                          <a:pt x="29" y="610"/>
                          <a:pt x="41" y="615"/>
                          <a:pt x="54" y="615"/>
                        </a:cubicBezTo>
                        <a:cubicBezTo>
                          <a:pt x="66" y="615"/>
                          <a:pt x="80" y="610"/>
                          <a:pt x="89" y="600"/>
                        </a:cubicBezTo>
                        <a:cubicBezTo>
                          <a:pt x="92" y="598"/>
                          <a:pt x="354" y="340"/>
                          <a:pt x="807" y="196"/>
                        </a:cubicBezTo>
                        <a:cubicBezTo>
                          <a:pt x="1021" y="127"/>
                          <a:pt x="1231" y="98"/>
                          <a:pt x="1431" y="98"/>
                        </a:cubicBezTo>
                        <a:cubicBezTo>
                          <a:pt x="1939" y="98"/>
                          <a:pt x="2389" y="283"/>
                          <a:pt x="2713" y="469"/>
                        </a:cubicBezTo>
                        <a:cubicBezTo>
                          <a:pt x="2720" y="473"/>
                          <a:pt x="2729" y="476"/>
                          <a:pt x="2737" y="476"/>
                        </a:cubicBezTo>
                        <a:cubicBezTo>
                          <a:pt x="2754" y="476"/>
                          <a:pt x="2770" y="467"/>
                          <a:pt x="2780" y="451"/>
                        </a:cubicBezTo>
                        <a:cubicBezTo>
                          <a:pt x="2793" y="427"/>
                          <a:pt x="2786" y="397"/>
                          <a:pt x="2762" y="384"/>
                        </a:cubicBezTo>
                        <a:cubicBezTo>
                          <a:pt x="2269" y="100"/>
                          <a:pt x="182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01" name="Google Shape;1001;p20"/>
            <p:cNvGrpSpPr/>
            <p:nvPr/>
          </p:nvGrpSpPr>
          <p:grpSpPr>
            <a:xfrm>
              <a:off x="-52625" y="4603882"/>
              <a:ext cx="9241746" cy="549886"/>
              <a:chOff x="-52618" y="4432870"/>
              <a:chExt cx="9241746" cy="540960"/>
            </a:xfrm>
          </p:grpSpPr>
          <p:sp>
            <p:nvSpPr>
              <p:cNvPr id="1002" name="Google Shape;1002;p20"/>
              <p:cNvSpPr/>
              <p:nvPr/>
            </p:nvSpPr>
            <p:spPr>
              <a:xfrm flipH="1">
                <a:off x="-52618" y="4523477"/>
                <a:ext cx="9241725" cy="58857"/>
              </a:xfrm>
              <a:custGeom>
                <a:avLst/>
                <a:gdLst/>
                <a:ahLst/>
                <a:cxnLst/>
                <a:rect l="l" t="t" r="r" b="b"/>
                <a:pathLst>
                  <a:path w="226499" h="1889" extrusionOk="0">
                    <a:moveTo>
                      <a:pt x="0" y="1"/>
                    </a:moveTo>
                    <a:lnTo>
                      <a:pt x="0" y="1889"/>
                    </a:lnTo>
                    <a:lnTo>
                      <a:pt x="226498" y="18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3" name="Google Shape;1003;p20"/>
              <p:cNvGrpSpPr/>
              <p:nvPr/>
            </p:nvGrpSpPr>
            <p:grpSpPr>
              <a:xfrm flipH="1">
                <a:off x="-52598" y="4432870"/>
                <a:ext cx="9241725" cy="149296"/>
                <a:chOff x="1009775" y="3388800"/>
                <a:chExt cx="5662475" cy="231575"/>
              </a:xfrm>
            </p:grpSpPr>
            <p:sp>
              <p:nvSpPr>
                <p:cNvPr id="1004" name="Google Shape;1004;p20"/>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1009775" y="3388800"/>
                  <a:ext cx="5662475" cy="70475"/>
                </a:xfrm>
                <a:custGeom>
                  <a:avLst/>
                  <a:gdLst/>
                  <a:ahLst/>
                  <a:cxnLst/>
                  <a:rect l="l" t="t" r="r" b="b"/>
                  <a:pathLst>
                    <a:path w="226499" h="2819" extrusionOk="0">
                      <a:moveTo>
                        <a:pt x="0" y="0"/>
                      </a:moveTo>
                      <a:lnTo>
                        <a:pt x="226498" y="281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20"/>
              <p:cNvGrpSpPr/>
              <p:nvPr/>
            </p:nvGrpSpPr>
            <p:grpSpPr>
              <a:xfrm flipH="1">
                <a:off x="-52601" y="4653864"/>
                <a:ext cx="9241725" cy="319966"/>
                <a:chOff x="1009775" y="3677750"/>
                <a:chExt cx="5662475" cy="402675"/>
              </a:xfrm>
            </p:grpSpPr>
            <p:sp>
              <p:nvSpPr>
                <p:cNvPr id="1008" name="Google Shape;1008;p20"/>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0"/>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20"/>
              <p:cNvSpPr/>
              <p:nvPr/>
            </p:nvSpPr>
            <p:spPr>
              <a:xfrm flipH="1">
                <a:off x="-52618" y="4582304"/>
                <a:ext cx="9241725" cy="71569"/>
              </a:xfrm>
              <a:custGeom>
                <a:avLst/>
                <a:gdLst/>
                <a:ahLst/>
                <a:cxnLst/>
                <a:rect l="l" t="t" r="r" b="b"/>
                <a:pathLst>
                  <a:path w="226499" h="2297" extrusionOk="0">
                    <a:moveTo>
                      <a:pt x="0" y="1"/>
                    </a:moveTo>
                    <a:lnTo>
                      <a:pt x="0" y="2297"/>
                    </a:lnTo>
                    <a:lnTo>
                      <a:pt x="226498" y="229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flipH="1">
                <a:off x="-52618" y="4618106"/>
                <a:ext cx="9241725" cy="45449"/>
              </a:xfrm>
              <a:custGeom>
                <a:avLst/>
                <a:gdLst/>
                <a:ahLst/>
                <a:cxnLst/>
                <a:rect l="l" t="t" r="r" b="b"/>
                <a:pathLst>
                  <a:path w="226499" h="1149" extrusionOk="0">
                    <a:moveTo>
                      <a:pt x="0" y="0"/>
                    </a:moveTo>
                    <a:lnTo>
                      <a:pt x="0" y="1149"/>
                    </a:lnTo>
                    <a:lnTo>
                      <a:pt x="226498" y="114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flipH="1">
                <a:off x="3304223" y="4756602"/>
                <a:ext cx="1131413" cy="3973"/>
              </a:xfrm>
              <a:custGeom>
                <a:avLst/>
                <a:gdLst/>
                <a:ahLst/>
                <a:cxnLst/>
                <a:rect l="l" t="t" r="r" b="b"/>
                <a:pathLst>
                  <a:path w="27729" h="200" extrusionOk="0">
                    <a:moveTo>
                      <a:pt x="100" y="1"/>
                    </a:moveTo>
                    <a:cubicBezTo>
                      <a:pt x="45" y="1"/>
                      <a:pt x="1" y="45"/>
                      <a:pt x="1" y="101"/>
                    </a:cubicBezTo>
                    <a:cubicBezTo>
                      <a:pt x="1" y="155"/>
                      <a:pt x="45" y="199"/>
                      <a:pt x="100" y="199"/>
                    </a:cubicBezTo>
                    <a:lnTo>
                      <a:pt x="27630" y="199"/>
                    </a:lnTo>
                    <a:cubicBezTo>
                      <a:pt x="27684" y="199"/>
                      <a:pt x="27729" y="155"/>
                      <a:pt x="27729" y="101"/>
                    </a:cubicBezTo>
                    <a:cubicBezTo>
                      <a:pt x="27729" y="45"/>
                      <a:pt x="27684" y="1"/>
                      <a:pt x="2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0"/>
              <p:cNvSpPr/>
              <p:nvPr/>
            </p:nvSpPr>
            <p:spPr>
              <a:xfrm flipH="1">
                <a:off x="1626555" y="4704080"/>
                <a:ext cx="217477" cy="3973"/>
              </a:xfrm>
              <a:custGeom>
                <a:avLst/>
                <a:gdLst/>
                <a:ahLst/>
                <a:cxnLst/>
                <a:rect l="l" t="t" r="r" b="b"/>
                <a:pathLst>
                  <a:path w="5330" h="200" extrusionOk="0">
                    <a:moveTo>
                      <a:pt x="100" y="1"/>
                    </a:moveTo>
                    <a:cubicBezTo>
                      <a:pt x="45" y="1"/>
                      <a:pt x="0" y="45"/>
                      <a:pt x="0" y="101"/>
                    </a:cubicBezTo>
                    <a:cubicBezTo>
                      <a:pt x="0" y="155"/>
                      <a:pt x="45" y="199"/>
                      <a:pt x="100" y="199"/>
                    </a:cubicBezTo>
                    <a:lnTo>
                      <a:pt x="5229" y="199"/>
                    </a:lnTo>
                    <a:cubicBezTo>
                      <a:pt x="5285" y="199"/>
                      <a:pt x="5329" y="155"/>
                      <a:pt x="5329" y="101"/>
                    </a:cubicBezTo>
                    <a:cubicBezTo>
                      <a:pt x="5329" y="45"/>
                      <a:pt x="5285" y="1"/>
                      <a:pt x="5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0"/>
              <p:cNvSpPr/>
              <p:nvPr/>
            </p:nvSpPr>
            <p:spPr>
              <a:xfrm flipH="1">
                <a:off x="1467553" y="4798755"/>
                <a:ext cx="741096" cy="3953"/>
              </a:xfrm>
              <a:custGeom>
                <a:avLst/>
                <a:gdLst/>
                <a:ahLst/>
                <a:cxnLst/>
                <a:rect l="l" t="t" r="r" b="b"/>
                <a:pathLst>
                  <a:path w="18163" h="199" extrusionOk="0">
                    <a:moveTo>
                      <a:pt x="99" y="0"/>
                    </a:moveTo>
                    <a:cubicBezTo>
                      <a:pt x="45" y="0"/>
                      <a:pt x="0" y="45"/>
                      <a:pt x="0" y="99"/>
                    </a:cubicBezTo>
                    <a:cubicBezTo>
                      <a:pt x="0" y="154"/>
                      <a:pt x="45" y="199"/>
                      <a:pt x="99" y="199"/>
                    </a:cubicBezTo>
                    <a:lnTo>
                      <a:pt x="18064" y="199"/>
                    </a:lnTo>
                    <a:cubicBezTo>
                      <a:pt x="18118" y="199"/>
                      <a:pt x="18162" y="154"/>
                      <a:pt x="18162" y="99"/>
                    </a:cubicBezTo>
                    <a:cubicBezTo>
                      <a:pt x="18162" y="45"/>
                      <a:pt x="18118" y="0"/>
                      <a:pt x="18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797276" y="4729507"/>
                <a:ext cx="292840" cy="3973"/>
              </a:xfrm>
              <a:custGeom>
                <a:avLst/>
                <a:gdLst/>
                <a:ahLst/>
                <a:cxnLst/>
                <a:rect l="l" t="t" r="r" b="b"/>
                <a:pathLst>
                  <a:path w="7177" h="200" extrusionOk="0">
                    <a:moveTo>
                      <a:pt x="100" y="0"/>
                    </a:moveTo>
                    <a:cubicBezTo>
                      <a:pt x="46" y="0"/>
                      <a:pt x="1" y="45"/>
                      <a:pt x="1" y="99"/>
                    </a:cubicBezTo>
                    <a:cubicBezTo>
                      <a:pt x="1" y="155"/>
                      <a:pt x="46" y="199"/>
                      <a:pt x="100" y="199"/>
                    </a:cubicBezTo>
                    <a:lnTo>
                      <a:pt x="7077" y="199"/>
                    </a:lnTo>
                    <a:cubicBezTo>
                      <a:pt x="7132" y="199"/>
                      <a:pt x="7177" y="155"/>
                      <a:pt x="7177" y="99"/>
                    </a:cubicBezTo>
                    <a:cubicBezTo>
                      <a:pt x="7177" y="45"/>
                      <a:pt x="7132" y="0"/>
                      <a:pt x="7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8617989" y="4696194"/>
                <a:ext cx="354043" cy="3953"/>
              </a:xfrm>
              <a:custGeom>
                <a:avLst/>
                <a:gdLst/>
                <a:ahLst/>
                <a:cxnLst/>
                <a:rect l="l" t="t" r="r" b="b"/>
                <a:pathLst>
                  <a:path w="8677" h="199" extrusionOk="0">
                    <a:moveTo>
                      <a:pt x="100" y="0"/>
                    </a:moveTo>
                    <a:cubicBezTo>
                      <a:pt x="45" y="0"/>
                      <a:pt x="1" y="45"/>
                      <a:pt x="1" y="100"/>
                    </a:cubicBezTo>
                    <a:cubicBezTo>
                      <a:pt x="1" y="154"/>
                      <a:pt x="45" y="199"/>
                      <a:pt x="100" y="199"/>
                    </a:cubicBezTo>
                    <a:lnTo>
                      <a:pt x="8577" y="199"/>
                    </a:lnTo>
                    <a:cubicBezTo>
                      <a:pt x="8632" y="199"/>
                      <a:pt x="8677" y="154"/>
                      <a:pt x="8677" y="100"/>
                    </a:cubicBezTo>
                    <a:cubicBezTo>
                      <a:pt x="8677" y="45"/>
                      <a:pt x="8632" y="0"/>
                      <a:pt x="8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8673886" y="4775573"/>
                <a:ext cx="125182" cy="3953"/>
              </a:xfrm>
              <a:custGeom>
                <a:avLst/>
                <a:gdLst/>
                <a:ahLst/>
                <a:cxnLst/>
                <a:rect l="l" t="t" r="r" b="b"/>
                <a:pathLst>
                  <a:path w="3068" h="199" extrusionOk="0">
                    <a:moveTo>
                      <a:pt x="100" y="0"/>
                    </a:moveTo>
                    <a:cubicBezTo>
                      <a:pt x="45" y="0"/>
                      <a:pt x="1" y="45"/>
                      <a:pt x="1" y="99"/>
                    </a:cubicBezTo>
                    <a:cubicBezTo>
                      <a:pt x="1" y="154"/>
                      <a:pt x="45" y="199"/>
                      <a:pt x="100" y="199"/>
                    </a:cubicBezTo>
                    <a:lnTo>
                      <a:pt x="2967" y="199"/>
                    </a:lnTo>
                    <a:cubicBezTo>
                      <a:pt x="3023" y="199"/>
                      <a:pt x="3067" y="154"/>
                      <a:pt x="3067" y="99"/>
                    </a:cubicBezTo>
                    <a:cubicBezTo>
                      <a:pt x="3067" y="45"/>
                      <a:pt x="3023" y="0"/>
                      <a:pt x="2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8" name="Google Shape;1018;p20"/>
          <p:cNvGrpSpPr/>
          <p:nvPr/>
        </p:nvGrpSpPr>
        <p:grpSpPr>
          <a:xfrm>
            <a:off x="-307271" y="179948"/>
            <a:ext cx="3437075" cy="2401983"/>
            <a:chOff x="-307271" y="179948"/>
            <a:chExt cx="3437075" cy="2401983"/>
          </a:xfrm>
        </p:grpSpPr>
        <p:sp>
          <p:nvSpPr>
            <p:cNvPr id="1019" name="Google Shape;1019;p20"/>
            <p:cNvSpPr/>
            <p:nvPr/>
          </p:nvSpPr>
          <p:spPr>
            <a:xfrm>
              <a:off x="-307271" y="2301438"/>
              <a:ext cx="807409" cy="280493"/>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0"/>
            <p:cNvSpPr/>
            <p:nvPr/>
          </p:nvSpPr>
          <p:spPr>
            <a:xfrm>
              <a:off x="2530505" y="179948"/>
              <a:ext cx="599299" cy="172049"/>
            </a:xfrm>
            <a:custGeom>
              <a:avLst/>
              <a:gdLst/>
              <a:ahLst/>
              <a:cxnLst/>
              <a:rect l="l" t="t" r="r" b="b"/>
              <a:pathLst>
                <a:path w="24721" h="7097" extrusionOk="0">
                  <a:moveTo>
                    <a:pt x="15349" y="1"/>
                  </a:moveTo>
                  <a:cubicBezTo>
                    <a:pt x="12757" y="1"/>
                    <a:pt x="10570" y="1736"/>
                    <a:pt x="9885" y="4108"/>
                  </a:cubicBezTo>
                  <a:cubicBezTo>
                    <a:pt x="9534" y="4039"/>
                    <a:pt x="9171" y="4003"/>
                    <a:pt x="8799" y="4003"/>
                  </a:cubicBezTo>
                  <a:cubicBezTo>
                    <a:pt x="6925" y="4003"/>
                    <a:pt x="5262" y="4911"/>
                    <a:pt x="4226" y="6311"/>
                  </a:cubicBezTo>
                  <a:cubicBezTo>
                    <a:pt x="3751" y="6090"/>
                    <a:pt x="3221" y="5964"/>
                    <a:pt x="2662" y="5964"/>
                  </a:cubicBezTo>
                  <a:cubicBezTo>
                    <a:pt x="1616" y="5964"/>
                    <a:pt x="672" y="6399"/>
                    <a:pt x="0" y="7096"/>
                  </a:cubicBezTo>
                  <a:lnTo>
                    <a:pt x="24721" y="7096"/>
                  </a:lnTo>
                  <a:cubicBezTo>
                    <a:pt x="24161" y="5763"/>
                    <a:pt x="22844" y="4828"/>
                    <a:pt x="21309" y="4828"/>
                  </a:cubicBezTo>
                  <a:cubicBezTo>
                    <a:pt x="21194" y="4828"/>
                    <a:pt x="21082" y="4833"/>
                    <a:pt x="20972" y="4843"/>
                  </a:cubicBezTo>
                  <a:cubicBezTo>
                    <a:pt x="20563" y="2103"/>
                    <a:pt x="18201" y="1"/>
                    <a:pt x="153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00000"/>
              </a:lnSpc>
              <a:spcBef>
                <a:spcPts val="1600"/>
              </a:spcBef>
              <a:spcAft>
                <a:spcPts val="160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1" r:id="rId7"/>
    <p:sldLayoutId id="2147483665" r:id="rId8"/>
    <p:sldLayoutId id="2147483666" r:id="rId9"/>
    <p:sldLayoutId id="2147483674" r:id="rId10"/>
    <p:sldLayoutId id="214748367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www.greenslips.com.au/blog/are-women-safer-drivers-than-men.html#:~:text=Women%20make%20up%20half%20of,female%20and%2077.3%25%20were%20male"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clginjurylaw.ca/why-majority-of-auto-accidents-happen-on-weekends/#:~:text=The%20sheer%20volume%20of%20cars,followed%20by%20Fridays%20and%20Sunday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5"/>
        <p:cNvGrpSpPr/>
        <p:nvPr/>
      </p:nvGrpSpPr>
      <p:grpSpPr>
        <a:xfrm>
          <a:off x="0" y="0"/>
          <a:ext cx="0" cy="0"/>
          <a:chOff x="0" y="0"/>
          <a:chExt cx="0" cy="0"/>
        </a:xfrm>
      </p:grpSpPr>
      <p:grpSp>
        <p:nvGrpSpPr>
          <p:cNvPr id="1736" name="Google Shape;1736;p33"/>
          <p:cNvGrpSpPr/>
          <p:nvPr/>
        </p:nvGrpSpPr>
        <p:grpSpPr>
          <a:xfrm flipH="1">
            <a:off x="980620" y="3196827"/>
            <a:ext cx="807440" cy="1552307"/>
            <a:chOff x="5948450" y="2560900"/>
            <a:chExt cx="500025" cy="961300"/>
          </a:xfrm>
        </p:grpSpPr>
        <p:sp>
          <p:nvSpPr>
            <p:cNvPr id="1737" name="Google Shape;1737;p33"/>
            <p:cNvSpPr/>
            <p:nvPr/>
          </p:nvSpPr>
          <p:spPr>
            <a:xfrm>
              <a:off x="5948450" y="2601200"/>
              <a:ext cx="500025" cy="921000"/>
            </a:xfrm>
            <a:custGeom>
              <a:avLst/>
              <a:gdLst/>
              <a:ahLst/>
              <a:cxnLst/>
              <a:rect l="l" t="t" r="r" b="b"/>
              <a:pathLst>
                <a:path w="20001" h="36840" extrusionOk="0">
                  <a:moveTo>
                    <a:pt x="0" y="1"/>
                  </a:moveTo>
                  <a:lnTo>
                    <a:pt x="0" y="36839"/>
                  </a:lnTo>
                  <a:lnTo>
                    <a:pt x="20001" y="36839"/>
                  </a:lnTo>
                  <a:lnTo>
                    <a:pt x="20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3"/>
            <p:cNvSpPr/>
            <p:nvPr/>
          </p:nvSpPr>
          <p:spPr>
            <a:xfrm>
              <a:off x="6047625" y="2560900"/>
              <a:ext cx="320725" cy="80625"/>
            </a:xfrm>
            <a:custGeom>
              <a:avLst/>
              <a:gdLst/>
              <a:ahLst/>
              <a:cxnLst/>
              <a:rect l="l" t="t" r="r" b="b"/>
              <a:pathLst>
                <a:path w="12829" h="3225" extrusionOk="0">
                  <a:moveTo>
                    <a:pt x="0" y="0"/>
                  </a:moveTo>
                  <a:lnTo>
                    <a:pt x="0" y="3225"/>
                  </a:lnTo>
                  <a:lnTo>
                    <a:pt x="12829" y="3225"/>
                  </a:lnTo>
                  <a:lnTo>
                    <a:pt x="12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3"/>
            <p:cNvSpPr/>
            <p:nvPr/>
          </p:nvSpPr>
          <p:spPr>
            <a:xfrm>
              <a:off x="5993700" y="2652100"/>
              <a:ext cx="171850" cy="59825"/>
            </a:xfrm>
            <a:custGeom>
              <a:avLst/>
              <a:gdLst/>
              <a:ahLst/>
              <a:cxnLst/>
              <a:rect l="l" t="t" r="r" b="b"/>
              <a:pathLst>
                <a:path w="6874" h="2393" extrusionOk="0">
                  <a:moveTo>
                    <a:pt x="1" y="1"/>
                  </a:moveTo>
                  <a:lnTo>
                    <a:pt x="1" y="2393"/>
                  </a:lnTo>
                  <a:lnTo>
                    <a:pt x="6873" y="2393"/>
                  </a:lnTo>
                  <a:lnTo>
                    <a:pt x="68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3"/>
            <p:cNvSpPr/>
            <p:nvPr/>
          </p:nvSpPr>
          <p:spPr>
            <a:xfrm>
              <a:off x="6231400" y="2652100"/>
              <a:ext cx="171850" cy="59825"/>
            </a:xfrm>
            <a:custGeom>
              <a:avLst/>
              <a:gdLst/>
              <a:ahLst/>
              <a:cxnLst/>
              <a:rect l="l" t="t" r="r" b="b"/>
              <a:pathLst>
                <a:path w="6874" h="2393" extrusionOk="0">
                  <a:moveTo>
                    <a:pt x="1" y="1"/>
                  </a:moveTo>
                  <a:lnTo>
                    <a:pt x="1" y="2393"/>
                  </a:lnTo>
                  <a:lnTo>
                    <a:pt x="6873" y="2393"/>
                  </a:lnTo>
                  <a:lnTo>
                    <a:pt x="68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3"/>
            <p:cNvSpPr/>
            <p:nvPr/>
          </p:nvSpPr>
          <p:spPr>
            <a:xfrm>
              <a:off x="5993700" y="2809825"/>
              <a:ext cx="171850" cy="59825"/>
            </a:xfrm>
            <a:custGeom>
              <a:avLst/>
              <a:gdLst/>
              <a:ahLst/>
              <a:cxnLst/>
              <a:rect l="l" t="t" r="r" b="b"/>
              <a:pathLst>
                <a:path w="6874" h="2393" extrusionOk="0">
                  <a:moveTo>
                    <a:pt x="1" y="0"/>
                  </a:moveTo>
                  <a:lnTo>
                    <a:pt x="1" y="2393"/>
                  </a:lnTo>
                  <a:lnTo>
                    <a:pt x="6873" y="2393"/>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3"/>
            <p:cNvSpPr/>
            <p:nvPr/>
          </p:nvSpPr>
          <p:spPr>
            <a:xfrm>
              <a:off x="6231400" y="2809825"/>
              <a:ext cx="171850" cy="59825"/>
            </a:xfrm>
            <a:custGeom>
              <a:avLst/>
              <a:gdLst/>
              <a:ahLst/>
              <a:cxnLst/>
              <a:rect l="l" t="t" r="r" b="b"/>
              <a:pathLst>
                <a:path w="6874" h="2393" extrusionOk="0">
                  <a:moveTo>
                    <a:pt x="1" y="0"/>
                  </a:moveTo>
                  <a:lnTo>
                    <a:pt x="1" y="2393"/>
                  </a:lnTo>
                  <a:lnTo>
                    <a:pt x="6873" y="2393"/>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3"/>
            <p:cNvSpPr/>
            <p:nvPr/>
          </p:nvSpPr>
          <p:spPr>
            <a:xfrm>
              <a:off x="5993700" y="2967550"/>
              <a:ext cx="171850" cy="59800"/>
            </a:xfrm>
            <a:custGeom>
              <a:avLst/>
              <a:gdLst/>
              <a:ahLst/>
              <a:cxnLst/>
              <a:rect l="l" t="t" r="r" b="b"/>
              <a:pathLst>
                <a:path w="6874" h="2392" extrusionOk="0">
                  <a:moveTo>
                    <a:pt x="1" y="0"/>
                  </a:moveTo>
                  <a:lnTo>
                    <a:pt x="1" y="2392"/>
                  </a:lnTo>
                  <a:lnTo>
                    <a:pt x="6873" y="2392"/>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3"/>
            <p:cNvSpPr/>
            <p:nvPr/>
          </p:nvSpPr>
          <p:spPr>
            <a:xfrm>
              <a:off x="6231400" y="2967550"/>
              <a:ext cx="171850" cy="59800"/>
            </a:xfrm>
            <a:custGeom>
              <a:avLst/>
              <a:gdLst/>
              <a:ahLst/>
              <a:cxnLst/>
              <a:rect l="l" t="t" r="r" b="b"/>
              <a:pathLst>
                <a:path w="6874" h="2392" extrusionOk="0">
                  <a:moveTo>
                    <a:pt x="1" y="0"/>
                  </a:moveTo>
                  <a:lnTo>
                    <a:pt x="1" y="2392"/>
                  </a:lnTo>
                  <a:lnTo>
                    <a:pt x="6873" y="2392"/>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3"/>
            <p:cNvSpPr/>
            <p:nvPr/>
          </p:nvSpPr>
          <p:spPr>
            <a:xfrm>
              <a:off x="5993700" y="3125250"/>
              <a:ext cx="171850" cy="59825"/>
            </a:xfrm>
            <a:custGeom>
              <a:avLst/>
              <a:gdLst/>
              <a:ahLst/>
              <a:cxnLst/>
              <a:rect l="l" t="t" r="r" b="b"/>
              <a:pathLst>
                <a:path w="6874" h="2393" extrusionOk="0">
                  <a:moveTo>
                    <a:pt x="1" y="0"/>
                  </a:moveTo>
                  <a:lnTo>
                    <a:pt x="1" y="2393"/>
                  </a:lnTo>
                  <a:lnTo>
                    <a:pt x="6873" y="2393"/>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3"/>
            <p:cNvSpPr/>
            <p:nvPr/>
          </p:nvSpPr>
          <p:spPr>
            <a:xfrm>
              <a:off x="6231400" y="3125250"/>
              <a:ext cx="171850" cy="59825"/>
            </a:xfrm>
            <a:custGeom>
              <a:avLst/>
              <a:gdLst/>
              <a:ahLst/>
              <a:cxnLst/>
              <a:rect l="l" t="t" r="r" b="b"/>
              <a:pathLst>
                <a:path w="6874" h="2393" extrusionOk="0">
                  <a:moveTo>
                    <a:pt x="1" y="0"/>
                  </a:moveTo>
                  <a:lnTo>
                    <a:pt x="1" y="2393"/>
                  </a:lnTo>
                  <a:lnTo>
                    <a:pt x="6873" y="2393"/>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3"/>
            <p:cNvSpPr/>
            <p:nvPr/>
          </p:nvSpPr>
          <p:spPr>
            <a:xfrm>
              <a:off x="5993700" y="3282975"/>
              <a:ext cx="171850" cy="59825"/>
            </a:xfrm>
            <a:custGeom>
              <a:avLst/>
              <a:gdLst/>
              <a:ahLst/>
              <a:cxnLst/>
              <a:rect l="l" t="t" r="r" b="b"/>
              <a:pathLst>
                <a:path w="6874" h="2393" extrusionOk="0">
                  <a:moveTo>
                    <a:pt x="1" y="0"/>
                  </a:moveTo>
                  <a:lnTo>
                    <a:pt x="1" y="2392"/>
                  </a:lnTo>
                  <a:lnTo>
                    <a:pt x="6873" y="2392"/>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3"/>
            <p:cNvSpPr/>
            <p:nvPr/>
          </p:nvSpPr>
          <p:spPr>
            <a:xfrm>
              <a:off x="6231400" y="3282975"/>
              <a:ext cx="171850" cy="59825"/>
            </a:xfrm>
            <a:custGeom>
              <a:avLst/>
              <a:gdLst/>
              <a:ahLst/>
              <a:cxnLst/>
              <a:rect l="l" t="t" r="r" b="b"/>
              <a:pathLst>
                <a:path w="6874" h="2393" extrusionOk="0">
                  <a:moveTo>
                    <a:pt x="1" y="0"/>
                  </a:moveTo>
                  <a:lnTo>
                    <a:pt x="1" y="2392"/>
                  </a:lnTo>
                  <a:lnTo>
                    <a:pt x="6873" y="2392"/>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9" name="Google Shape;1749;p33"/>
          <p:cNvGrpSpPr/>
          <p:nvPr/>
        </p:nvGrpSpPr>
        <p:grpSpPr>
          <a:xfrm>
            <a:off x="-3535" y="3356728"/>
            <a:ext cx="9147538" cy="2243969"/>
            <a:chOff x="-3535" y="3356728"/>
            <a:chExt cx="9147538" cy="2243969"/>
          </a:xfrm>
        </p:grpSpPr>
        <p:sp>
          <p:nvSpPr>
            <p:cNvPr id="1750" name="Google Shape;1750;p33"/>
            <p:cNvSpPr/>
            <p:nvPr/>
          </p:nvSpPr>
          <p:spPr>
            <a:xfrm flipH="1">
              <a:off x="1365891" y="3932770"/>
              <a:ext cx="3843264" cy="1667927"/>
            </a:xfrm>
            <a:custGeom>
              <a:avLst/>
              <a:gdLst/>
              <a:ahLst/>
              <a:cxnLst/>
              <a:rect l="l" t="t" r="r" b="b"/>
              <a:pathLst>
                <a:path w="95201" h="41316" extrusionOk="0">
                  <a:moveTo>
                    <a:pt x="69065" y="1"/>
                  </a:moveTo>
                  <a:cubicBezTo>
                    <a:pt x="64375" y="1"/>
                    <a:pt x="59659" y="1242"/>
                    <a:pt x="55724" y="3757"/>
                  </a:cubicBezTo>
                  <a:cubicBezTo>
                    <a:pt x="52821" y="2491"/>
                    <a:pt x="49630" y="1755"/>
                    <a:pt x="46472" y="1755"/>
                  </a:cubicBezTo>
                  <a:cubicBezTo>
                    <a:pt x="44200" y="1755"/>
                    <a:pt x="41944" y="2136"/>
                    <a:pt x="39825" y="2974"/>
                  </a:cubicBezTo>
                  <a:cubicBezTo>
                    <a:pt x="34790" y="4965"/>
                    <a:pt x="30828" y="9190"/>
                    <a:pt x="27306" y="13302"/>
                  </a:cubicBezTo>
                  <a:cubicBezTo>
                    <a:pt x="25512" y="12654"/>
                    <a:pt x="23583" y="12357"/>
                    <a:pt x="21610" y="12357"/>
                  </a:cubicBezTo>
                  <a:cubicBezTo>
                    <a:pt x="15435" y="12357"/>
                    <a:pt x="8830" y="15269"/>
                    <a:pt x="4581" y="19460"/>
                  </a:cubicBezTo>
                  <a:cubicBezTo>
                    <a:pt x="4920" y="22628"/>
                    <a:pt x="3165" y="24287"/>
                    <a:pt x="1717" y="27125"/>
                  </a:cubicBezTo>
                  <a:cubicBezTo>
                    <a:pt x="544" y="29422"/>
                    <a:pt x="1" y="32037"/>
                    <a:pt x="162" y="34612"/>
                  </a:cubicBezTo>
                  <a:cubicBezTo>
                    <a:pt x="208" y="35344"/>
                    <a:pt x="316" y="36091"/>
                    <a:pt x="675" y="36731"/>
                  </a:cubicBezTo>
                  <a:cubicBezTo>
                    <a:pt x="1340" y="37916"/>
                    <a:pt x="2712" y="38488"/>
                    <a:pt x="4004" y="38911"/>
                  </a:cubicBezTo>
                  <a:cubicBezTo>
                    <a:pt x="9691" y="40773"/>
                    <a:pt x="15648" y="41316"/>
                    <a:pt x="21655" y="41316"/>
                  </a:cubicBezTo>
                  <a:cubicBezTo>
                    <a:pt x="25777" y="41316"/>
                    <a:pt x="29922" y="41060"/>
                    <a:pt x="34020" y="40799"/>
                  </a:cubicBezTo>
                  <a:cubicBezTo>
                    <a:pt x="48517" y="39873"/>
                    <a:pt x="63013" y="38948"/>
                    <a:pt x="77511" y="38024"/>
                  </a:cubicBezTo>
                  <a:cubicBezTo>
                    <a:pt x="81367" y="37778"/>
                    <a:pt x="85293" y="37517"/>
                    <a:pt x="88904" y="36139"/>
                  </a:cubicBezTo>
                  <a:cubicBezTo>
                    <a:pt x="90473" y="35541"/>
                    <a:pt x="92008" y="34698"/>
                    <a:pt x="93037" y="33370"/>
                  </a:cubicBezTo>
                  <a:cubicBezTo>
                    <a:pt x="94049" y="32065"/>
                    <a:pt x="94486" y="30404"/>
                    <a:pt x="94700" y="28766"/>
                  </a:cubicBezTo>
                  <a:cubicBezTo>
                    <a:pt x="95201" y="24954"/>
                    <a:pt x="94629" y="21093"/>
                    <a:pt x="94059" y="17291"/>
                  </a:cubicBezTo>
                  <a:cubicBezTo>
                    <a:pt x="93790" y="15497"/>
                    <a:pt x="93512" y="13670"/>
                    <a:pt x="92724" y="12037"/>
                  </a:cubicBezTo>
                  <a:cubicBezTo>
                    <a:pt x="91729" y="9969"/>
                    <a:pt x="89990" y="8358"/>
                    <a:pt x="88171" y="6962"/>
                  </a:cubicBezTo>
                  <a:cubicBezTo>
                    <a:pt x="83582" y="3441"/>
                    <a:pt x="78143" y="942"/>
                    <a:pt x="72406" y="212"/>
                  </a:cubicBezTo>
                  <a:cubicBezTo>
                    <a:pt x="71301" y="71"/>
                    <a:pt x="70184" y="1"/>
                    <a:pt x="69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3"/>
            <p:cNvSpPr/>
            <p:nvPr/>
          </p:nvSpPr>
          <p:spPr>
            <a:xfrm flipH="1">
              <a:off x="4732069" y="4112117"/>
              <a:ext cx="2262375" cy="729768"/>
            </a:xfrm>
            <a:custGeom>
              <a:avLst/>
              <a:gdLst/>
              <a:ahLst/>
              <a:cxnLst/>
              <a:rect l="l" t="t" r="r" b="b"/>
              <a:pathLst>
                <a:path w="56041" h="18077" extrusionOk="0">
                  <a:moveTo>
                    <a:pt x="9497" y="0"/>
                  </a:moveTo>
                  <a:cubicBezTo>
                    <a:pt x="6792" y="0"/>
                    <a:pt x="4084" y="836"/>
                    <a:pt x="1880" y="2406"/>
                  </a:cubicBezTo>
                  <a:cubicBezTo>
                    <a:pt x="2318" y="4556"/>
                    <a:pt x="2128" y="7303"/>
                    <a:pt x="1259" y="9316"/>
                  </a:cubicBezTo>
                  <a:cubicBezTo>
                    <a:pt x="836" y="10294"/>
                    <a:pt x="263" y="11226"/>
                    <a:pt x="70" y="12273"/>
                  </a:cubicBezTo>
                  <a:cubicBezTo>
                    <a:pt x="0" y="12654"/>
                    <a:pt x="5" y="13102"/>
                    <a:pt x="295" y="13356"/>
                  </a:cubicBezTo>
                  <a:cubicBezTo>
                    <a:pt x="451" y="13493"/>
                    <a:pt x="660" y="13546"/>
                    <a:pt x="862" y="13595"/>
                  </a:cubicBezTo>
                  <a:cubicBezTo>
                    <a:pt x="11960" y="16287"/>
                    <a:pt x="23000" y="17795"/>
                    <a:pt x="34417" y="18038"/>
                  </a:cubicBezTo>
                  <a:cubicBezTo>
                    <a:pt x="35916" y="18069"/>
                    <a:pt x="37415" y="18077"/>
                    <a:pt x="38915" y="18077"/>
                  </a:cubicBezTo>
                  <a:cubicBezTo>
                    <a:pt x="39544" y="18077"/>
                    <a:pt x="40173" y="18075"/>
                    <a:pt x="40803" y="18074"/>
                  </a:cubicBezTo>
                  <a:cubicBezTo>
                    <a:pt x="45434" y="18063"/>
                    <a:pt x="50161" y="18038"/>
                    <a:pt x="54550" y="16557"/>
                  </a:cubicBezTo>
                  <a:cubicBezTo>
                    <a:pt x="55088" y="16375"/>
                    <a:pt x="55671" y="16125"/>
                    <a:pt x="55902" y="15607"/>
                  </a:cubicBezTo>
                  <a:cubicBezTo>
                    <a:pt x="56040" y="15296"/>
                    <a:pt x="56027" y="14944"/>
                    <a:pt x="55997" y="14605"/>
                  </a:cubicBezTo>
                  <a:cubicBezTo>
                    <a:pt x="55826" y="12649"/>
                    <a:pt x="55127" y="10623"/>
                    <a:pt x="53578" y="9414"/>
                  </a:cubicBezTo>
                  <a:cubicBezTo>
                    <a:pt x="53053" y="9006"/>
                    <a:pt x="52454" y="8706"/>
                    <a:pt x="51901" y="8335"/>
                  </a:cubicBezTo>
                  <a:cubicBezTo>
                    <a:pt x="51333" y="7952"/>
                    <a:pt x="50819" y="7496"/>
                    <a:pt x="50278" y="7073"/>
                  </a:cubicBezTo>
                  <a:cubicBezTo>
                    <a:pt x="48231" y="5475"/>
                    <a:pt x="45788" y="4404"/>
                    <a:pt x="43238" y="3927"/>
                  </a:cubicBezTo>
                  <a:cubicBezTo>
                    <a:pt x="42349" y="3760"/>
                    <a:pt x="41420" y="3668"/>
                    <a:pt x="40489" y="3668"/>
                  </a:cubicBezTo>
                  <a:cubicBezTo>
                    <a:pt x="37258" y="3668"/>
                    <a:pt x="34001" y="4775"/>
                    <a:pt x="32261" y="7699"/>
                  </a:cubicBezTo>
                  <a:cubicBezTo>
                    <a:pt x="31408" y="5821"/>
                    <a:pt x="30153" y="4427"/>
                    <a:pt x="27117" y="4092"/>
                  </a:cubicBezTo>
                  <a:cubicBezTo>
                    <a:pt x="26860" y="4064"/>
                    <a:pt x="26607" y="4050"/>
                    <a:pt x="26358" y="4050"/>
                  </a:cubicBezTo>
                  <a:cubicBezTo>
                    <a:pt x="23656" y="4050"/>
                    <a:pt x="21429" y="5619"/>
                    <a:pt x="20862" y="6764"/>
                  </a:cubicBezTo>
                  <a:cubicBezTo>
                    <a:pt x="19103" y="3547"/>
                    <a:pt x="15923" y="1141"/>
                    <a:pt x="12350" y="320"/>
                  </a:cubicBezTo>
                  <a:cubicBezTo>
                    <a:pt x="11414" y="105"/>
                    <a:pt x="10456" y="0"/>
                    <a:pt x="94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3"/>
            <p:cNvSpPr/>
            <p:nvPr/>
          </p:nvSpPr>
          <p:spPr>
            <a:xfrm flipH="1">
              <a:off x="6572999" y="3437226"/>
              <a:ext cx="2571004" cy="1865821"/>
            </a:xfrm>
            <a:custGeom>
              <a:avLst/>
              <a:gdLst/>
              <a:ahLst/>
              <a:cxnLst/>
              <a:rect l="l" t="t" r="r" b="b"/>
              <a:pathLst>
                <a:path w="63686" h="46218" extrusionOk="0">
                  <a:moveTo>
                    <a:pt x="22944" y="1"/>
                  </a:moveTo>
                  <a:cubicBezTo>
                    <a:pt x="20448" y="1"/>
                    <a:pt x="17663" y="1284"/>
                    <a:pt x="15434" y="4126"/>
                  </a:cubicBezTo>
                  <a:cubicBezTo>
                    <a:pt x="10240" y="10747"/>
                    <a:pt x="7600" y="18422"/>
                    <a:pt x="7600" y="18422"/>
                  </a:cubicBezTo>
                  <a:cubicBezTo>
                    <a:pt x="7800" y="15654"/>
                    <a:pt x="7754" y="12346"/>
                    <a:pt x="5455" y="10791"/>
                  </a:cubicBezTo>
                  <a:cubicBezTo>
                    <a:pt x="4742" y="10308"/>
                    <a:pt x="3907" y="10093"/>
                    <a:pt x="3054" y="10093"/>
                  </a:cubicBezTo>
                  <a:cubicBezTo>
                    <a:pt x="1998" y="10093"/>
                    <a:pt x="915" y="10423"/>
                    <a:pt x="0" y="10985"/>
                  </a:cubicBezTo>
                  <a:lnTo>
                    <a:pt x="0" y="44460"/>
                  </a:lnTo>
                  <a:cubicBezTo>
                    <a:pt x="8200" y="45908"/>
                    <a:pt x="16633" y="46090"/>
                    <a:pt x="25045" y="46090"/>
                  </a:cubicBezTo>
                  <a:cubicBezTo>
                    <a:pt x="27714" y="46090"/>
                    <a:pt x="30381" y="46071"/>
                    <a:pt x="33038" y="46070"/>
                  </a:cubicBezTo>
                  <a:cubicBezTo>
                    <a:pt x="43114" y="46064"/>
                    <a:pt x="53637" y="46218"/>
                    <a:pt x="62668" y="41750"/>
                  </a:cubicBezTo>
                  <a:cubicBezTo>
                    <a:pt x="63073" y="41550"/>
                    <a:pt x="63513" y="41293"/>
                    <a:pt x="63631" y="40857"/>
                  </a:cubicBezTo>
                  <a:cubicBezTo>
                    <a:pt x="63685" y="40656"/>
                    <a:pt x="63661" y="40444"/>
                    <a:pt x="63637" y="40237"/>
                  </a:cubicBezTo>
                  <a:cubicBezTo>
                    <a:pt x="63410" y="38276"/>
                    <a:pt x="63182" y="36315"/>
                    <a:pt x="62955" y="34355"/>
                  </a:cubicBezTo>
                  <a:cubicBezTo>
                    <a:pt x="62702" y="32177"/>
                    <a:pt x="62386" y="29850"/>
                    <a:pt x="60933" y="28208"/>
                  </a:cubicBezTo>
                  <a:cubicBezTo>
                    <a:pt x="60140" y="27312"/>
                    <a:pt x="59604" y="26782"/>
                    <a:pt x="59081" y="26782"/>
                  </a:cubicBezTo>
                  <a:cubicBezTo>
                    <a:pt x="58647" y="26782"/>
                    <a:pt x="58223" y="27148"/>
                    <a:pt x="57668" y="27975"/>
                  </a:cubicBezTo>
                  <a:cubicBezTo>
                    <a:pt x="57843" y="26047"/>
                    <a:pt x="61886" y="21182"/>
                    <a:pt x="58913" y="16142"/>
                  </a:cubicBezTo>
                  <a:cubicBezTo>
                    <a:pt x="57622" y="13952"/>
                    <a:pt x="55531" y="12897"/>
                    <a:pt x="53175" y="12897"/>
                  </a:cubicBezTo>
                  <a:cubicBezTo>
                    <a:pt x="50110" y="12897"/>
                    <a:pt x="46596" y="14684"/>
                    <a:pt x="43811" y="18081"/>
                  </a:cubicBezTo>
                  <a:cubicBezTo>
                    <a:pt x="41126" y="21359"/>
                    <a:pt x="39848" y="24916"/>
                    <a:pt x="39704" y="25334"/>
                  </a:cubicBezTo>
                  <a:lnTo>
                    <a:pt x="39704" y="25334"/>
                  </a:lnTo>
                  <a:cubicBezTo>
                    <a:pt x="39845" y="24916"/>
                    <a:pt x="41006" y="21351"/>
                    <a:pt x="40824" y="17951"/>
                  </a:cubicBezTo>
                  <a:cubicBezTo>
                    <a:pt x="40657" y="14837"/>
                    <a:pt x="39411" y="11627"/>
                    <a:pt x="35733" y="11627"/>
                  </a:cubicBezTo>
                  <a:cubicBezTo>
                    <a:pt x="35328" y="11627"/>
                    <a:pt x="34893" y="11666"/>
                    <a:pt x="34427" y="11748"/>
                  </a:cubicBezTo>
                  <a:cubicBezTo>
                    <a:pt x="29184" y="12675"/>
                    <a:pt x="26409" y="17590"/>
                    <a:pt x="26353" y="17691"/>
                  </a:cubicBezTo>
                  <a:lnTo>
                    <a:pt x="26353" y="17691"/>
                  </a:lnTo>
                  <a:cubicBezTo>
                    <a:pt x="26435" y="17543"/>
                    <a:pt x="32284" y="6999"/>
                    <a:pt x="27663" y="1990"/>
                  </a:cubicBezTo>
                  <a:cubicBezTo>
                    <a:pt x="26475" y="701"/>
                    <a:pt x="24788" y="1"/>
                    <a:pt x="22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3"/>
            <p:cNvSpPr/>
            <p:nvPr/>
          </p:nvSpPr>
          <p:spPr>
            <a:xfrm flipH="1">
              <a:off x="-3535" y="3356728"/>
              <a:ext cx="3395763" cy="1958308"/>
            </a:xfrm>
            <a:custGeom>
              <a:avLst/>
              <a:gdLst/>
              <a:ahLst/>
              <a:cxnLst/>
              <a:rect l="l" t="t" r="r" b="b"/>
              <a:pathLst>
                <a:path w="84116" h="48509" extrusionOk="0">
                  <a:moveTo>
                    <a:pt x="82866" y="1"/>
                  </a:moveTo>
                  <a:cubicBezTo>
                    <a:pt x="81059" y="1"/>
                    <a:pt x="77576" y="379"/>
                    <a:pt x="74329" y="2882"/>
                  </a:cubicBezTo>
                  <a:cubicBezTo>
                    <a:pt x="69677" y="6467"/>
                    <a:pt x="68695" y="11565"/>
                    <a:pt x="68695" y="11565"/>
                  </a:cubicBezTo>
                  <a:cubicBezTo>
                    <a:pt x="67520" y="10573"/>
                    <a:pt x="65982" y="10039"/>
                    <a:pt x="64447" y="10039"/>
                  </a:cubicBezTo>
                  <a:cubicBezTo>
                    <a:pt x="63802" y="10039"/>
                    <a:pt x="63158" y="10133"/>
                    <a:pt x="62542" y="10327"/>
                  </a:cubicBezTo>
                  <a:cubicBezTo>
                    <a:pt x="60459" y="10980"/>
                    <a:pt x="58285" y="12804"/>
                    <a:pt x="57721" y="14913"/>
                  </a:cubicBezTo>
                  <a:cubicBezTo>
                    <a:pt x="56842" y="12446"/>
                    <a:pt x="54887" y="10384"/>
                    <a:pt x="52470" y="9377"/>
                  </a:cubicBezTo>
                  <a:cubicBezTo>
                    <a:pt x="50889" y="8719"/>
                    <a:pt x="49185" y="8412"/>
                    <a:pt x="47458" y="8412"/>
                  </a:cubicBezTo>
                  <a:cubicBezTo>
                    <a:pt x="40766" y="8412"/>
                    <a:pt x="33743" y="13021"/>
                    <a:pt x="32345" y="19623"/>
                  </a:cubicBezTo>
                  <a:cubicBezTo>
                    <a:pt x="32345" y="19623"/>
                    <a:pt x="31078" y="19460"/>
                    <a:pt x="29020" y="19460"/>
                  </a:cubicBezTo>
                  <a:cubicBezTo>
                    <a:pt x="25087" y="19460"/>
                    <a:pt x="18265" y="20056"/>
                    <a:pt x="11872" y="23523"/>
                  </a:cubicBezTo>
                  <a:cubicBezTo>
                    <a:pt x="2257" y="28737"/>
                    <a:pt x="1" y="35166"/>
                    <a:pt x="1" y="35166"/>
                  </a:cubicBezTo>
                  <a:cubicBezTo>
                    <a:pt x="1273" y="35446"/>
                    <a:pt x="9094" y="38177"/>
                    <a:pt x="9665" y="39348"/>
                  </a:cubicBezTo>
                  <a:cubicBezTo>
                    <a:pt x="10002" y="40039"/>
                    <a:pt x="10666" y="40503"/>
                    <a:pt x="11313" y="40917"/>
                  </a:cubicBezTo>
                  <a:cubicBezTo>
                    <a:pt x="16702" y="44368"/>
                    <a:pt x="22910" y="46533"/>
                    <a:pt x="29277" y="47182"/>
                  </a:cubicBezTo>
                  <a:cubicBezTo>
                    <a:pt x="31154" y="47373"/>
                    <a:pt x="33037" y="47434"/>
                    <a:pt x="34923" y="47434"/>
                  </a:cubicBezTo>
                  <a:cubicBezTo>
                    <a:pt x="38289" y="47434"/>
                    <a:pt x="41665" y="47239"/>
                    <a:pt x="45033" y="47239"/>
                  </a:cubicBezTo>
                  <a:cubicBezTo>
                    <a:pt x="46562" y="47239"/>
                    <a:pt x="48089" y="47279"/>
                    <a:pt x="49612" y="47396"/>
                  </a:cubicBezTo>
                  <a:cubicBezTo>
                    <a:pt x="53375" y="47684"/>
                    <a:pt x="57101" y="48438"/>
                    <a:pt x="60875" y="48504"/>
                  </a:cubicBezTo>
                  <a:cubicBezTo>
                    <a:pt x="61052" y="48507"/>
                    <a:pt x="61229" y="48508"/>
                    <a:pt x="61406" y="48508"/>
                  </a:cubicBezTo>
                  <a:cubicBezTo>
                    <a:pt x="69656" y="48508"/>
                    <a:pt x="77634" y="45145"/>
                    <a:pt x="84115" y="39939"/>
                  </a:cubicBezTo>
                  <a:lnTo>
                    <a:pt x="84115" y="71"/>
                  </a:lnTo>
                  <a:cubicBezTo>
                    <a:pt x="84115" y="71"/>
                    <a:pt x="83647" y="1"/>
                    <a:pt x="828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4" name="Google Shape;1754;p33"/>
          <p:cNvSpPr/>
          <p:nvPr/>
        </p:nvSpPr>
        <p:spPr>
          <a:xfrm flipH="1">
            <a:off x="4115351" y="3216419"/>
            <a:ext cx="687299" cy="172057"/>
          </a:xfrm>
          <a:custGeom>
            <a:avLst/>
            <a:gdLst/>
            <a:ahLst/>
            <a:cxnLst/>
            <a:rect l="l" t="t" r="r" b="b"/>
            <a:pathLst>
              <a:path w="17025" h="4262" extrusionOk="0">
                <a:moveTo>
                  <a:pt x="10728" y="1"/>
                </a:moveTo>
                <a:cubicBezTo>
                  <a:pt x="9421" y="1"/>
                  <a:pt x="8321" y="888"/>
                  <a:pt x="7999" y="2093"/>
                </a:cubicBezTo>
                <a:cubicBezTo>
                  <a:pt x="7598" y="2020"/>
                  <a:pt x="7185" y="1983"/>
                  <a:pt x="6763" y="1983"/>
                </a:cubicBezTo>
                <a:cubicBezTo>
                  <a:pt x="5038" y="1983"/>
                  <a:pt x="3460" y="2617"/>
                  <a:pt x="2252" y="3666"/>
                </a:cubicBezTo>
                <a:cubicBezTo>
                  <a:pt x="2003" y="3480"/>
                  <a:pt x="1696" y="3370"/>
                  <a:pt x="1362" y="3370"/>
                </a:cubicBezTo>
                <a:cubicBezTo>
                  <a:pt x="753" y="3370"/>
                  <a:pt x="229" y="3737"/>
                  <a:pt x="0" y="4262"/>
                </a:cubicBezTo>
                <a:lnTo>
                  <a:pt x="17025" y="4262"/>
                </a:lnTo>
                <a:cubicBezTo>
                  <a:pt x="16533" y="3431"/>
                  <a:pt x="15628" y="2875"/>
                  <a:pt x="14592" y="2875"/>
                </a:cubicBezTo>
                <a:cubicBezTo>
                  <a:pt x="14220" y="2875"/>
                  <a:pt x="13865" y="2946"/>
                  <a:pt x="13540" y="3077"/>
                </a:cubicBezTo>
                <a:cubicBezTo>
                  <a:pt x="13549" y="2994"/>
                  <a:pt x="13552" y="2910"/>
                  <a:pt x="13552" y="2824"/>
                </a:cubicBezTo>
                <a:cubicBezTo>
                  <a:pt x="13552" y="1265"/>
                  <a:pt x="12288" y="1"/>
                  <a:pt x="10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3"/>
          <p:cNvSpPr/>
          <p:nvPr/>
        </p:nvSpPr>
        <p:spPr>
          <a:xfrm>
            <a:off x="7149015" y="1893119"/>
            <a:ext cx="574667" cy="199630"/>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3"/>
          <p:cNvSpPr txBox="1">
            <a:spLocks noGrp="1"/>
          </p:cNvSpPr>
          <p:nvPr>
            <p:ph type="ctrTitle"/>
          </p:nvPr>
        </p:nvSpPr>
        <p:spPr>
          <a:xfrm>
            <a:off x="1302546" y="554019"/>
            <a:ext cx="6266165" cy="11346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latin typeface="+mn-lt"/>
                <a:ea typeface="Archivo"/>
                <a:cs typeface="Archivo"/>
                <a:sym typeface="Archivo"/>
              </a:rPr>
              <a:t>Insights and analysis of </a:t>
            </a:r>
            <a:br>
              <a:rPr lang="en" sz="3600" dirty="0">
                <a:latin typeface="+mn-lt"/>
                <a:ea typeface="Archivo"/>
                <a:cs typeface="Archivo"/>
                <a:sym typeface="Archivo"/>
              </a:rPr>
            </a:br>
            <a:r>
              <a:rPr lang="en" sz="3600" dirty="0">
                <a:solidFill>
                  <a:schemeClr val="accent2"/>
                </a:solidFill>
                <a:latin typeface="+mn-lt"/>
                <a:ea typeface="Archivo SemiBold"/>
                <a:cs typeface="Archivo SemiBold"/>
                <a:sym typeface="Archivo SemiBold"/>
              </a:rPr>
              <a:t>Crash statistics in Australia</a:t>
            </a:r>
            <a:endParaRPr sz="3600" dirty="0">
              <a:latin typeface="+mn-lt"/>
              <a:ea typeface="Archivo Black"/>
              <a:cs typeface="Archivo Black"/>
              <a:sym typeface="Archivo Black"/>
            </a:endParaRPr>
          </a:p>
        </p:txBody>
      </p:sp>
      <p:sp>
        <p:nvSpPr>
          <p:cNvPr id="1757" name="Google Shape;1757;p33"/>
          <p:cNvSpPr txBox="1">
            <a:spLocks noGrp="1"/>
          </p:cNvSpPr>
          <p:nvPr>
            <p:ph type="subTitle" idx="1"/>
          </p:nvPr>
        </p:nvSpPr>
        <p:spPr>
          <a:xfrm>
            <a:off x="1331152" y="1711284"/>
            <a:ext cx="6191611" cy="990604"/>
          </a:xfrm>
          <a:prstGeom prst="rect">
            <a:avLst/>
          </a:prstGeom>
        </p:spPr>
        <p:txBody>
          <a:bodyPr spcFirstLastPara="1" wrap="square" lIns="91425" tIns="91425" rIns="91425" bIns="91425" anchor="t" anchorCtr="0">
            <a:noAutofit/>
          </a:bodyPr>
          <a:lstStyle/>
          <a:p>
            <a:pPr rtl="0">
              <a:spcBef>
                <a:spcPts val="0"/>
              </a:spcBef>
              <a:spcAft>
                <a:spcPts val="0"/>
              </a:spcAft>
            </a:pPr>
            <a:r>
              <a:rPr lang="en-GB" sz="1400" b="0" i="0" u="none" strike="noStrike" dirty="0">
                <a:solidFill>
                  <a:srgbClr val="1D1C1D"/>
                </a:solidFill>
                <a:effectLst/>
                <a:latin typeface="Arial" panose="020B0604020202020204" pitchFamily="34" charset="0"/>
              </a:rPr>
              <a:t>Driving is a daily necessity for most Australians.</a:t>
            </a:r>
            <a:r>
              <a:rPr lang="en-GB" sz="1400" b="1" i="0" u="none" strike="noStrike" dirty="0">
                <a:solidFill>
                  <a:srgbClr val="1D1C1D"/>
                </a:solidFill>
                <a:effectLst/>
                <a:latin typeface="Arial" panose="020B0604020202020204" pitchFamily="34" charset="0"/>
              </a:rPr>
              <a:t> </a:t>
            </a:r>
            <a:r>
              <a:rPr lang="en-GB" sz="1400" b="0" i="0" u="none" strike="noStrike" dirty="0">
                <a:solidFill>
                  <a:srgbClr val="1D1C1D"/>
                </a:solidFill>
                <a:effectLst/>
                <a:latin typeface="Arial" panose="020B0604020202020204" pitchFamily="34" charset="0"/>
              </a:rPr>
              <a:t>This inevitably leads to road crashes, which can sometimes be fatal. We want to investigate crash statistics in Australia to understand what factors lead to accidents.</a:t>
            </a:r>
            <a:endParaRPr lang="en-GB" sz="1400" b="0" dirty="0">
              <a:effectLst/>
            </a:endParaRPr>
          </a:p>
          <a:p>
            <a:br>
              <a:rPr lang="en-GB" dirty="0"/>
            </a:br>
            <a:endParaRPr dirty="0"/>
          </a:p>
        </p:txBody>
      </p:sp>
      <p:grpSp>
        <p:nvGrpSpPr>
          <p:cNvPr id="1758" name="Google Shape;1758;p33"/>
          <p:cNvGrpSpPr/>
          <p:nvPr/>
        </p:nvGrpSpPr>
        <p:grpSpPr>
          <a:xfrm>
            <a:off x="-307285" y="3428151"/>
            <a:ext cx="9784590" cy="1725616"/>
            <a:chOff x="-307285" y="3428151"/>
            <a:chExt cx="9784590" cy="1725616"/>
          </a:xfrm>
        </p:grpSpPr>
        <p:grpSp>
          <p:nvGrpSpPr>
            <p:cNvPr id="1759" name="Google Shape;1759;p33"/>
            <p:cNvGrpSpPr/>
            <p:nvPr/>
          </p:nvGrpSpPr>
          <p:grpSpPr>
            <a:xfrm>
              <a:off x="-307285" y="3428151"/>
              <a:ext cx="9784590" cy="1403399"/>
              <a:chOff x="-307285" y="3428151"/>
              <a:chExt cx="9784590" cy="1403399"/>
            </a:xfrm>
          </p:grpSpPr>
          <p:grpSp>
            <p:nvGrpSpPr>
              <p:cNvPr id="1760" name="Google Shape;1760;p33"/>
              <p:cNvGrpSpPr/>
              <p:nvPr/>
            </p:nvGrpSpPr>
            <p:grpSpPr>
              <a:xfrm flipH="1">
                <a:off x="8423996" y="3428151"/>
                <a:ext cx="1053309" cy="1353778"/>
                <a:chOff x="8584688" y="3255488"/>
                <a:chExt cx="1177276" cy="1513108"/>
              </a:xfrm>
            </p:grpSpPr>
            <p:grpSp>
              <p:nvGrpSpPr>
                <p:cNvPr id="1761" name="Google Shape;1761;p33"/>
                <p:cNvGrpSpPr/>
                <p:nvPr/>
              </p:nvGrpSpPr>
              <p:grpSpPr>
                <a:xfrm flipH="1">
                  <a:off x="8584688" y="3633119"/>
                  <a:ext cx="649796" cy="1069159"/>
                  <a:chOff x="5171600" y="584075"/>
                  <a:chExt cx="402400" cy="662100"/>
                </a:xfrm>
              </p:grpSpPr>
              <p:sp>
                <p:nvSpPr>
                  <p:cNvPr id="1762" name="Google Shape;1762;p33"/>
                  <p:cNvSpPr/>
                  <p:nvPr/>
                </p:nvSpPr>
                <p:spPr>
                  <a:xfrm>
                    <a:off x="5324750" y="871475"/>
                    <a:ext cx="48450" cy="374700"/>
                  </a:xfrm>
                  <a:custGeom>
                    <a:avLst/>
                    <a:gdLst/>
                    <a:ahLst/>
                    <a:cxnLst/>
                    <a:rect l="l" t="t" r="r" b="b"/>
                    <a:pathLst>
                      <a:path w="1938" h="14988" extrusionOk="0">
                        <a:moveTo>
                          <a:pt x="1836" y="1"/>
                        </a:moveTo>
                        <a:lnTo>
                          <a:pt x="1066" y="82"/>
                        </a:lnTo>
                        <a:lnTo>
                          <a:pt x="0" y="14668"/>
                        </a:lnTo>
                        <a:lnTo>
                          <a:pt x="1854" y="14988"/>
                        </a:lnTo>
                        <a:cubicBezTo>
                          <a:pt x="1854" y="14988"/>
                          <a:pt x="1937" y="6963"/>
                          <a:pt x="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p:cNvSpPr/>
                  <p:nvPr/>
                </p:nvSpPr>
                <p:spPr>
                  <a:xfrm>
                    <a:off x="5483525" y="782650"/>
                    <a:ext cx="51900" cy="29275"/>
                  </a:xfrm>
                  <a:custGeom>
                    <a:avLst/>
                    <a:gdLst/>
                    <a:ahLst/>
                    <a:cxnLst/>
                    <a:rect l="l" t="t" r="r" b="b"/>
                    <a:pathLst>
                      <a:path w="2076" h="1171" extrusionOk="0">
                        <a:moveTo>
                          <a:pt x="2022" y="0"/>
                        </a:moveTo>
                        <a:cubicBezTo>
                          <a:pt x="2008" y="0"/>
                          <a:pt x="1995" y="6"/>
                          <a:pt x="1984" y="16"/>
                        </a:cubicBezTo>
                        <a:cubicBezTo>
                          <a:pt x="1340" y="713"/>
                          <a:pt x="56" y="1071"/>
                          <a:pt x="42" y="1073"/>
                        </a:cubicBezTo>
                        <a:cubicBezTo>
                          <a:pt x="16" y="1081"/>
                          <a:pt x="0" y="1108"/>
                          <a:pt x="7" y="1135"/>
                        </a:cubicBezTo>
                        <a:cubicBezTo>
                          <a:pt x="13" y="1156"/>
                          <a:pt x="34" y="1171"/>
                          <a:pt x="55" y="1171"/>
                        </a:cubicBezTo>
                        <a:lnTo>
                          <a:pt x="55" y="1171"/>
                        </a:lnTo>
                        <a:cubicBezTo>
                          <a:pt x="60" y="1171"/>
                          <a:pt x="64" y="1171"/>
                          <a:pt x="68" y="1170"/>
                        </a:cubicBezTo>
                        <a:cubicBezTo>
                          <a:pt x="122" y="1155"/>
                          <a:pt x="1393" y="802"/>
                          <a:pt x="2057" y="84"/>
                        </a:cubicBezTo>
                        <a:cubicBezTo>
                          <a:pt x="2076" y="63"/>
                          <a:pt x="2075" y="32"/>
                          <a:pt x="2054" y="14"/>
                        </a:cubicBezTo>
                        <a:cubicBezTo>
                          <a:pt x="2045" y="5"/>
                          <a:pt x="2033" y="0"/>
                          <a:pt x="2022" y="0"/>
                        </a:cubicBezTo>
                        <a:close/>
                        <a:moveTo>
                          <a:pt x="55" y="1171"/>
                        </a:moveTo>
                        <a:lnTo>
                          <a:pt x="55" y="1171"/>
                        </a:lnTo>
                        <a:cubicBezTo>
                          <a:pt x="55" y="1171"/>
                          <a:pt x="55" y="1171"/>
                          <a:pt x="54" y="1171"/>
                        </a:cubicBezTo>
                        <a:lnTo>
                          <a:pt x="56" y="1171"/>
                        </a:lnTo>
                        <a:cubicBezTo>
                          <a:pt x="55" y="1171"/>
                          <a:pt x="55" y="1171"/>
                          <a:pt x="55" y="1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3"/>
                  <p:cNvSpPr/>
                  <p:nvPr/>
                </p:nvSpPr>
                <p:spPr>
                  <a:xfrm>
                    <a:off x="5290175" y="787900"/>
                    <a:ext cx="48100" cy="70875"/>
                  </a:xfrm>
                  <a:custGeom>
                    <a:avLst/>
                    <a:gdLst/>
                    <a:ahLst/>
                    <a:cxnLst/>
                    <a:rect l="l" t="t" r="r" b="b"/>
                    <a:pathLst>
                      <a:path w="1924" h="2835" extrusionOk="0">
                        <a:moveTo>
                          <a:pt x="466" y="1"/>
                        </a:moveTo>
                        <a:cubicBezTo>
                          <a:pt x="444" y="1"/>
                          <a:pt x="424" y="17"/>
                          <a:pt x="419" y="40"/>
                        </a:cubicBezTo>
                        <a:cubicBezTo>
                          <a:pt x="415" y="59"/>
                          <a:pt x="1" y="2026"/>
                          <a:pt x="1848" y="2831"/>
                        </a:cubicBezTo>
                        <a:cubicBezTo>
                          <a:pt x="1854" y="2833"/>
                          <a:pt x="1861" y="2834"/>
                          <a:pt x="1867" y="2834"/>
                        </a:cubicBezTo>
                        <a:cubicBezTo>
                          <a:pt x="1886" y="2834"/>
                          <a:pt x="1904" y="2823"/>
                          <a:pt x="1913" y="2805"/>
                        </a:cubicBezTo>
                        <a:cubicBezTo>
                          <a:pt x="1924" y="2780"/>
                          <a:pt x="1912" y="2751"/>
                          <a:pt x="1886" y="2739"/>
                        </a:cubicBezTo>
                        <a:cubicBezTo>
                          <a:pt x="1145" y="2416"/>
                          <a:pt x="688" y="1869"/>
                          <a:pt x="531" y="1113"/>
                        </a:cubicBezTo>
                        <a:cubicBezTo>
                          <a:pt x="411" y="545"/>
                          <a:pt x="515" y="66"/>
                          <a:pt x="516" y="61"/>
                        </a:cubicBezTo>
                        <a:cubicBezTo>
                          <a:pt x="522" y="34"/>
                          <a:pt x="505" y="7"/>
                          <a:pt x="478" y="2"/>
                        </a:cubicBezTo>
                        <a:cubicBezTo>
                          <a:pt x="474"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7" name="Google Shape;1767;p33"/>
                <p:cNvGrpSpPr/>
                <p:nvPr/>
              </p:nvGrpSpPr>
              <p:grpSpPr>
                <a:xfrm flipH="1">
                  <a:off x="8776533" y="3255488"/>
                  <a:ext cx="985432" cy="1513108"/>
                  <a:chOff x="4718825" y="412825"/>
                  <a:chExt cx="610250" cy="937025"/>
                </a:xfrm>
              </p:grpSpPr>
              <p:sp>
                <p:nvSpPr>
                  <p:cNvPr id="1768" name="Google Shape;1768;p33"/>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a:off x="5045650" y="679850"/>
                    <a:ext cx="150800" cy="670000"/>
                  </a:xfrm>
                  <a:custGeom>
                    <a:avLst/>
                    <a:gdLst/>
                    <a:ahLst/>
                    <a:cxnLst/>
                    <a:rect l="l" t="t" r="r" b="b"/>
                    <a:pathLst>
                      <a:path w="6032" h="26800" extrusionOk="0">
                        <a:moveTo>
                          <a:pt x="1" y="1"/>
                        </a:moveTo>
                        <a:cubicBezTo>
                          <a:pt x="1" y="1"/>
                          <a:pt x="3425" y="12439"/>
                          <a:pt x="3151" y="26799"/>
                        </a:cubicBezTo>
                        <a:lnTo>
                          <a:pt x="6031" y="26799"/>
                        </a:lnTo>
                        <a:cubicBezTo>
                          <a:pt x="6031" y="26799"/>
                          <a:pt x="4299" y="12988"/>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a:off x="4882025" y="703500"/>
                    <a:ext cx="214975" cy="216500"/>
                  </a:xfrm>
                  <a:custGeom>
                    <a:avLst/>
                    <a:gdLst/>
                    <a:ahLst/>
                    <a:cxnLst/>
                    <a:rect l="l" t="t" r="r" b="b"/>
                    <a:pathLst>
                      <a:path w="8599" h="8660" extrusionOk="0">
                        <a:moveTo>
                          <a:pt x="1" y="0"/>
                        </a:moveTo>
                        <a:cubicBezTo>
                          <a:pt x="1" y="0"/>
                          <a:pt x="148" y="387"/>
                          <a:pt x="510" y="1008"/>
                        </a:cubicBezTo>
                        <a:lnTo>
                          <a:pt x="510" y="1008"/>
                        </a:lnTo>
                        <a:cubicBezTo>
                          <a:pt x="334" y="684"/>
                          <a:pt x="164" y="348"/>
                          <a:pt x="1" y="0"/>
                        </a:cubicBezTo>
                        <a:close/>
                        <a:moveTo>
                          <a:pt x="510" y="1008"/>
                        </a:moveTo>
                        <a:lnTo>
                          <a:pt x="510" y="1008"/>
                        </a:lnTo>
                        <a:cubicBezTo>
                          <a:pt x="3291" y="6130"/>
                          <a:pt x="7509" y="8257"/>
                          <a:pt x="8598" y="8659"/>
                        </a:cubicBezTo>
                        <a:lnTo>
                          <a:pt x="8568" y="7806"/>
                        </a:lnTo>
                        <a:cubicBezTo>
                          <a:pt x="3750" y="5703"/>
                          <a:pt x="1433" y="2593"/>
                          <a:pt x="510" y="10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3"/>
                  <p:cNvSpPr/>
                  <p:nvPr/>
                </p:nvSpPr>
                <p:spPr>
                  <a:xfrm>
                    <a:off x="5121350" y="683300"/>
                    <a:ext cx="66450" cy="300725"/>
                  </a:xfrm>
                  <a:custGeom>
                    <a:avLst/>
                    <a:gdLst/>
                    <a:ahLst/>
                    <a:cxnLst/>
                    <a:rect l="l" t="t" r="r" b="b"/>
                    <a:pathLst>
                      <a:path w="2658" h="12029" extrusionOk="0">
                        <a:moveTo>
                          <a:pt x="1998" y="0"/>
                        </a:moveTo>
                        <a:lnTo>
                          <a:pt x="1998" y="0"/>
                        </a:lnTo>
                        <a:cubicBezTo>
                          <a:pt x="1958" y="419"/>
                          <a:pt x="1787" y="341"/>
                          <a:pt x="1795" y="732"/>
                        </a:cubicBezTo>
                        <a:cubicBezTo>
                          <a:pt x="1891" y="5838"/>
                          <a:pt x="1" y="10259"/>
                          <a:pt x="1" y="10259"/>
                        </a:cubicBezTo>
                        <a:lnTo>
                          <a:pt x="367" y="12028"/>
                        </a:lnTo>
                        <a:cubicBezTo>
                          <a:pt x="2658" y="5127"/>
                          <a:pt x="1998" y="1"/>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3"/>
                  <p:cNvSpPr/>
                  <p:nvPr/>
                </p:nvSpPr>
                <p:spPr>
                  <a:xfrm>
                    <a:off x="4718825" y="412825"/>
                    <a:ext cx="610250" cy="446450"/>
                  </a:xfrm>
                  <a:custGeom>
                    <a:avLst/>
                    <a:gdLst/>
                    <a:ahLst/>
                    <a:cxnLst/>
                    <a:rect l="l" t="t" r="r" b="b"/>
                    <a:pathLst>
                      <a:path w="24410" h="17858" extrusionOk="0">
                        <a:moveTo>
                          <a:pt x="11501" y="0"/>
                        </a:moveTo>
                        <a:cubicBezTo>
                          <a:pt x="10851" y="0"/>
                          <a:pt x="10226" y="165"/>
                          <a:pt x="9660" y="395"/>
                        </a:cubicBezTo>
                        <a:cubicBezTo>
                          <a:pt x="8950" y="683"/>
                          <a:pt x="8350" y="1184"/>
                          <a:pt x="7947" y="1834"/>
                        </a:cubicBezTo>
                        <a:cubicBezTo>
                          <a:pt x="7872" y="1952"/>
                          <a:pt x="7705" y="2292"/>
                          <a:pt x="7664" y="2317"/>
                        </a:cubicBezTo>
                        <a:cubicBezTo>
                          <a:pt x="7664" y="2317"/>
                          <a:pt x="7662" y="2317"/>
                          <a:pt x="7661" y="2317"/>
                        </a:cubicBezTo>
                        <a:cubicBezTo>
                          <a:pt x="7631" y="2317"/>
                          <a:pt x="7409" y="2281"/>
                          <a:pt x="7060" y="2281"/>
                        </a:cubicBezTo>
                        <a:cubicBezTo>
                          <a:pt x="5887" y="2281"/>
                          <a:pt x="3272" y="2683"/>
                          <a:pt x="1644" y="6185"/>
                        </a:cubicBezTo>
                        <a:cubicBezTo>
                          <a:pt x="1" y="9721"/>
                          <a:pt x="2834" y="12617"/>
                          <a:pt x="2834" y="12617"/>
                        </a:cubicBezTo>
                        <a:cubicBezTo>
                          <a:pt x="2834" y="12617"/>
                          <a:pt x="2170" y="14043"/>
                          <a:pt x="3166" y="15485"/>
                        </a:cubicBezTo>
                        <a:cubicBezTo>
                          <a:pt x="3894" y="16537"/>
                          <a:pt x="5024" y="16676"/>
                          <a:pt x="5570" y="16676"/>
                        </a:cubicBezTo>
                        <a:cubicBezTo>
                          <a:pt x="5765" y="16676"/>
                          <a:pt x="5886" y="16659"/>
                          <a:pt x="5886" y="16659"/>
                        </a:cubicBezTo>
                        <a:cubicBezTo>
                          <a:pt x="5886" y="16659"/>
                          <a:pt x="5962" y="17033"/>
                          <a:pt x="6198" y="17565"/>
                        </a:cubicBezTo>
                        <a:cubicBezTo>
                          <a:pt x="6198" y="17565"/>
                          <a:pt x="6936" y="17858"/>
                          <a:pt x="7848" y="17858"/>
                        </a:cubicBezTo>
                        <a:cubicBezTo>
                          <a:pt x="8251" y="17858"/>
                          <a:pt x="8688" y="17800"/>
                          <a:pt x="9110" y="17635"/>
                        </a:cubicBezTo>
                        <a:cubicBezTo>
                          <a:pt x="10485" y="17096"/>
                          <a:pt x="10886" y="15713"/>
                          <a:pt x="10886" y="15713"/>
                        </a:cubicBezTo>
                        <a:cubicBezTo>
                          <a:pt x="10886" y="15713"/>
                          <a:pt x="12083" y="16213"/>
                          <a:pt x="14157" y="16278"/>
                        </a:cubicBezTo>
                        <a:cubicBezTo>
                          <a:pt x="14222" y="16280"/>
                          <a:pt x="14286" y="16281"/>
                          <a:pt x="14349" y="16281"/>
                        </a:cubicBezTo>
                        <a:cubicBezTo>
                          <a:pt x="16292" y="16281"/>
                          <a:pt x="17212" y="15357"/>
                          <a:pt x="17212" y="15357"/>
                        </a:cubicBezTo>
                        <a:cubicBezTo>
                          <a:pt x="17212" y="15357"/>
                          <a:pt x="18280" y="16113"/>
                          <a:pt x="19450" y="16344"/>
                        </a:cubicBezTo>
                        <a:cubicBezTo>
                          <a:pt x="20016" y="16455"/>
                          <a:pt x="20546" y="16484"/>
                          <a:pt x="20942" y="16484"/>
                        </a:cubicBezTo>
                        <a:cubicBezTo>
                          <a:pt x="21365" y="16484"/>
                          <a:pt x="21636" y="16451"/>
                          <a:pt x="21636" y="16451"/>
                        </a:cubicBezTo>
                        <a:cubicBezTo>
                          <a:pt x="21636" y="16451"/>
                          <a:pt x="22622" y="14936"/>
                          <a:pt x="22060" y="12416"/>
                        </a:cubicBezTo>
                        <a:cubicBezTo>
                          <a:pt x="23545" y="11486"/>
                          <a:pt x="24409" y="9496"/>
                          <a:pt x="24022" y="7553"/>
                        </a:cubicBezTo>
                        <a:cubicBezTo>
                          <a:pt x="23633" y="5608"/>
                          <a:pt x="22237" y="3755"/>
                          <a:pt x="20485" y="2703"/>
                        </a:cubicBezTo>
                        <a:cubicBezTo>
                          <a:pt x="19305" y="1994"/>
                          <a:pt x="17985" y="1644"/>
                          <a:pt x="16723" y="1644"/>
                        </a:cubicBezTo>
                        <a:cubicBezTo>
                          <a:pt x="16111" y="1644"/>
                          <a:pt x="15513" y="1726"/>
                          <a:pt x="14951" y="1890"/>
                        </a:cubicBezTo>
                        <a:cubicBezTo>
                          <a:pt x="14276" y="990"/>
                          <a:pt x="13299" y="305"/>
                          <a:pt x="12272" y="82"/>
                        </a:cubicBezTo>
                        <a:cubicBezTo>
                          <a:pt x="12012" y="25"/>
                          <a:pt x="11755" y="0"/>
                          <a:pt x="1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4881900" y="469475"/>
                    <a:ext cx="29950" cy="93900"/>
                  </a:xfrm>
                  <a:custGeom>
                    <a:avLst/>
                    <a:gdLst/>
                    <a:ahLst/>
                    <a:cxnLst/>
                    <a:rect l="l" t="t" r="r" b="b"/>
                    <a:pathLst>
                      <a:path w="1198" h="3756" extrusionOk="0">
                        <a:moveTo>
                          <a:pt x="1141" y="1"/>
                        </a:moveTo>
                        <a:cubicBezTo>
                          <a:pt x="1124" y="1"/>
                          <a:pt x="1108" y="9"/>
                          <a:pt x="1099" y="25"/>
                        </a:cubicBezTo>
                        <a:cubicBezTo>
                          <a:pt x="44" y="1848"/>
                          <a:pt x="2" y="3687"/>
                          <a:pt x="2" y="3705"/>
                        </a:cubicBezTo>
                        <a:cubicBezTo>
                          <a:pt x="1" y="3732"/>
                          <a:pt x="24" y="3755"/>
                          <a:pt x="50" y="3755"/>
                        </a:cubicBezTo>
                        <a:lnTo>
                          <a:pt x="51" y="3755"/>
                        </a:lnTo>
                        <a:cubicBezTo>
                          <a:pt x="78" y="3755"/>
                          <a:pt x="101" y="3734"/>
                          <a:pt x="101" y="3706"/>
                        </a:cubicBezTo>
                        <a:cubicBezTo>
                          <a:pt x="101" y="3688"/>
                          <a:pt x="144" y="1875"/>
                          <a:pt x="1184" y="75"/>
                        </a:cubicBezTo>
                        <a:cubicBezTo>
                          <a:pt x="1198" y="52"/>
                          <a:pt x="1190" y="20"/>
                          <a:pt x="1166" y="7"/>
                        </a:cubicBezTo>
                        <a:cubicBezTo>
                          <a:pt x="1158" y="3"/>
                          <a:pt x="1150"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a:off x="5194800" y="721975"/>
                    <a:ext cx="76925" cy="23200"/>
                  </a:xfrm>
                  <a:custGeom>
                    <a:avLst/>
                    <a:gdLst/>
                    <a:ahLst/>
                    <a:cxnLst/>
                    <a:rect l="l" t="t" r="r" b="b"/>
                    <a:pathLst>
                      <a:path w="3077" h="928" extrusionOk="0">
                        <a:moveTo>
                          <a:pt x="3020" y="1"/>
                        </a:moveTo>
                        <a:cubicBezTo>
                          <a:pt x="3009" y="1"/>
                          <a:pt x="2998" y="4"/>
                          <a:pt x="2989" y="12"/>
                        </a:cubicBezTo>
                        <a:cubicBezTo>
                          <a:pt x="2054" y="793"/>
                          <a:pt x="403" y="828"/>
                          <a:pt x="100" y="828"/>
                        </a:cubicBezTo>
                        <a:cubicBezTo>
                          <a:pt x="71" y="828"/>
                          <a:pt x="54" y="827"/>
                          <a:pt x="52" y="827"/>
                        </a:cubicBezTo>
                        <a:lnTo>
                          <a:pt x="51" y="827"/>
                        </a:lnTo>
                        <a:cubicBezTo>
                          <a:pt x="23" y="827"/>
                          <a:pt x="2" y="849"/>
                          <a:pt x="0" y="876"/>
                        </a:cubicBezTo>
                        <a:cubicBezTo>
                          <a:pt x="0" y="903"/>
                          <a:pt x="22" y="926"/>
                          <a:pt x="50" y="926"/>
                        </a:cubicBezTo>
                        <a:cubicBezTo>
                          <a:pt x="50" y="926"/>
                          <a:pt x="71" y="927"/>
                          <a:pt x="111" y="927"/>
                        </a:cubicBezTo>
                        <a:cubicBezTo>
                          <a:pt x="260" y="927"/>
                          <a:pt x="666" y="919"/>
                          <a:pt x="1148" y="843"/>
                        </a:cubicBezTo>
                        <a:cubicBezTo>
                          <a:pt x="1711" y="754"/>
                          <a:pt x="2499" y="551"/>
                          <a:pt x="3053" y="88"/>
                        </a:cubicBezTo>
                        <a:cubicBezTo>
                          <a:pt x="3073" y="70"/>
                          <a:pt x="3077" y="40"/>
                          <a:pt x="3059" y="18"/>
                        </a:cubicBezTo>
                        <a:cubicBezTo>
                          <a:pt x="3048" y="7"/>
                          <a:pt x="3034" y="1"/>
                          <a:pt x="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5084875" y="549050"/>
                    <a:ext cx="58175" cy="124450"/>
                  </a:xfrm>
                  <a:custGeom>
                    <a:avLst/>
                    <a:gdLst/>
                    <a:ahLst/>
                    <a:cxnLst/>
                    <a:rect l="l" t="t" r="r" b="b"/>
                    <a:pathLst>
                      <a:path w="2327" h="4978" extrusionOk="0">
                        <a:moveTo>
                          <a:pt x="57" y="0"/>
                        </a:moveTo>
                        <a:cubicBezTo>
                          <a:pt x="39" y="0"/>
                          <a:pt x="22" y="10"/>
                          <a:pt x="14" y="27"/>
                        </a:cubicBezTo>
                        <a:cubicBezTo>
                          <a:pt x="0" y="51"/>
                          <a:pt x="10" y="81"/>
                          <a:pt x="34" y="94"/>
                        </a:cubicBezTo>
                        <a:cubicBezTo>
                          <a:pt x="41" y="98"/>
                          <a:pt x="734" y="465"/>
                          <a:pt x="1269" y="1240"/>
                        </a:cubicBezTo>
                        <a:cubicBezTo>
                          <a:pt x="1762" y="1953"/>
                          <a:pt x="2218" y="3169"/>
                          <a:pt x="1596" y="4911"/>
                        </a:cubicBezTo>
                        <a:cubicBezTo>
                          <a:pt x="1587" y="4937"/>
                          <a:pt x="1600" y="4966"/>
                          <a:pt x="1626" y="4975"/>
                        </a:cubicBezTo>
                        <a:cubicBezTo>
                          <a:pt x="1632" y="4976"/>
                          <a:pt x="1637" y="4978"/>
                          <a:pt x="1643" y="4978"/>
                        </a:cubicBezTo>
                        <a:cubicBezTo>
                          <a:pt x="1663" y="4978"/>
                          <a:pt x="1682" y="4966"/>
                          <a:pt x="1690" y="4945"/>
                        </a:cubicBezTo>
                        <a:cubicBezTo>
                          <a:pt x="2327" y="3161"/>
                          <a:pt x="1856" y="1913"/>
                          <a:pt x="1348" y="1180"/>
                        </a:cubicBezTo>
                        <a:cubicBezTo>
                          <a:pt x="799" y="387"/>
                          <a:pt x="110" y="21"/>
                          <a:pt x="80" y="6"/>
                        </a:cubicBezTo>
                        <a:cubicBezTo>
                          <a:pt x="72" y="2"/>
                          <a:pt x="65"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77" name="Google Shape;1777;p33"/>
              <p:cNvGrpSpPr/>
              <p:nvPr/>
            </p:nvGrpSpPr>
            <p:grpSpPr>
              <a:xfrm flipH="1">
                <a:off x="-307285" y="3719680"/>
                <a:ext cx="1024182" cy="1111870"/>
                <a:chOff x="7247246" y="3181830"/>
                <a:chExt cx="1024182" cy="1111870"/>
              </a:xfrm>
            </p:grpSpPr>
            <p:grpSp>
              <p:nvGrpSpPr>
                <p:cNvPr id="1778" name="Google Shape;1778;p33"/>
                <p:cNvGrpSpPr/>
                <p:nvPr/>
              </p:nvGrpSpPr>
              <p:grpSpPr>
                <a:xfrm>
                  <a:off x="7247246" y="3247552"/>
                  <a:ext cx="648060" cy="1046148"/>
                  <a:chOff x="5864425" y="493925"/>
                  <a:chExt cx="401325" cy="647850"/>
                </a:xfrm>
              </p:grpSpPr>
              <p:sp>
                <p:nvSpPr>
                  <p:cNvPr id="1779" name="Google Shape;1779;p33"/>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3"/>
                  <p:cNvSpPr/>
                  <p:nvPr/>
                </p:nvSpPr>
                <p:spPr>
                  <a:xfrm>
                    <a:off x="6097800" y="672450"/>
                    <a:ext cx="93650" cy="469325"/>
                  </a:xfrm>
                  <a:custGeom>
                    <a:avLst/>
                    <a:gdLst/>
                    <a:ahLst/>
                    <a:cxnLst/>
                    <a:rect l="l" t="t" r="r" b="b"/>
                    <a:pathLst>
                      <a:path w="3746" h="18773" extrusionOk="0">
                        <a:moveTo>
                          <a:pt x="359" y="1"/>
                        </a:moveTo>
                        <a:lnTo>
                          <a:pt x="0" y="113"/>
                        </a:lnTo>
                        <a:cubicBezTo>
                          <a:pt x="186" y="9377"/>
                          <a:pt x="1860" y="18772"/>
                          <a:pt x="1860" y="18772"/>
                        </a:cubicBezTo>
                        <a:lnTo>
                          <a:pt x="3746" y="18187"/>
                        </a:lnTo>
                        <a:cubicBezTo>
                          <a:pt x="647" y="8842"/>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6025225" y="700225"/>
                    <a:ext cx="87850" cy="188625"/>
                  </a:xfrm>
                  <a:custGeom>
                    <a:avLst/>
                    <a:gdLst/>
                    <a:ahLst/>
                    <a:cxnLst/>
                    <a:rect l="l" t="t" r="r" b="b"/>
                    <a:pathLst>
                      <a:path w="3514" h="7545" extrusionOk="0">
                        <a:moveTo>
                          <a:pt x="0" y="1"/>
                        </a:moveTo>
                        <a:cubicBezTo>
                          <a:pt x="1" y="2"/>
                          <a:pt x="610" y="3493"/>
                          <a:pt x="3514" y="7544"/>
                        </a:cubicBezTo>
                        <a:lnTo>
                          <a:pt x="3393" y="6312"/>
                        </a:lnTo>
                        <a:cubicBezTo>
                          <a:pt x="3393" y="6312"/>
                          <a:pt x="1257" y="3802"/>
                          <a:pt x="282" y="439"/>
                        </a:cubicBezTo>
                        <a:cubicBezTo>
                          <a:pt x="208" y="182"/>
                          <a:pt x="111" y="2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a:off x="5864425" y="493925"/>
                    <a:ext cx="401325" cy="332725"/>
                  </a:xfrm>
                  <a:custGeom>
                    <a:avLst/>
                    <a:gdLst/>
                    <a:ahLst/>
                    <a:cxnLst/>
                    <a:rect l="l" t="t" r="r" b="b"/>
                    <a:pathLst>
                      <a:path w="16053" h="13309" extrusionOk="0">
                        <a:moveTo>
                          <a:pt x="7504" y="1"/>
                        </a:moveTo>
                        <a:cubicBezTo>
                          <a:pt x="7500" y="1"/>
                          <a:pt x="7496" y="1"/>
                          <a:pt x="7492" y="1"/>
                        </a:cubicBezTo>
                        <a:cubicBezTo>
                          <a:pt x="6910" y="4"/>
                          <a:pt x="6288" y="118"/>
                          <a:pt x="5756" y="486"/>
                        </a:cubicBezTo>
                        <a:cubicBezTo>
                          <a:pt x="5163" y="895"/>
                          <a:pt x="4723" y="1585"/>
                          <a:pt x="4530" y="2332"/>
                        </a:cubicBezTo>
                        <a:cubicBezTo>
                          <a:pt x="3308" y="2464"/>
                          <a:pt x="2072" y="3169"/>
                          <a:pt x="1236" y="4294"/>
                        </a:cubicBezTo>
                        <a:cubicBezTo>
                          <a:pt x="400" y="5419"/>
                          <a:pt x="1" y="6957"/>
                          <a:pt x="262" y="8292"/>
                        </a:cubicBezTo>
                        <a:cubicBezTo>
                          <a:pt x="524" y="9624"/>
                          <a:pt x="1592" y="10660"/>
                          <a:pt x="2776" y="10861"/>
                        </a:cubicBezTo>
                        <a:cubicBezTo>
                          <a:pt x="3078" y="12605"/>
                          <a:pt x="4099" y="13309"/>
                          <a:pt x="4099" y="13309"/>
                        </a:cubicBezTo>
                        <a:cubicBezTo>
                          <a:pt x="4099" y="13309"/>
                          <a:pt x="4776" y="13120"/>
                          <a:pt x="5457" y="12668"/>
                        </a:cubicBezTo>
                        <a:cubicBezTo>
                          <a:pt x="6139" y="12217"/>
                          <a:pt x="6618" y="11458"/>
                          <a:pt x="6618" y="11458"/>
                        </a:cubicBezTo>
                        <a:cubicBezTo>
                          <a:pt x="6618" y="11458"/>
                          <a:pt x="6891" y="11572"/>
                          <a:pt x="7357" y="11572"/>
                        </a:cubicBezTo>
                        <a:cubicBezTo>
                          <a:pt x="7727" y="11572"/>
                          <a:pt x="8219" y="11500"/>
                          <a:pt x="8793" y="11243"/>
                        </a:cubicBezTo>
                        <a:cubicBezTo>
                          <a:pt x="10091" y="10660"/>
                          <a:pt x="10720" y="10030"/>
                          <a:pt x="10720" y="10030"/>
                        </a:cubicBezTo>
                        <a:cubicBezTo>
                          <a:pt x="10720" y="10030"/>
                          <a:pt x="11321" y="10784"/>
                          <a:pt x="12313" y="10784"/>
                        </a:cubicBezTo>
                        <a:cubicBezTo>
                          <a:pt x="12324" y="10784"/>
                          <a:pt x="12336" y="10784"/>
                          <a:pt x="12348" y="10784"/>
                        </a:cubicBezTo>
                        <a:cubicBezTo>
                          <a:pt x="13360" y="10766"/>
                          <a:pt x="14175" y="9978"/>
                          <a:pt x="14175" y="9978"/>
                        </a:cubicBezTo>
                        <a:cubicBezTo>
                          <a:pt x="14185" y="9580"/>
                          <a:pt x="14136" y="9323"/>
                          <a:pt x="14136" y="9323"/>
                        </a:cubicBezTo>
                        <a:cubicBezTo>
                          <a:pt x="14136" y="9323"/>
                          <a:pt x="15300" y="9033"/>
                          <a:pt x="15553" y="7868"/>
                        </a:cubicBezTo>
                        <a:cubicBezTo>
                          <a:pt x="15807" y="6694"/>
                          <a:pt x="15015" y="5963"/>
                          <a:pt x="15015" y="5963"/>
                        </a:cubicBezTo>
                        <a:cubicBezTo>
                          <a:pt x="15015" y="5963"/>
                          <a:pt x="16052" y="3388"/>
                          <a:pt x="14086" y="1576"/>
                        </a:cubicBezTo>
                        <a:cubicBezTo>
                          <a:pt x="12952" y="531"/>
                          <a:pt x="11881" y="241"/>
                          <a:pt x="11037" y="241"/>
                        </a:cubicBezTo>
                        <a:cubicBezTo>
                          <a:pt x="9979" y="241"/>
                          <a:pt x="9278"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3"/>
                  <p:cNvSpPr/>
                  <p:nvPr/>
                </p:nvSpPr>
                <p:spPr>
                  <a:xfrm>
                    <a:off x="6094525" y="510100"/>
                    <a:ext cx="43950" cy="53300"/>
                  </a:xfrm>
                  <a:custGeom>
                    <a:avLst/>
                    <a:gdLst/>
                    <a:ahLst/>
                    <a:cxnLst/>
                    <a:rect l="l" t="t" r="r" b="b"/>
                    <a:pathLst>
                      <a:path w="1758" h="2132" extrusionOk="0">
                        <a:moveTo>
                          <a:pt x="55" y="1"/>
                        </a:moveTo>
                        <a:cubicBezTo>
                          <a:pt x="40" y="1"/>
                          <a:pt x="26" y="7"/>
                          <a:pt x="17" y="21"/>
                        </a:cubicBezTo>
                        <a:cubicBezTo>
                          <a:pt x="0" y="42"/>
                          <a:pt x="4" y="73"/>
                          <a:pt x="25" y="89"/>
                        </a:cubicBezTo>
                        <a:cubicBezTo>
                          <a:pt x="1151" y="955"/>
                          <a:pt x="1652" y="2090"/>
                          <a:pt x="1657" y="2101"/>
                        </a:cubicBezTo>
                        <a:cubicBezTo>
                          <a:pt x="1665" y="2121"/>
                          <a:pt x="1683" y="2131"/>
                          <a:pt x="1702" y="2131"/>
                        </a:cubicBezTo>
                        <a:cubicBezTo>
                          <a:pt x="1709" y="2131"/>
                          <a:pt x="1716" y="2130"/>
                          <a:pt x="1722" y="2128"/>
                        </a:cubicBezTo>
                        <a:cubicBezTo>
                          <a:pt x="1747" y="2117"/>
                          <a:pt x="1758" y="2088"/>
                          <a:pt x="1747" y="2063"/>
                        </a:cubicBezTo>
                        <a:cubicBezTo>
                          <a:pt x="1742" y="2051"/>
                          <a:pt x="1233" y="894"/>
                          <a:pt x="86" y="11"/>
                        </a:cubicBezTo>
                        <a:cubicBezTo>
                          <a:pt x="76" y="4"/>
                          <a:pt x="6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3"/>
                  <p:cNvSpPr/>
                  <p:nvPr/>
                </p:nvSpPr>
                <p:spPr>
                  <a:xfrm>
                    <a:off x="5932425" y="757900"/>
                    <a:ext cx="55300" cy="10850"/>
                  </a:xfrm>
                  <a:custGeom>
                    <a:avLst/>
                    <a:gdLst/>
                    <a:ahLst/>
                    <a:cxnLst/>
                    <a:rect l="l" t="t" r="r" b="b"/>
                    <a:pathLst>
                      <a:path w="2212" h="434" extrusionOk="0">
                        <a:moveTo>
                          <a:pt x="2154" y="0"/>
                        </a:moveTo>
                        <a:cubicBezTo>
                          <a:pt x="2148" y="0"/>
                          <a:pt x="2141" y="2"/>
                          <a:pt x="2134" y="4"/>
                        </a:cubicBezTo>
                        <a:cubicBezTo>
                          <a:pt x="2124" y="8"/>
                          <a:pt x="1382" y="334"/>
                          <a:pt x="642" y="334"/>
                        </a:cubicBezTo>
                        <a:cubicBezTo>
                          <a:pt x="447" y="334"/>
                          <a:pt x="253" y="312"/>
                          <a:pt x="72" y="255"/>
                        </a:cubicBezTo>
                        <a:cubicBezTo>
                          <a:pt x="66" y="253"/>
                          <a:pt x="61" y="253"/>
                          <a:pt x="56" y="253"/>
                        </a:cubicBezTo>
                        <a:cubicBezTo>
                          <a:pt x="35" y="253"/>
                          <a:pt x="16" y="266"/>
                          <a:pt x="9" y="287"/>
                        </a:cubicBezTo>
                        <a:cubicBezTo>
                          <a:pt x="1" y="314"/>
                          <a:pt x="15" y="342"/>
                          <a:pt x="41" y="350"/>
                        </a:cubicBezTo>
                        <a:cubicBezTo>
                          <a:pt x="235" y="410"/>
                          <a:pt x="441" y="433"/>
                          <a:pt x="645" y="433"/>
                        </a:cubicBezTo>
                        <a:cubicBezTo>
                          <a:pt x="940" y="433"/>
                          <a:pt x="1227" y="384"/>
                          <a:pt x="1454" y="331"/>
                        </a:cubicBezTo>
                        <a:cubicBezTo>
                          <a:pt x="1866" y="232"/>
                          <a:pt x="2163" y="101"/>
                          <a:pt x="2175" y="95"/>
                        </a:cubicBezTo>
                        <a:cubicBezTo>
                          <a:pt x="2200" y="84"/>
                          <a:pt x="2211" y="55"/>
                          <a:pt x="2200" y="30"/>
                        </a:cubicBezTo>
                        <a:cubicBezTo>
                          <a:pt x="2192" y="11"/>
                          <a:pt x="217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p:nvPr/>
                </p:nvSpPr>
                <p:spPr>
                  <a:xfrm>
                    <a:off x="5969200" y="606500"/>
                    <a:ext cx="44200" cy="90175"/>
                  </a:xfrm>
                  <a:custGeom>
                    <a:avLst/>
                    <a:gdLst/>
                    <a:ahLst/>
                    <a:cxnLst/>
                    <a:rect l="l" t="t" r="r" b="b"/>
                    <a:pathLst>
                      <a:path w="1768" h="3607" extrusionOk="0">
                        <a:moveTo>
                          <a:pt x="1442" y="1"/>
                        </a:moveTo>
                        <a:cubicBezTo>
                          <a:pt x="1428" y="1"/>
                          <a:pt x="1414" y="7"/>
                          <a:pt x="1405" y="19"/>
                        </a:cubicBezTo>
                        <a:cubicBezTo>
                          <a:pt x="1390" y="36"/>
                          <a:pt x="1" y="1733"/>
                          <a:pt x="1676" y="3590"/>
                        </a:cubicBezTo>
                        <a:cubicBezTo>
                          <a:pt x="1685" y="3601"/>
                          <a:pt x="1698" y="3606"/>
                          <a:pt x="1713" y="3606"/>
                        </a:cubicBezTo>
                        <a:lnTo>
                          <a:pt x="1713" y="3607"/>
                        </a:lnTo>
                        <a:cubicBezTo>
                          <a:pt x="1725" y="3607"/>
                          <a:pt x="1736" y="3602"/>
                          <a:pt x="1745" y="3593"/>
                        </a:cubicBezTo>
                        <a:cubicBezTo>
                          <a:pt x="1766" y="3575"/>
                          <a:pt x="1767" y="3544"/>
                          <a:pt x="1749" y="3524"/>
                        </a:cubicBezTo>
                        <a:cubicBezTo>
                          <a:pt x="1071" y="2772"/>
                          <a:pt x="820" y="1966"/>
                          <a:pt x="1000" y="1126"/>
                        </a:cubicBezTo>
                        <a:cubicBezTo>
                          <a:pt x="1136" y="499"/>
                          <a:pt x="1477" y="86"/>
                          <a:pt x="1481" y="83"/>
                        </a:cubicBezTo>
                        <a:cubicBezTo>
                          <a:pt x="1497" y="61"/>
                          <a:pt x="1495" y="30"/>
                          <a:pt x="1475" y="13"/>
                        </a:cubicBezTo>
                        <a:cubicBezTo>
                          <a:pt x="1465" y="5"/>
                          <a:pt x="145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7" name="Google Shape;1787;p33"/>
                <p:cNvGrpSpPr/>
                <p:nvPr/>
              </p:nvGrpSpPr>
              <p:grpSpPr>
                <a:xfrm>
                  <a:off x="7774473" y="3181830"/>
                  <a:ext cx="496955" cy="974814"/>
                  <a:chOff x="6249250" y="738225"/>
                  <a:chExt cx="307750" cy="603675"/>
                </a:xfrm>
              </p:grpSpPr>
              <p:sp>
                <p:nvSpPr>
                  <p:cNvPr id="1788" name="Google Shape;1788;p33"/>
                  <p:cNvSpPr/>
                  <p:nvPr/>
                </p:nvSpPr>
                <p:spPr>
                  <a:xfrm>
                    <a:off x="6284300" y="1008250"/>
                    <a:ext cx="106300" cy="333650"/>
                  </a:xfrm>
                  <a:custGeom>
                    <a:avLst/>
                    <a:gdLst/>
                    <a:ahLst/>
                    <a:cxnLst/>
                    <a:rect l="l" t="t" r="r" b="b"/>
                    <a:pathLst>
                      <a:path w="4252" h="13346" extrusionOk="0">
                        <a:moveTo>
                          <a:pt x="2905" y="1"/>
                        </a:moveTo>
                        <a:lnTo>
                          <a:pt x="0" y="12481"/>
                        </a:lnTo>
                        <a:lnTo>
                          <a:pt x="2179" y="13346"/>
                        </a:lnTo>
                        <a:cubicBezTo>
                          <a:pt x="2179" y="13346"/>
                          <a:pt x="3495" y="6613"/>
                          <a:pt x="4252" y="218"/>
                        </a:cubicBezTo>
                        <a:lnTo>
                          <a:pt x="2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a:off x="6386975" y="764750"/>
                    <a:ext cx="63850" cy="43750"/>
                  </a:xfrm>
                  <a:custGeom>
                    <a:avLst/>
                    <a:gdLst/>
                    <a:ahLst/>
                    <a:cxnLst/>
                    <a:rect l="l" t="t" r="r" b="b"/>
                    <a:pathLst>
                      <a:path w="2554" h="1750" extrusionOk="0">
                        <a:moveTo>
                          <a:pt x="57" y="0"/>
                        </a:moveTo>
                        <a:cubicBezTo>
                          <a:pt x="39" y="0"/>
                          <a:pt x="22" y="10"/>
                          <a:pt x="13" y="28"/>
                        </a:cubicBezTo>
                        <a:cubicBezTo>
                          <a:pt x="0" y="52"/>
                          <a:pt x="10" y="82"/>
                          <a:pt x="35" y="94"/>
                        </a:cubicBezTo>
                        <a:cubicBezTo>
                          <a:pt x="1084" y="630"/>
                          <a:pt x="1463" y="1705"/>
                          <a:pt x="1467" y="1716"/>
                        </a:cubicBezTo>
                        <a:cubicBezTo>
                          <a:pt x="1471" y="1732"/>
                          <a:pt x="1483" y="1744"/>
                          <a:pt x="1500" y="1747"/>
                        </a:cubicBezTo>
                        <a:cubicBezTo>
                          <a:pt x="1504" y="1748"/>
                          <a:pt x="1509" y="1750"/>
                          <a:pt x="1512" y="1750"/>
                        </a:cubicBezTo>
                        <a:cubicBezTo>
                          <a:pt x="1524" y="1750"/>
                          <a:pt x="1536" y="1745"/>
                          <a:pt x="1545" y="1738"/>
                        </a:cubicBezTo>
                        <a:cubicBezTo>
                          <a:pt x="1547" y="1736"/>
                          <a:pt x="1678" y="1629"/>
                          <a:pt x="1995" y="1629"/>
                        </a:cubicBezTo>
                        <a:cubicBezTo>
                          <a:pt x="2126" y="1629"/>
                          <a:pt x="2289" y="1648"/>
                          <a:pt x="2488" y="1699"/>
                        </a:cubicBezTo>
                        <a:cubicBezTo>
                          <a:pt x="2491" y="1700"/>
                          <a:pt x="2495" y="1700"/>
                          <a:pt x="2499" y="1700"/>
                        </a:cubicBezTo>
                        <a:cubicBezTo>
                          <a:pt x="2521" y="1700"/>
                          <a:pt x="2542" y="1686"/>
                          <a:pt x="2548" y="1663"/>
                        </a:cubicBezTo>
                        <a:cubicBezTo>
                          <a:pt x="2554" y="1636"/>
                          <a:pt x="2538" y="1610"/>
                          <a:pt x="2512" y="1603"/>
                        </a:cubicBezTo>
                        <a:cubicBezTo>
                          <a:pt x="2307" y="1549"/>
                          <a:pt x="2136" y="1530"/>
                          <a:pt x="1997" y="1530"/>
                        </a:cubicBezTo>
                        <a:cubicBezTo>
                          <a:pt x="1758" y="1530"/>
                          <a:pt x="1611" y="1587"/>
                          <a:pt x="1538" y="1626"/>
                        </a:cubicBezTo>
                        <a:cubicBezTo>
                          <a:pt x="1441" y="1390"/>
                          <a:pt x="1022" y="487"/>
                          <a:pt x="80" y="6"/>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a:off x="6483625" y="943300"/>
                    <a:ext cx="39500" cy="5650"/>
                  </a:xfrm>
                  <a:custGeom>
                    <a:avLst/>
                    <a:gdLst/>
                    <a:ahLst/>
                    <a:cxnLst/>
                    <a:rect l="l" t="t" r="r" b="b"/>
                    <a:pathLst>
                      <a:path w="1580" h="226" extrusionOk="0">
                        <a:moveTo>
                          <a:pt x="801" y="1"/>
                        </a:moveTo>
                        <a:cubicBezTo>
                          <a:pt x="364" y="1"/>
                          <a:pt x="57" y="122"/>
                          <a:pt x="37" y="129"/>
                        </a:cubicBezTo>
                        <a:cubicBezTo>
                          <a:pt x="12" y="140"/>
                          <a:pt x="0" y="169"/>
                          <a:pt x="11" y="194"/>
                        </a:cubicBezTo>
                        <a:cubicBezTo>
                          <a:pt x="18" y="213"/>
                          <a:pt x="37" y="225"/>
                          <a:pt x="57" y="225"/>
                        </a:cubicBezTo>
                        <a:cubicBezTo>
                          <a:pt x="63" y="225"/>
                          <a:pt x="69" y="224"/>
                          <a:pt x="75" y="222"/>
                        </a:cubicBezTo>
                        <a:cubicBezTo>
                          <a:pt x="80" y="220"/>
                          <a:pt x="380" y="101"/>
                          <a:pt x="806" y="101"/>
                        </a:cubicBezTo>
                        <a:cubicBezTo>
                          <a:pt x="1016" y="101"/>
                          <a:pt x="1257" y="130"/>
                          <a:pt x="1508" y="217"/>
                        </a:cubicBezTo>
                        <a:cubicBezTo>
                          <a:pt x="1513" y="219"/>
                          <a:pt x="1519" y="220"/>
                          <a:pt x="1524" y="220"/>
                        </a:cubicBezTo>
                        <a:cubicBezTo>
                          <a:pt x="1545" y="220"/>
                          <a:pt x="1564" y="207"/>
                          <a:pt x="1571" y="187"/>
                        </a:cubicBezTo>
                        <a:cubicBezTo>
                          <a:pt x="1580" y="160"/>
                          <a:pt x="1567" y="133"/>
                          <a:pt x="1540" y="123"/>
                        </a:cubicBezTo>
                        <a:cubicBezTo>
                          <a:pt x="1275" y="32"/>
                          <a:pt x="1022"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a:off x="6386900" y="987400"/>
                    <a:ext cx="55975" cy="14575"/>
                  </a:xfrm>
                  <a:custGeom>
                    <a:avLst/>
                    <a:gdLst/>
                    <a:ahLst/>
                    <a:cxnLst/>
                    <a:rect l="l" t="t" r="r" b="b"/>
                    <a:pathLst>
                      <a:path w="2239" h="583" extrusionOk="0">
                        <a:moveTo>
                          <a:pt x="2184" y="1"/>
                        </a:moveTo>
                        <a:cubicBezTo>
                          <a:pt x="2170" y="1"/>
                          <a:pt x="2156" y="6"/>
                          <a:pt x="2146" y="18"/>
                        </a:cubicBezTo>
                        <a:cubicBezTo>
                          <a:pt x="1876" y="329"/>
                          <a:pt x="1555" y="486"/>
                          <a:pt x="1189" y="486"/>
                        </a:cubicBezTo>
                        <a:cubicBezTo>
                          <a:pt x="1063" y="486"/>
                          <a:pt x="932" y="468"/>
                          <a:pt x="797" y="431"/>
                        </a:cubicBezTo>
                        <a:cubicBezTo>
                          <a:pt x="392" y="322"/>
                          <a:pt x="91" y="82"/>
                          <a:pt x="87" y="80"/>
                        </a:cubicBezTo>
                        <a:cubicBezTo>
                          <a:pt x="79" y="72"/>
                          <a:pt x="68" y="69"/>
                          <a:pt x="58" y="69"/>
                        </a:cubicBezTo>
                        <a:cubicBezTo>
                          <a:pt x="43" y="69"/>
                          <a:pt x="28" y="76"/>
                          <a:pt x="19" y="88"/>
                        </a:cubicBezTo>
                        <a:cubicBezTo>
                          <a:pt x="1" y="110"/>
                          <a:pt x="4" y="140"/>
                          <a:pt x="26" y="158"/>
                        </a:cubicBezTo>
                        <a:cubicBezTo>
                          <a:pt x="34" y="164"/>
                          <a:pt x="565" y="583"/>
                          <a:pt x="1190" y="583"/>
                        </a:cubicBezTo>
                        <a:lnTo>
                          <a:pt x="1190" y="582"/>
                        </a:lnTo>
                        <a:cubicBezTo>
                          <a:pt x="1529" y="582"/>
                          <a:pt x="1896" y="459"/>
                          <a:pt x="2221" y="83"/>
                        </a:cubicBezTo>
                        <a:cubicBezTo>
                          <a:pt x="2239" y="62"/>
                          <a:pt x="2236" y="30"/>
                          <a:pt x="2216" y="12"/>
                        </a:cubicBezTo>
                        <a:cubicBezTo>
                          <a:pt x="2207" y="5"/>
                          <a:pt x="2195" y="1"/>
                          <a:pt x="2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a:off x="6371775" y="857625"/>
                    <a:ext cx="69850" cy="15375"/>
                  </a:xfrm>
                  <a:custGeom>
                    <a:avLst/>
                    <a:gdLst/>
                    <a:ahLst/>
                    <a:cxnLst/>
                    <a:rect l="l" t="t" r="r" b="b"/>
                    <a:pathLst>
                      <a:path w="2794" h="615" extrusionOk="0">
                        <a:moveTo>
                          <a:pt x="1442" y="1"/>
                        </a:moveTo>
                        <a:cubicBezTo>
                          <a:pt x="566" y="1"/>
                          <a:pt x="27" y="523"/>
                          <a:pt x="19" y="530"/>
                        </a:cubicBezTo>
                        <a:cubicBezTo>
                          <a:pt x="0" y="550"/>
                          <a:pt x="0" y="581"/>
                          <a:pt x="19" y="600"/>
                        </a:cubicBezTo>
                        <a:cubicBezTo>
                          <a:pt x="29" y="610"/>
                          <a:pt x="41" y="615"/>
                          <a:pt x="54" y="615"/>
                        </a:cubicBezTo>
                        <a:cubicBezTo>
                          <a:pt x="66" y="615"/>
                          <a:pt x="80" y="610"/>
                          <a:pt x="89" y="600"/>
                        </a:cubicBezTo>
                        <a:cubicBezTo>
                          <a:pt x="92" y="598"/>
                          <a:pt x="354" y="340"/>
                          <a:pt x="807" y="196"/>
                        </a:cubicBezTo>
                        <a:cubicBezTo>
                          <a:pt x="1021" y="127"/>
                          <a:pt x="1231" y="98"/>
                          <a:pt x="1431" y="98"/>
                        </a:cubicBezTo>
                        <a:cubicBezTo>
                          <a:pt x="1939" y="98"/>
                          <a:pt x="2389" y="283"/>
                          <a:pt x="2713" y="469"/>
                        </a:cubicBezTo>
                        <a:cubicBezTo>
                          <a:pt x="2720" y="473"/>
                          <a:pt x="2729" y="476"/>
                          <a:pt x="2737" y="476"/>
                        </a:cubicBezTo>
                        <a:cubicBezTo>
                          <a:pt x="2754" y="476"/>
                          <a:pt x="2770" y="467"/>
                          <a:pt x="2780" y="451"/>
                        </a:cubicBezTo>
                        <a:cubicBezTo>
                          <a:pt x="2793" y="427"/>
                          <a:pt x="2786" y="397"/>
                          <a:pt x="2762" y="384"/>
                        </a:cubicBezTo>
                        <a:cubicBezTo>
                          <a:pt x="2269" y="100"/>
                          <a:pt x="182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95" name="Google Shape;1795;p33"/>
            <p:cNvGrpSpPr/>
            <p:nvPr/>
          </p:nvGrpSpPr>
          <p:grpSpPr>
            <a:xfrm>
              <a:off x="-52625" y="4603882"/>
              <a:ext cx="9241746" cy="549886"/>
              <a:chOff x="-52618" y="4432870"/>
              <a:chExt cx="9241746" cy="540960"/>
            </a:xfrm>
          </p:grpSpPr>
          <p:sp>
            <p:nvSpPr>
              <p:cNvPr id="1796" name="Google Shape;1796;p33"/>
              <p:cNvSpPr/>
              <p:nvPr/>
            </p:nvSpPr>
            <p:spPr>
              <a:xfrm flipH="1">
                <a:off x="-52618" y="4523477"/>
                <a:ext cx="9241725" cy="58857"/>
              </a:xfrm>
              <a:custGeom>
                <a:avLst/>
                <a:gdLst/>
                <a:ahLst/>
                <a:cxnLst/>
                <a:rect l="l" t="t" r="r" b="b"/>
                <a:pathLst>
                  <a:path w="226499" h="1889" extrusionOk="0">
                    <a:moveTo>
                      <a:pt x="0" y="1"/>
                    </a:moveTo>
                    <a:lnTo>
                      <a:pt x="0" y="1889"/>
                    </a:lnTo>
                    <a:lnTo>
                      <a:pt x="226498" y="18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7" name="Google Shape;1797;p33"/>
              <p:cNvGrpSpPr/>
              <p:nvPr/>
            </p:nvGrpSpPr>
            <p:grpSpPr>
              <a:xfrm flipH="1">
                <a:off x="-52598" y="4432870"/>
                <a:ext cx="9241725" cy="149296"/>
                <a:chOff x="1009775" y="3388800"/>
                <a:chExt cx="5662475" cy="231575"/>
              </a:xfrm>
            </p:grpSpPr>
            <p:sp>
              <p:nvSpPr>
                <p:cNvPr id="1798" name="Google Shape;1798;p33"/>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a:off x="1009775" y="3388800"/>
                  <a:ext cx="5662475" cy="70475"/>
                </a:xfrm>
                <a:custGeom>
                  <a:avLst/>
                  <a:gdLst/>
                  <a:ahLst/>
                  <a:cxnLst/>
                  <a:rect l="l" t="t" r="r" b="b"/>
                  <a:pathLst>
                    <a:path w="226499" h="2819" extrusionOk="0">
                      <a:moveTo>
                        <a:pt x="0" y="0"/>
                      </a:moveTo>
                      <a:lnTo>
                        <a:pt x="226498" y="281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33"/>
              <p:cNvGrpSpPr/>
              <p:nvPr/>
            </p:nvGrpSpPr>
            <p:grpSpPr>
              <a:xfrm flipH="1">
                <a:off x="-52601" y="4653864"/>
                <a:ext cx="9241725" cy="319966"/>
                <a:chOff x="1009775" y="3677750"/>
                <a:chExt cx="5662475" cy="402675"/>
              </a:xfrm>
            </p:grpSpPr>
            <p:sp>
              <p:nvSpPr>
                <p:cNvPr id="1802" name="Google Shape;1802;p33"/>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3"/>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4" name="Google Shape;1804;p33"/>
              <p:cNvSpPr/>
              <p:nvPr/>
            </p:nvSpPr>
            <p:spPr>
              <a:xfrm flipH="1">
                <a:off x="-52618" y="4582304"/>
                <a:ext cx="9241725" cy="71569"/>
              </a:xfrm>
              <a:custGeom>
                <a:avLst/>
                <a:gdLst/>
                <a:ahLst/>
                <a:cxnLst/>
                <a:rect l="l" t="t" r="r" b="b"/>
                <a:pathLst>
                  <a:path w="226499" h="2297" extrusionOk="0">
                    <a:moveTo>
                      <a:pt x="0" y="1"/>
                    </a:moveTo>
                    <a:lnTo>
                      <a:pt x="0" y="2297"/>
                    </a:lnTo>
                    <a:lnTo>
                      <a:pt x="226498" y="229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flipH="1">
                <a:off x="-52618" y="4618106"/>
                <a:ext cx="9241725" cy="45449"/>
              </a:xfrm>
              <a:custGeom>
                <a:avLst/>
                <a:gdLst/>
                <a:ahLst/>
                <a:cxnLst/>
                <a:rect l="l" t="t" r="r" b="b"/>
                <a:pathLst>
                  <a:path w="226499" h="1149" extrusionOk="0">
                    <a:moveTo>
                      <a:pt x="0" y="0"/>
                    </a:moveTo>
                    <a:lnTo>
                      <a:pt x="0" y="1149"/>
                    </a:lnTo>
                    <a:lnTo>
                      <a:pt x="226498" y="114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flipH="1">
                <a:off x="3304223" y="4756602"/>
                <a:ext cx="1131413" cy="3973"/>
              </a:xfrm>
              <a:custGeom>
                <a:avLst/>
                <a:gdLst/>
                <a:ahLst/>
                <a:cxnLst/>
                <a:rect l="l" t="t" r="r" b="b"/>
                <a:pathLst>
                  <a:path w="27729" h="200" extrusionOk="0">
                    <a:moveTo>
                      <a:pt x="100" y="1"/>
                    </a:moveTo>
                    <a:cubicBezTo>
                      <a:pt x="45" y="1"/>
                      <a:pt x="1" y="45"/>
                      <a:pt x="1" y="101"/>
                    </a:cubicBezTo>
                    <a:cubicBezTo>
                      <a:pt x="1" y="155"/>
                      <a:pt x="45" y="199"/>
                      <a:pt x="100" y="199"/>
                    </a:cubicBezTo>
                    <a:lnTo>
                      <a:pt x="27630" y="199"/>
                    </a:lnTo>
                    <a:cubicBezTo>
                      <a:pt x="27684" y="199"/>
                      <a:pt x="27729" y="155"/>
                      <a:pt x="27729" y="101"/>
                    </a:cubicBezTo>
                    <a:cubicBezTo>
                      <a:pt x="27729" y="45"/>
                      <a:pt x="27684" y="1"/>
                      <a:pt x="2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p:cNvSpPr/>
              <p:nvPr/>
            </p:nvSpPr>
            <p:spPr>
              <a:xfrm flipH="1">
                <a:off x="1626555" y="4704080"/>
                <a:ext cx="217477" cy="3973"/>
              </a:xfrm>
              <a:custGeom>
                <a:avLst/>
                <a:gdLst/>
                <a:ahLst/>
                <a:cxnLst/>
                <a:rect l="l" t="t" r="r" b="b"/>
                <a:pathLst>
                  <a:path w="5330" h="200" extrusionOk="0">
                    <a:moveTo>
                      <a:pt x="100" y="1"/>
                    </a:moveTo>
                    <a:cubicBezTo>
                      <a:pt x="45" y="1"/>
                      <a:pt x="0" y="45"/>
                      <a:pt x="0" y="101"/>
                    </a:cubicBezTo>
                    <a:cubicBezTo>
                      <a:pt x="0" y="155"/>
                      <a:pt x="45" y="199"/>
                      <a:pt x="100" y="199"/>
                    </a:cubicBezTo>
                    <a:lnTo>
                      <a:pt x="5229" y="199"/>
                    </a:lnTo>
                    <a:cubicBezTo>
                      <a:pt x="5285" y="199"/>
                      <a:pt x="5329" y="155"/>
                      <a:pt x="5329" y="101"/>
                    </a:cubicBezTo>
                    <a:cubicBezTo>
                      <a:pt x="5329" y="45"/>
                      <a:pt x="5285" y="1"/>
                      <a:pt x="5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flipH="1">
                <a:off x="1467553" y="4798755"/>
                <a:ext cx="741096" cy="3953"/>
              </a:xfrm>
              <a:custGeom>
                <a:avLst/>
                <a:gdLst/>
                <a:ahLst/>
                <a:cxnLst/>
                <a:rect l="l" t="t" r="r" b="b"/>
                <a:pathLst>
                  <a:path w="18163" h="199" extrusionOk="0">
                    <a:moveTo>
                      <a:pt x="99" y="0"/>
                    </a:moveTo>
                    <a:cubicBezTo>
                      <a:pt x="45" y="0"/>
                      <a:pt x="0" y="45"/>
                      <a:pt x="0" y="99"/>
                    </a:cubicBezTo>
                    <a:cubicBezTo>
                      <a:pt x="0" y="154"/>
                      <a:pt x="45" y="199"/>
                      <a:pt x="99" y="199"/>
                    </a:cubicBezTo>
                    <a:lnTo>
                      <a:pt x="18064" y="199"/>
                    </a:lnTo>
                    <a:cubicBezTo>
                      <a:pt x="18118" y="199"/>
                      <a:pt x="18162" y="154"/>
                      <a:pt x="18162" y="99"/>
                    </a:cubicBezTo>
                    <a:cubicBezTo>
                      <a:pt x="18162" y="45"/>
                      <a:pt x="18118" y="0"/>
                      <a:pt x="18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p:nvPr/>
            </p:nvSpPr>
            <p:spPr>
              <a:xfrm flipH="1">
                <a:off x="797276" y="4729507"/>
                <a:ext cx="292840" cy="3973"/>
              </a:xfrm>
              <a:custGeom>
                <a:avLst/>
                <a:gdLst/>
                <a:ahLst/>
                <a:cxnLst/>
                <a:rect l="l" t="t" r="r" b="b"/>
                <a:pathLst>
                  <a:path w="7177" h="200" extrusionOk="0">
                    <a:moveTo>
                      <a:pt x="100" y="0"/>
                    </a:moveTo>
                    <a:cubicBezTo>
                      <a:pt x="46" y="0"/>
                      <a:pt x="1" y="45"/>
                      <a:pt x="1" y="99"/>
                    </a:cubicBezTo>
                    <a:cubicBezTo>
                      <a:pt x="1" y="155"/>
                      <a:pt x="46" y="199"/>
                      <a:pt x="100" y="199"/>
                    </a:cubicBezTo>
                    <a:lnTo>
                      <a:pt x="7077" y="199"/>
                    </a:lnTo>
                    <a:cubicBezTo>
                      <a:pt x="7132" y="199"/>
                      <a:pt x="7177" y="155"/>
                      <a:pt x="7177" y="99"/>
                    </a:cubicBezTo>
                    <a:cubicBezTo>
                      <a:pt x="7177" y="45"/>
                      <a:pt x="7132" y="0"/>
                      <a:pt x="7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flipH="1">
                <a:off x="8617989" y="4696194"/>
                <a:ext cx="354043" cy="3953"/>
              </a:xfrm>
              <a:custGeom>
                <a:avLst/>
                <a:gdLst/>
                <a:ahLst/>
                <a:cxnLst/>
                <a:rect l="l" t="t" r="r" b="b"/>
                <a:pathLst>
                  <a:path w="8677" h="199" extrusionOk="0">
                    <a:moveTo>
                      <a:pt x="100" y="0"/>
                    </a:moveTo>
                    <a:cubicBezTo>
                      <a:pt x="45" y="0"/>
                      <a:pt x="1" y="45"/>
                      <a:pt x="1" y="100"/>
                    </a:cubicBezTo>
                    <a:cubicBezTo>
                      <a:pt x="1" y="154"/>
                      <a:pt x="45" y="199"/>
                      <a:pt x="100" y="199"/>
                    </a:cubicBezTo>
                    <a:lnTo>
                      <a:pt x="8577" y="199"/>
                    </a:lnTo>
                    <a:cubicBezTo>
                      <a:pt x="8632" y="199"/>
                      <a:pt x="8677" y="154"/>
                      <a:pt x="8677" y="100"/>
                    </a:cubicBezTo>
                    <a:cubicBezTo>
                      <a:pt x="8677" y="45"/>
                      <a:pt x="8632" y="0"/>
                      <a:pt x="8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flipH="1">
                <a:off x="8673886" y="4775573"/>
                <a:ext cx="125182" cy="3953"/>
              </a:xfrm>
              <a:custGeom>
                <a:avLst/>
                <a:gdLst/>
                <a:ahLst/>
                <a:cxnLst/>
                <a:rect l="l" t="t" r="r" b="b"/>
                <a:pathLst>
                  <a:path w="3068" h="199" extrusionOk="0">
                    <a:moveTo>
                      <a:pt x="100" y="0"/>
                    </a:moveTo>
                    <a:cubicBezTo>
                      <a:pt x="45" y="0"/>
                      <a:pt x="1" y="45"/>
                      <a:pt x="1" y="99"/>
                    </a:cubicBezTo>
                    <a:cubicBezTo>
                      <a:pt x="1" y="154"/>
                      <a:pt x="45" y="199"/>
                      <a:pt x="100" y="199"/>
                    </a:cubicBezTo>
                    <a:lnTo>
                      <a:pt x="2967" y="199"/>
                    </a:lnTo>
                    <a:cubicBezTo>
                      <a:pt x="3023" y="199"/>
                      <a:pt x="3067" y="154"/>
                      <a:pt x="3067" y="99"/>
                    </a:cubicBezTo>
                    <a:cubicBezTo>
                      <a:pt x="3067" y="45"/>
                      <a:pt x="3023" y="0"/>
                      <a:pt x="2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12" name="Google Shape;1812;p33"/>
          <p:cNvGrpSpPr/>
          <p:nvPr/>
        </p:nvGrpSpPr>
        <p:grpSpPr>
          <a:xfrm>
            <a:off x="4581411" y="4873921"/>
            <a:ext cx="3182357" cy="212602"/>
            <a:chOff x="4581418" y="4698525"/>
            <a:chExt cx="3182357" cy="209151"/>
          </a:xfrm>
        </p:grpSpPr>
        <p:sp>
          <p:nvSpPr>
            <p:cNvPr id="1813" name="Google Shape;1813;p33"/>
            <p:cNvSpPr/>
            <p:nvPr/>
          </p:nvSpPr>
          <p:spPr>
            <a:xfrm flipH="1">
              <a:off x="4581418" y="4698525"/>
              <a:ext cx="2630704" cy="77692"/>
            </a:xfrm>
            <a:custGeom>
              <a:avLst/>
              <a:gdLst/>
              <a:ahLst/>
              <a:cxnLst/>
              <a:rect l="l" t="t" r="r" b="b"/>
              <a:pathLst>
                <a:path w="81157" h="3911" extrusionOk="0">
                  <a:moveTo>
                    <a:pt x="81157" y="1"/>
                  </a:moveTo>
                  <a:lnTo>
                    <a:pt x="11347" y="18"/>
                  </a:lnTo>
                  <a:lnTo>
                    <a:pt x="0" y="3742"/>
                  </a:lnTo>
                  <a:lnTo>
                    <a:pt x="69756" y="3910"/>
                  </a:lnTo>
                  <a:lnTo>
                    <a:pt x="77935" y="1226"/>
                  </a:lnTo>
                  <a:lnTo>
                    <a:pt x="81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flipH="1">
              <a:off x="5118096" y="4809682"/>
              <a:ext cx="2645680" cy="97994"/>
            </a:xfrm>
            <a:custGeom>
              <a:avLst/>
              <a:gdLst/>
              <a:ahLst/>
              <a:cxnLst/>
              <a:rect l="l" t="t" r="r" b="b"/>
              <a:pathLst>
                <a:path w="81619" h="4933" extrusionOk="0">
                  <a:moveTo>
                    <a:pt x="11347" y="1"/>
                  </a:moveTo>
                  <a:lnTo>
                    <a:pt x="1" y="3724"/>
                  </a:lnTo>
                  <a:lnTo>
                    <a:pt x="66589" y="4933"/>
                  </a:lnTo>
                  <a:lnTo>
                    <a:pt x="816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5" name="Google Shape;1815;p33"/>
          <p:cNvGrpSpPr/>
          <p:nvPr/>
        </p:nvGrpSpPr>
        <p:grpSpPr>
          <a:xfrm flipH="1">
            <a:off x="2437094" y="3256636"/>
            <a:ext cx="1505630" cy="1499315"/>
            <a:chOff x="5622764" y="315774"/>
            <a:chExt cx="1937498" cy="1929372"/>
          </a:xfrm>
        </p:grpSpPr>
        <p:sp>
          <p:nvSpPr>
            <p:cNvPr id="1816" name="Google Shape;1816;p33"/>
            <p:cNvSpPr/>
            <p:nvPr/>
          </p:nvSpPr>
          <p:spPr>
            <a:xfrm>
              <a:off x="6781568" y="1896876"/>
              <a:ext cx="85956" cy="118540"/>
            </a:xfrm>
            <a:custGeom>
              <a:avLst/>
              <a:gdLst/>
              <a:ahLst/>
              <a:cxnLst/>
              <a:rect l="l" t="t" r="r" b="b"/>
              <a:pathLst>
                <a:path w="2179" h="3005" extrusionOk="0">
                  <a:moveTo>
                    <a:pt x="1472" y="1"/>
                  </a:moveTo>
                  <a:lnTo>
                    <a:pt x="1" y="37"/>
                  </a:lnTo>
                  <a:lnTo>
                    <a:pt x="716" y="2347"/>
                  </a:lnTo>
                  <a:lnTo>
                    <a:pt x="751" y="3005"/>
                  </a:lnTo>
                  <a:lnTo>
                    <a:pt x="1839" y="2832"/>
                  </a:lnTo>
                  <a:lnTo>
                    <a:pt x="2179" y="2441"/>
                  </a:lnTo>
                  <a:lnTo>
                    <a:pt x="1472"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3"/>
            <p:cNvSpPr/>
            <p:nvPr/>
          </p:nvSpPr>
          <p:spPr>
            <a:xfrm>
              <a:off x="6712651" y="1974945"/>
              <a:ext cx="172622" cy="92623"/>
            </a:xfrm>
            <a:custGeom>
              <a:avLst/>
              <a:gdLst/>
              <a:ahLst/>
              <a:cxnLst/>
              <a:rect l="l" t="t" r="r" b="b"/>
              <a:pathLst>
                <a:path w="4376" h="2348" extrusionOk="0">
                  <a:moveTo>
                    <a:pt x="2352" y="1"/>
                  </a:moveTo>
                  <a:cubicBezTo>
                    <a:pt x="2352" y="1"/>
                    <a:pt x="1435" y="798"/>
                    <a:pt x="1249" y="987"/>
                  </a:cubicBezTo>
                  <a:cubicBezTo>
                    <a:pt x="1064" y="1177"/>
                    <a:pt x="728" y="1264"/>
                    <a:pt x="581" y="1312"/>
                  </a:cubicBezTo>
                  <a:cubicBezTo>
                    <a:pt x="434" y="1362"/>
                    <a:pt x="72" y="1448"/>
                    <a:pt x="37" y="1823"/>
                  </a:cubicBezTo>
                  <a:cubicBezTo>
                    <a:pt x="1" y="2198"/>
                    <a:pt x="314" y="2307"/>
                    <a:pt x="986" y="2344"/>
                  </a:cubicBezTo>
                  <a:cubicBezTo>
                    <a:pt x="1026" y="2346"/>
                    <a:pt x="1066" y="2347"/>
                    <a:pt x="1105" y="2347"/>
                  </a:cubicBezTo>
                  <a:cubicBezTo>
                    <a:pt x="1729" y="2347"/>
                    <a:pt x="2277" y="2075"/>
                    <a:pt x="2555" y="1961"/>
                  </a:cubicBezTo>
                  <a:cubicBezTo>
                    <a:pt x="2848" y="1841"/>
                    <a:pt x="3950" y="1671"/>
                    <a:pt x="4105" y="1579"/>
                  </a:cubicBezTo>
                  <a:cubicBezTo>
                    <a:pt x="4321" y="1454"/>
                    <a:pt x="4375" y="1227"/>
                    <a:pt x="4293" y="961"/>
                  </a:cubicBezTo>
                  <a:cubicBezTo>
                    <a:pt x="4214" y="707"/>
                    <a:pt x="4034" y="155"/>
                    <a:pt x="3868" y="155"/>
                  </a:cubicBezTo>
                  <a:cubicBezTo>
                    <a:pt x="3859" y="155"/>
                    <a:pt x="3850" y="157"/>
                    <a:pt x="3842" y="160"/>
                  </a:cubicBezTo>
                  <a:cubicBezTo>
                    <a:pt x="3679" y="222"/>
                    <a:pt x="3580" y="535"/>
                    <a:pt x="3090" y="535"/>
                  </a:cubicBezTo>
                  <a:cubicBezTo>
                    <a:pt x="3063" y="535"/>
                    <a:pt x="3035" y="534"/>
                    <a:pt x="3005" y="532"/>
                  </a:cubicBezTo>
                  <a:cubicBezTo>
                    <a:pt x="2439" y="492"/>
                    <a:pt x="2352" y="1"/>
                    <a:pt x="2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a:off x="6793166" y="1986109"/>
              <a:ext cx="12860" cy="10375"/>
            </a:xfrm>
            <a:custGeom>
              <a:avLst/>
              <a:gdLst/>
              <a:ahLst/>
              <a:cxnLst/>
              <a:rect l="l" t="t" r="r" b="b"/>
              <a:pathLst>
                <a:path w="326" h="263" extrusionOk="0">
                  <a:moveTo>
                    <a:pt x="46" y="0"/>
                  </a:moveTo>
                  <a:cubicBezTo>
                    <a:pt x="34" y="0"/>
                    <a:pt x="22" y="5"/>
                    <a:pt x="14" y="15"/>
                  </a:cubicBezTo>
                  <a:cubicBezTo>
                    <a:pt x="1" y="32"/>
                    <a:pt x="3" y="58"/>
                    <a:pt x="21" y="71"/>
                  </a:cubicBezTo>
                  <a:lnTo>
                    <a:pt x="256" y="254"/>
                  </a:lnTo>
                  <a:cubicBezTo>
                    <a:pt x="263" y="260"/>
                    <a:pt x="273" y="262"/>
                    <a:pt x="281" y="262"/>
                  </a:cubicBezTo>
                  <a:cubicBezTo>
                    <a:pt x="292" y="262"/>
                    <a:pt x="304" y="257"/>
                    <a:pt x="311" y="247"/>
                  </a:cubicBezTo>
                  <a:cubicBezTo>
                    <a:pt x="326" y="230"/>
                    <a:pt x="322" y="206"/>
                    <a:pt x="305" y="191"/>
                  </a:cubicBezTo>
                  <a:lnTo>
                    <a:pt x="69" y="8"/>
                  </a:lnTo>
                  <a:cubicBezTo>
                    <a:pt x="62" y="3"/>
                    <a:pt x="54"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a:off x="6784842" y="1993959"/>
              <a:ext cx="12899" cy="10414"/>
            </a:xfrm>
            <a:custGeom>
              <a:avLst/>
              <a:gdLst/>
              <a:ahLst/>
              <a:cxnLst/>
              <a:rect l="l" t="t" r="r" b="b"/>
              <a:pathLst>
                <a:path w="327" h="264" extrusionOk="0">
                  <a:moveTo>
                    <a:pt x="47" y="1"/>
                  </a:moveTo>
                  <a:cubicBezTo>
                    <a:pt x="35" y="1"/>
                    <a:pt x="23" y="6"/>
                    <a:pt x="15" y="16"/>
                  </a:cubicBezTo>
                  <a:cubicBezTo>
                    <a:pt x="1" y="33"/>
                    <a:pt x="5" y="58"/>
                    <a:pt x="21" y="72"/>
                  </a:cubicBezTo>
                  <a:lnTo>
                    <a:pt x="257" y="255"/>
                  </a:lnTo>
                  <a:cubicBezTo>
                    <a:pt x="265" y="261"/>
                    <a:pt x="273" y="263"/>
                    <a:pt x="282" y="263"/>
                  </a:cubicBezTo>
                  <a:cubicBezTo>
                    <a:pt x="294" y="263"/>
                    <a:pt x="306" y="258"/>
                    <a:pt x="313" y="249"/>
                  </a:cubicBezTo>
                  <a:cubicBezTo>
                    <a:pt x="326" y="231"/>
                    <a:pt x="324" y="206"/>
                    <a:pt x="306" y="193"/>
                  </a:cubicBezTo>
                  <a:lnTo>
                    <a:pt x="71" y="9"/>
                  </a:lnTo>
                  <a:cubicBezTo>
                    <a:pt x="63" y="4"/>
                    <a:pt x="55"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a:off x="6776598" y="2001888"/>
              <a:ext cx="12860" cy="10414"/>
            </a:xfrm>
            <a:custGeom>
              <a:avLst/>
              <a:gdLst/>
              <a:ahLst/>
              <a:cxnLst/>
              <a:rect l="l" t="t" r="r" b="b"/>
              <a:pathLst>
                <a:path w="326" h="264" extrusionOk="0">
                  <a:moveTo>
                    <a:pt x="44" y="1"/>
                  </a:moveTo>
                  <a:cubicBezTo>
                    <a:pt x="33" y="1"/>
                    <a:pt x="21" y="6"/>
                    <a:pt x="14" y="15"/>
                  </a:cubicBezTo>
                  <a:cubicBezTo>
                    <a:pt x="0" y="33"/>
                    <a:pt x="4" y="57"/>
                    <a:pt x="21" y="70"/>
                  </a:cubicBezTo>
                  <a:lnTo>
                    <a:pt x="257" y="255"/>
                  </a:lnTo>
                  <a:cubicBezTo>
                    <a:pt x="264" y="260"/>
                    <a:pt x="273" y="263"/>
                    <a:pt x="281" y="263"/>
                  </a:cubicBezTo>
                  <a:cubicBezTo>
                    <a:pt x="293" y="263"/>
                    <a:pt x="304" y="257"/>
                    <a:pt x="312" y="247"/>
                  </a:cubicBezTo>
                  <a:cubicBezTo>
                    <a:pt x="326" y="231"/>
                    <a:pt x="322" y="205"/>
                    <a:pt x="305" y="192"/>
                  </a:cubicBezTo>
                  <a:lnTo>
                    <a:pt x="69" y="9"/>
                  </a:lnTo>
                  <a:cubicBezTo>
                    <a:pt x="62" y="3"/>
                    <a:pt x="53"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a:off x="6712651" y="2017431"/>
              <a:ext cx="171833" cy="50138"/>
            </a:xfrm>
            <a:custGeom>
              <a:avLst/>
              <a:gdLst/>
              <a:ahLst/>
              <a:cxnLst/>
              <a:rect l="l" t="t" r="r" b="b"/>
              <a:pathLst>
                <a:path w="4356" h="1271" extrusionOk="0">
                  <a:moveTo>
                    <a:pt x="4321" y="0"/>
                  </a:moveTo>
                  <a:lnTo>
                    <a:pt x="4321" y="0"/>
                  </a:lnTo>
                  <a:cubicBezTo>
                    <a:pt x="4155" y="100"/>
                    <a:pt x="3926" y="229"/>
                    <a:pt x="3784" y="277"/>
                  </a:cubicBezTo>
                  <a:cubicBezTo>
                    <a:pt x="3541" y="360"/>
                    <a:pt x="2931" y="422"/>
                    <a:pt x="2452" y="572"/>
                  </a:cubicBezTo>
                  <a:cubicBezTo>
                    <a:pt x="1998" y="716"/>
                    <a:pt x="1368" y="921"/>
                    <a:pt x="971" y="921"/>
                  </a:cubicBezTo>
                  <a:cubicBezTo>
                    <a:pt x="948" y="921"/>
                    <a:pt x="926" y="920"/>
                    <a:pt x="904" y="919"/>
                  </a:cubicBezTo>
                  <a:cubicBezTo>
                    <a:pt x="610" y="900"/>
                    <a:pt x="220" y="760"/>
                    <a:pt x="45" y="693"/>
                  </a:cubicBezTo>
                  <a:cubicBezTo>
                    <a:pt x="42" y="710"/>
                    <a:pt x="38" y="728"/>
                    <a:pt x="37" y="746"/>
                  </a:cubicBezTo>
                  <a:cubicBezTo>
                    <a:pt x="1" y="1121"/>
                    <a:pt x="314" y="1228"/>
                    <a:pt x="986" y="1267"/>
                  </a:cubicBezTo>
                  <a:cubicBezTo>
                    <a:pt x="1026" y="1269"/>
                    <a:pt x="1066" y="1270"/>
                    <a:pt x="1105" y="1270"/>
                  </a:cubicBezTo>
                  <a:cubicBezTo>
                    <a:pt x="1729" y="1270"/>
                    <a:pt x="2277" y="997"/>
                    <a:pt x="2555" y="884"/>
                  </a:cubicBezTo>
                  <a:cubicBezTo>
                    <a:pt x="2848" y="762"/>
                    <a:pt x="3950" y="594"/>
                    <a:pt x="4105" y="502"/>
                  </a:cubicBezTo>
                  <a:cubicBezTo>
                    <a:pt x="4290" y="395"/>
                    <a:pt x="4356" y="215"/>
                    <a:pt x="4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a:off x="6675293" y="1130665"/>
              <a:ext cx="227020" cy="805123"/>
            </a:xfrm>
            <a:custGeom>
              <a:avLst/>
              <a:gdLst/>
              <a:ahLst/>
              <a:cxnLst/>
              <a:rect l="l" t="t" r="r" b="b"/>
              <a:pathLst>
                <a:path w="5755" h="20410" extrusionOk="0">
                  <a:moveTo>
                    <a:pt x="3836" y="1"/>
                  </a:moveTo>
                  <a:lnTo>
                    <a:pt x="505" y="2746"/>
                  </a:lnTo>
                  <a:cubicBezTo>
                    <a:pt x="505" y="2746"/>
                    <a:pt x="0" y="11273"/>
                    <a:pt x="43" y="12407"/>
                  </a:cubicBezTo>
                  <a:cubicBezTo>
                    <a:pt x="80" y="13394"/>
                    <a:pt x="2490" y="20410"/>
                    <a:pt x="2490" y="20410"/>
                  </a:cubicBezTo>
                  <a:lnTo>
                    <a:pt x="5214" y="20318"/>
                  </a:lnTo>
                  <a:lnTo>
                    <a:pt x="3697" y="12785"/>
                  </a:lnTo>
                  <a:lnTo>
                    <a:pt x="5754" y="2158"/>
                  </a:lnTo>
                  <a:cubicBezTo>
                    <a:pt x="5565" y="923"/>
                    <a:pt x="3836" y="1"/>
                    <a:pt x="3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3"/>
            <p:cNvSpPr/>
            <p:nvPr/>
          </p:nvSpPr>
          <p:spPr>
            <a:xfrm>
              <a:off x="6645115" y="1953011"/>
              <a:ext cx="196054" cy="122879"/>
            </a:xfrm>
            <a:custGeom>
              <a:avLst/>
              <a:gdLst/>
              <a:ahLst/>
              <a:cxnLst/>
              <a:rect l="l" t="t" r="r" b="b"/>
              <a:pathLst>
                <a:path w="4970" h="3115" extrusionOk="0">
                  <a:moveTo>
                    <a:pt x="388" y="0"/>
                  </a:moveTo>
                  <a:cubicBezTo>
                    <a:pt x="271" y="0"/>
                    <a:pt x="158" y="60"/>
                    <a:pt x="95" y="168"/>
                  </a:cubicBezTo>
                  <a:cubicBezTo>
                    <a:pt x="1" y="331"/>
                    <a:pt x="56" y="538"/>
                    <a:pt x="218" y="632"/>
                  </a:cubicBezTo>
                  <a:lnTo>
                    <a:pt x="4413" y="3067"/>
                  </a:lnTo>
                  <a:cubicBezTo>
                    <a:pt x="4466" y="3099"/>
                    <a:pt x="4525" y="3113"/>
                    <a:pt x="4583" y="3113"/>
                  </a:cubicBezTo>
                  <a:lnTo>
                    <a:pt x="4583" y="3114"/>
                  </a:lnTo>
                  <a:cubicBezTo>
                    <a:pt x="4700" y="3114"/>
                    <a:pt x="4813" y="3053"/>
                    <a:pt x="4876" y="2946"/>
                  </a:cubicBezTo>
                  <a:cubicBezTo>
                    <a:pt x="4970" y="2783"/>
                    <a:pt x="4914" y="2576"/>
                    <a:pt x="4753" y="2482"/>
                  </a:cubicBezTo>
                  <a:lnTo>
                    <a:pt x="557" y="45"/>
                  </a:lnTo>
                  <a:cubicBezTo>
                    <a:pt x="504" y="15"/>
                    <a:pt x="445"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3"/>
            <p:cNvSpPr/>
            <p:nvPr/>
          </p:nvSpPr>
          <p:spPr>
            <a:xfrm>
              <a:off x="6774270" y="2032974"/>
              <a:ext cx="103944" cy="57948"/>
            </a:xfrm>
            <a:custGeom>
              <a:avLst/>
              <a:gdLst/>
              <a:ahLst/>
              <a:cxnLst/>
              <a:rect l="l" t="t" r="r" b="b"/>
              <a:pathLst>
                <a:path w="2635" h="1469" extrusionOk="0">
                  <a:moveTo>
                    <a:pt x="2378" y="1"/>
                  </a:moveTo>
                  <a:cubicBezTo>
                    <a:pt x="2373" y="1"/>
                    <a:pt x="2369" y="1"/>
                    <a:pt x="2364" y="2"/>
                  </a:cubicBezTo>
                  <a:lnTo>
                    <a:pt x="41" y="682"/>
                  </a:lnTo>
                  <a:cubicBezTo>
                    <a:pt x="16" y="689"/>
                    <a:pt x="0" y="716"/>
                    <a:pt x="9" y="742"/>
                  </a:cubicBezTo>
                  <a:lnTo>
                    <a:pt x="210" y="1434"/>
                  </a:lnTo>
                  <a:cubicBezTo>
                    <a:pt x="217" y="1455"/>
                    <a:pt x="236" y="1468"/>
                    <a:pt x="258" y="1468"/>
                  </a:cubicBezTo>
                  <a:cubicBezTo>
                    <a:pt x="262" y="1468"/>
                    <a:pt x="267" y="1468"/>
                    <a:pt x="271" y="1467"/>
                  </a:cubicBezTo>
                  <a:lnTo>
                    <a:pt x="2594" y="787"/>
                  </a:lnTo>
                  <a:cubicBezTo>
                    <a:pt x="2619" y="780"/>
                    <a:pt x="2635" y="754"/>
                    <a:pt x="2626" y="727"/>
                  </a:cubicBezTo>
                  <a:lnTo>
                    <a:pt x="2425" y="36"/>
                  </a:lnTo>
                  <a:cubicBezTo>
                    <a:pt x="2418" y="14"/>
                    <a:pt x="2399"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a:off x="5641818" y="1510279"/>
              <a:ext cx="715775" cy="715775"/>
            </a:xfrm>
            <a:custGeom>
              <a:avLst/>
              <a:gdLst/>
              <a:ahLst/>
              <a:cxnLst/>
              <a:rect l="l" t="t" r="r" b="b"/>
              <a:pathLst>
                <a:path w="18145" h="18145" extrusionOk="0">
                  <a:moveTo>
                    <a:pt x="9073" y="1451"/>
                  </a:moveTo>
                  <a:cubicBezTo>
                    <a:pt x="11109" y="1451"/>
                    <a:pt x="13023" y="2244"/>
                    <a:pt x="14463" y="3683"/>
                  </a:cubicBezTo>
                  <a:cubicBezTo>
                    <a:pt x="15902" y="5123"/>
                    <a:pt x="16695" y="7037"/>
                    <a:pt x="16695" y="9072"/>
                  </a:cubicBezTo>
                  <a:cubicBezTo>
                    <a:pt x="16695" y="11108"/>
                    <a:pt x="15902" y="13023"/>
                    <a:pt x="14463" y="14463"/>
                  </a:cubicBezTo>
                  <a:cubicBezTo>
                    <a:pt x="13023" y="15901"/>
                    <a:pt x="11109" y="16695"/>
                    <a:pt x="9073" y="16695"/>
                  </a:cubicBezTo>
                  <a:cubicBezTo>
                    <a:pt x="7037" y="16695"/>
                    <a:pt x="5124" y="15901"/>
                    <a:pt x="3684" y="14463"/>
                  </a:cubicBezTo>
                  <a:cubicBezTo>
                    <a:pt x="2245" y="13023"/>
                    <a:pt x="1451" y="11108"/>
                    <a:pt x="1451" y="9072"/>
                  </a:cubicBezTo>
                  <a:cubicBezTo>
                    <a:pt x="1451" y="7037"/>
                    <a:pt x="2245" y="5123"/>
                    <a:pt x="3684" y="3683"/>
                  </a:cubicBezTo>
                  <a:cubicBezTo>
                    <a:pt x="5124" y="2244"/>
                    <a:pt x="7037" y="1451"/>
                    <a:pt x="9073" y="1451"/>
                  </a:cubicBezTo>
                  <a:close/>
                  <a:moveTo>
                    <a:pt x="9073" y="0"/>
                  </a:moveTo>
                  <a:cubicBezTo>
                    <a:pt x="4063" y="0"/>
                    <a:pt x="1" y="4062"/>
                    <a:pt x="1" y="9072"/>
                  </a:cubicBezTo>
                  <a:cubicBezTo>
                    <a:pt x="1" y="14083"/>
                    <a:pt x="4063" y="18144"/>
                    <a:pt x="9073" y="18144"/>
                  </a:cubicBezTo>
                  <a:cubicBezTo>
                    <a:pt x="14084" y="18144"/>
                    <a:pt x="18145" y="14083"/>
                    <a:pt x="18145" y="9072"/>
                  </a:cubicBezTo>
                  <a:cubicBezTo>
                    <a:pt x="18145" y="4062"/>
                    <a:pt x="14084"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a:off x="6825435" y="1510279"/>
              <a:ext cx="715775" cy="715775"/>
            </a:xfrm>
            <a:custGeom>
              <a:avLst/>
              <a:gdLst/>
              <a:ahLst/>
              <a:cxnLst/>
              <a:rect l="l" t="t" r="r" b="b"/>
              <a:pathLst>
                <a:path w="18145" h="18145" extrusionOk="0">
                  <a:moveTo>
                    <a:pt x="9072" y="1451"/>
                  </a:moveTo>
                  <a:cubicBezTo>
                    <a:pt x="11107" y="1451"/>
                    <a:pt x="13021" y="2244"/>
                    <a:pt x="14461" y="3683"/>
                  </a:cubicBezTo>
                  <a:cubicBezTo>
                    <a:pt x="15900" y="5123"/>
                    <a:pt x="16694" y="7037"/>
                    <a:pt x="16694" y="9072"/>
                  </a:cubicBezTo>
                  <a:cubicBezTo>
                    <a:pt x="16694" y="11108"/>
                    <a:pt x="15900" y="13023"/>
                    <a:pt x="14461" y="14463"/>
                  </a:cubicBezTo>
                  <a:cubicBezTo>
                    <a:pt x="13021" y="15901"/>
                    <a:pt x="11107" y="16695"/>
                    <a:pt x="9072" y="16695"/>
                  </a:cubicBezTo>
                  <a:cubicBezTo>
                    <a:pt x="7036" y="16695"/>
                    <a:pt x="5122" y="15901"/>
                    <a:pt x="3682" y="14463"/>
                  </a:cubicBezTo>
                  <a:cubicBezTo>
                    <a:pt x="2243" y="13023"/>
                    <a:pt x="1450" y="11108"/>
                    <a:pt x="1450" y="9072"/>
                  </a:cubicBezTo>
                  <a:cubicBezTo>
                    <a:pt x="1450" y="7037"/>
                    <a:pt x="2243" y="5123"/>
                    <a:pt x="3682" y="3683"/>
                  </a:cubicBezTo>
                  <a:cubicBezTo>
                    <a:pt x="5122" y="2244"/>
                    <a:pt x="7036" y="1451"/>
                    <a:pt x="9072" y="1451"/>
                  </a:cubicBezTo>
                  <a:close/>
                  <a:moveTo>
                    <a:pt x="9072" y="0"/>
                  </a:moveTo>
                  <a:cubicBezTo>
                    <a:pt x="4061" y="0"/>
                    <a:pt x="0" y="4062"/>
                    <a:pt x="0" y="9072"/>
                  </a:cubicBezTo>
                  <a:cubicBezTo>
                    <a:pt x="0" y="14083"/>
                    <a:pt x="4061" y="18144"/>
                    <a:pt x="9072" y="18144"/>
                  </a:cubicBezTo>
                  <a:cubicBezTo>
                    <a:pt x="14082" y="18144"/>
                    <a:pt x="18144" y="14083"/>
                    <a:pt x="18144" y="9072"/>
                  </a:cubicBezTo>
                  <a:cubicBezTo>
                    <a:pt x="18144" y="4062"/>
                    <a:pt x="14082" y="0"/>
                    <a:pt x="9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3"/>
            <p:cNvSpPr/>
            <p:nvPr/>
          </p:nvSpPr>
          <p:spPr>
            <a:xfrm>
              <a:off x="5622764" y="1491225"/>
              <a:ext cx="753921" cy="753921"/>
            </a:xfrm>
            <a:custGeom>
              <a:avLst/>
              <a:gdLst/>
              <a:ahLst/>
              <a:cxnLst/>
              <a:rect l="l" t="t" r="r" b="b"/>
              <a:pathLst>
                <a:path w="19112" h="19112" extrusionOk="0">
                  <a:moveTo>
                    <a:pt x="9556" y="967"/>
                  </a:moveTo>
                  <a:cubicBezTo>
                    <a:pt x="14292" y="967"/>
                    <a:pt x="18145" y="4820"/>
                    <a:pt x="18145" y="9555"/>
                  </a:cubicBezTo>
                  <a:cubicBezTo>
                    <a:pt x="18145" y="14292"/>
                    <a:pt x="14292" y="18145"/>
                    <a:pt x="9556" y="18145"/>
                  </a:cubicBezTo>
                  <a:cubicBezTo>
                    <a:pt x="4820" y="18145"/>
                    <a:pt x="968" y="14292"/>
                    <a:pt x="968" y="9555"/>
                  </a:cubicBezTo>
                  <a:cubicBezTo>
                    <a:pt x="968" y="4820"/>
                    <a:pt x="4820" y="967"/>
                    <a:pt x="9556" y="967"/>
                  </a:cubicBezTo>
                  <a:close/>
                  <a:moveTo>
                    <a:pt x="9556" y="0"/>
                  </a:moveTo>
                  <a:cubicBezTo>
                    <a:pt x="4287" y="0"/>
                    <a:pt x="1" y="4286"/>
                    <a:pt x="1" y="9555"/>
                  </a:cubicBezTo>
                  <a:cubicBezTo>
                    <a:pt x="1" y="14825"/>
                    <a:pt x="4287" y="19111"/>
                    <a:pt x="9556" y="19111"/>
                  </a:cubicBezTo>
                  <a:cubicBezTo>
                    <a:pt x="14826" y="19111"/>
                    <a:pt x="19112" y="14825"/>
                    <a:pt x="19112" y="9555"/>
                  </a:cubicBezTo>
                  <a:cubicBezTo>
                    <a:pt x="19112" y="4286"/>
                    <a:pt x="14826" y="0"/>
                    <a:pt x="9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3"/>
            <p:cNvSpPr/>
            <p:nvPr/>
          </p:nvSpPr>
          <p:spPr>
            <a:xfrm>
              <a:off x="6806342" y="1491225"/>
              <a:ext cx="753921" cy="753921"/>
            </a:xfrm>
            <a:custGeom>
              <a:avLst/>
              <a:gdLst/>
              <a:ahLst/>
              <a:cxnLst/>
              <a:rect l="l" t="t" r="r" b="b"/>
              <a:pathLst>
                <a:path w="19112" h="19112" extrusionOk="0">
                  <a:moveTo>
                    <a:pt x="9556" y="967"/>
                  </a:moveTo>
                  <a:cubicBezTo>
                    <a:pt x="14292" y="967"/>
                    <a:pt x="18144" y="4820"/>
                    <a:pt x="18144" y="9555"/>
                  </a:cubicBezTo>
                  <a:cubicBezTo>
                    <a:pt x="18144" y="14292"/>
                    <a:pt x="14292" y="18145"/>
                    <a:pt x="9556" y="18145"/>
                  </a:cubicBezTo>
                  <a:cubicBezTo>
                    <a:pt x="4820" y="18145"/>
                    <a:pt x="967" y="14292"/>
                    <a:pt x="967" y="9555"/>
                  </a:cubicBezTo>
                  <a:cubicBezTo>
                    <a:pt x="967" y="4820"/>
                    <a:pt x="4820" y="967"/>
                    <a:pt x="9556" y="967"/>
                  </a:cubicBezTo>
                  <a:close/>
                  <a:moveTo>
                    <a:pt x="9556" y="0"/>
                  </a:moveTo>
                  <a:cubicBezTo>
                    <a:pt x="4286" y="0"/>
                    <a:pt x="0" y="4286"/>
                    <a:pt x="0" y="9555"/>
                  </a:cubicBezTo>
                  <a:cubicBezTo>
                    <a:pt x="0" y="14825"/>
                    <a:pt x="4286" y="19111"/>
                    <a:pt x="9556" y="19111"/>
                  </a:cubicBezTo>
                  <a:cubicBezTo>
                    <a:pt x="14825" y="19111"/>
                    <a:pt x="19111" y="14825"/>
                    <a:pt x="19111" y="9555"/>
                  </a:cubicBezTo>
                  <a:cubicBezTo>
                    <a:pt x="19111" y="4286"/>
                    <a:pt x="14825" y="0"/>
                    <a:pt x="9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a:off x="6642078" y="1327316"/>
              <a:ext cx="572817" cy="656091"/>
            </a:xfrm>
            <a:custGeom>
              <a:avLst/>
              <a:gdLst/>
              <a:ahLst/>
              <a:cxnLst/>
              <a:rect l="l" t="t" r="r" b="b"/>
              <a:pathLst>
                <a:path w="14521" h="16632" extrusionOk="0">
                  <a:moveTo>
                    <a:pt x="3454" y="6170"/>
                  </a:moveTo>
                  <a:lnTo>
                    <a:pt x="12918" y="13516"/>
                  </a:lnTo>
                  <a:lnTo>
                    <a:pt x="928" y="15768"/>
                  </a:lnTo>
                  <a:lnTo>
                    <a:pt x="3454" y="6171"/>
                  </a:lnTo>
                  <a:lnTo>
                    <a:pt x="3454" y="6170"/>
                  </a:lnTo>
                  <a:close/>
                  <a:moveTo>
                    <a:pt x="4377" y="0"/>
                  </a:moveTo>
                  <a:lnTo>
                    <a:pt x="1" y="16630"/>
                  </a:lnTo>
                  <a:lnTo>
                    <a:pt x="1" y="16630"/>
                  </a:lnTo>
                  <a:lnTo>
                    <a:pt x="14521" y="13904"/>
                  </a:lnTo>
                  <a:lnTo>
                    <a:pt x="3642" y="5459"/>
                  </a:lnTo>
                  <a:lnTo>
                    <a:pt x="5032" y="172"/>
                  </a:lnTo>
                  <a:lnTo>
                    <a:pt x="4377" y="0"/>
                  </a:lnTo>
                  <a:close/>
                  <a:moveTo>
                    <a:pt x="1" y="16630"/>
                  </a:moveTo>
                  <a:lnTo>
                    <a:pt x="1" y="16630"/>
                  </a:lnTo>
                  <a:lnTo>
                    <a:pt x="1" y="16631"/>
                  </a:lnTo>
                  <a:lnTo>
                    <a:pt x="1" y="166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3"/>
            <p:cNvSpPr/>
            <p:nvPr/>
          </p:nvSpPr>
          <p:spPr>
            <a:xfrm>
              <a:off x="6196150" y="1422743"/>
              <a:ext cx="474553" cy="551594"/>
            </a:xfrm>
            <a:custGeom>
              <a:avLst/>
              <a:gdLst/>
              <a:ahLst/>
              <a:cxnLst/>
              <a:rect l="l" t="t" r="r" b="b"/>
              <a:pathLst>
                <a:path w="12030" h="13983" extrusionOk="0">
                  <a:moveTo>
                    <a:pt x="516" y="0"/>
                  </a:moveTo>
                  <a:lnTo>
                    <a:pt x="0" y="438"/>
                  </a:lnTo>
                  <a:lnTo>
                    <a:pt x="11514" y="13982"/>
                  </a:lnTo>
                  <a:lnTo>
                    <a:pt x="12030" y="13544"/>
                  </a:lnTo>
                  <a:lnTo>
                    <a:pt x="5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3"/>
            <p:cNvSpPr/>
            <p:nvPr/>
          </p:nvSpPr>
          <p:spPr>
            <a:xfrm>
              <a:off x="5984548" y="1028453"/>
              <a:ext cx="267336" cy="853092"/>
            </a:xfrm>
            <a:custGeom>
              <a:avLst/>
              <a:gdLst/>
              <a:ahLst/>
              <a:cxnLst/>
              <a:rect l="l" t="t" r="r" b="b"/>
              <a:pathLst>
                <a:path w="6777" h="21626" extrusionOk="0">
                  <a:moveTo>
                    <a:pt x="4154" y="1"/>
                  </a:moveTo>
                  <a:cubicBezTo>
                    <a:pt x="4118" y="1"/>
                    <a:pt x="4081" y="6"/>
                    <a:pt x="4045" y="19"/>
                  </a:cubicBezTo>
                  <a:cubicBezTo>
                    <a:pt x="3868" y="79"/>
                    <a:pt x="3774" y="272"/>
                    <a:pt x="3834" y="449"/>
                  </a:cubicBezTo>
                  <a:lnTo>
                    <a:pt x="6081" y="6998"/>
                  </a:lnTo>
                  <a:cubicBezTo>
                    <a:pt x="5876" y="7833"/>
                    <a:pt x="4400" y="13824"/>
                    <a:pt x="3912" y="15084"/>
                  </a:cubicBezTo>
                  <a:cubicBezTo>
                    <a:pt x="3398" y="16416"/>
                    <a:pt x="142" y="21045"/>
                    <a:pt x="109" y="21091"/>
                  </a:cubicBezTo>
                  <a:cubicBezTo>
                    <a:pt x="1" y="21244"/>
                    <a:pt x="38" y="21456"/>
                    <a:pt x="191" y="21563"/>
                  </a:cubicBezTo>
                  <a:cubicBezTo>
                    <a:pt x="250" y="21605"/>
                    <a:pt x="317" y="21626"/>
                    <a:pt x="385" y="21626"/>
                  </a:cubicBezTo>
                  <a:cubicBezTo>
                    <a:pt x="491" y="21626"/>
                    <a:pt x="595" y="21575"/>
                    <a:pt x="662" y="21481"/>
                  </a:cubicBezTo>
                  <a:cubicBezTo>
                    <a:pt x="798" y="21289"/>
                    <a:pt x="3999" y="16737"/>
                    <a:pt x="4543" y="15329"/>
                  </a:cubicBezTo>
                  <a:cubicBezTo>
                    <a:pt x="5082" y="13938"/>
                    <a:pt x="6694" y="7343"/>
                    <a:pt x="6762" y="7062"/>
                  </a:cubicBezTo>
                  <a:cubicBezTo>
                    <a:pt x="6777" y="7000"/>
                    <a:pt x="6774" y="6933"/>
                    <a:pt x="6754" y="6872"/>
                  </a:cubicBezTo>
                  <a:lnTo>
                    <a:pt x="4475" y="229"/>
                  </a:lnTo>
                  <a:cubicBezTo>
                    <a:pt x="4427" y="89"/>
                    <a:pt x="4295" y="1"/>
                    <a:pt x="4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3"/>
            <p:cNvSpPr/>
            <p:nvPr/>
          </p:nvSpPr>
          <p:spPr>
            <a:xfrm>
              <a:off x="6231220" y="1293390"/>
              <a:ext cx="524376" cy="351872"/>
            </a:xfrm>
            <a:custGeom>
              <a:avLst/>
              <a:gdLst/>
              <a:ahLst/>
              <a:cxnLst/>
              <a:rect l="l" t="t" r="r" b="b"/>
              <a:pathLst>
                <a:path w="13293" h="8920" extrusionOk="0">
                  <a:moveTo>
                    <a:pt x="367" y="1"/>
                  </a:moveTo>
                  <a:lnTo>
                    <a:pt x="0" y="569"/>
                  </a:lnTo>
                  <a:lnTo>
                    <a:pt x="12925" y="8920"/>
                  </a:lnTo>
                  <a:lnTo>
                    <a:pt x="13292" y="8352"/>
                  </a:lnTo>
                  <a:lnTo>
                    <a:pt x="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3"/>
            <p:cNvSpPr/>
            <p:nvPr/>
          </p:nvSpPr>
          <p:spPr>
            <a:xfrm>
              <a:off x="5947466" y="1821292"/>
              <a:ext cx="103984" cy="94516"/>
            </a:xfrm>
            <a:custGeom>
              <a:avLst/>
              <a:gdLst/>
              <a:ahLst/>
              <a:cxnLst/>
              <a:rect l="l" t="t" r="r" b="b"/>
              <a:pathLst>
                <a:path w="2636" h="2396" extrusionOk="0">
                  <a:moveTo>
                    <a:pt x="1319" y="0"/>
                  </a:moveTo>
                  <a:cubicBezTo>
                    <a:pt x="1228" y="0"/>
                    <a:pt x="1135" y="11"/>
                    <a:pt x="1043" y="32"/>
                  </a:cubicBezTo>
                  <a:cubicBezTo>
                    <a:pt x="400" y="184"/>
                    <a:pt x="0" y="829"/>
                    <a:pt x="153" y="1472"/>
                  </a:cubicBezTo>
                  <a:cubicBezTo>
                    <a:pt x="283" y="2024"/>
                    <a:pt x="774" y="2396"/>
                    <a:pt x="1317" y="2396"/>
                  </a:cubicBezTo>
                  <a:cubicBezTo>
                    <a:pt x="1408" y="2396"/>
                    <a:pt x="1501" y="2385"/>
                    <a:pt x="1593" y="2363"/>
                  </a:cubicBezTo>
                  <a:cubicBezTo>
                    <a:pt x="2237" y="2212"/>
                    <a:pt x="2636" y="1566"/>
                    <a:pt x="2483" y="922"/>
                  </a:cubicBezTo>
                  <a:cubicBezTo>
                    <a:pt x="2353" y="371"/>
                    <a:pt x="1862" y="0"/>
                    <a:pt x="1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3"/>
            <p:cNvSpPr/>
            <p:nvPr/>
          </p:nvSpPr>
          <p:spPr>
            <a:xfrm>
              <a:off x="7131438" y="1820937"/>
              <a:ext cx="103707" cy="94516"/>
            </a:xfrm>
            <a:custGeom>
              <a:avLst/>
              <a:gdLst/>
              <a:ahLst/>
              <a:cxnLst/>
              <a:rect l="l" t="t" r="r" b="b"/>
              <a:pathLst>
                <a:path w="2629" h="2396" extrusionOk="0">
                  <a:moveTo>
                    <a:pt x="1315" y="0"/>
                  </a:moveTo>
                  <a:cubicBezTo>
                    <a:pt x="1008" y="0"/>
                    <a:pt x="702" y="117"/>
                    <a:pt x="468" y="351"/>
                  </a:cubicBezTo>
                  <a:cubicBezTo>
                    <a:pt x="1" y="818"/>
                    <a:pt x="1" y="1576"/>
                    <a:pt x="468" y="2045"/>
                  </a:cubicBezTo>
                  <a:cubicBezTo>
                    <a:pt x="702" y="2278"/>
                    <a:pt x="1008" y="2395"/>
                    <a:pt x="1315" y="2395"/>
                  </a:cubicBezTo>
                  <a:cubicBezTo>
                    <a:pt x="1621" y="2395"/>
                    <a:pt x="1928" y="2278"/>
                    <a:pt x="2162" y="2045"/>
                  </a:cubicBezTo>
                  <a:cubicBezTo>
                    <a:pt x="2629" y="1576"/>
                    <a:pt x="2629" y="818"/>
                    <a:pt x="2162" y="351"/>
                  </a:cubicBezTo>
                  <a:cubicBezTo>
                    <a:pt x="1928" y="117"/>
                    <a:pt x="1621" y="0"/>
                    <a:pt x="1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3"/>
            <p:cNvSpPr/>
            <p:nvPr/>
          </p:nvSpPr>
          <p:spPr>
            <a:xfrm>
              <a:off x="6628941" y="1303884"/>
              <a:ext cx="306231" cy="53727"/>
            </a:xfrm>
            <a:custGeom>
              <a:avLst/>
              <a:gdLst/>
              <a:ahLst/>
              <a:cxnLst/>
              <a:rect l="l" t="t" r="r" b="b"/>
              <a:pathLst>
                <a:path w="7763" h="1362" extrusionOk="0">
                  <a:moveTo>
                    <a:pt x="6434" y="0"/>
                  </a:moveTo>
                  <a:cubicBezTo>
                    <a:pt x="5715" y="0"/>
                    <a:pt x="4780" y="124"/>
                    <a:pt x="4076" y="152"/>
                  </a:cubicBezTo>
                  <a:cubicBezTo>
                    <a:pt x="3948" y="158"/>
                    <a:pt x="3815" y="160"/>
                    <a:pt x="3679" y="160"/>
                  </a:cubicBezTo>
                  <a:cubicBezTo>
                    <a:pt x="2869" y="160"/>
                    <a:pt x="1949" y="82"/>
                    <a:pt x="1372" y="82"/>
                  </a:cubicBezTo>
                  <a:cubicBezTo>
                    <a:pt x="1202" y="82"/>
                    <a:pt x="1061" y="89"/>
                    <a:pt x="962" y="107"/>
                  </a:cubicBezTo>
                  <a:cubicBezTo>
                    <a:pt x="472" y="195"/>
                    <a:pt x="0" y="859"/>
                    <a:pt x="473" y="1066"/>
                  </a:cubicBezTo>
                  <a:cubicBezTo>
                    <a:pt x="947" y="1275"/>
                    <a:pt x="3534" y="1083"/>
                    <a:pt x="4888" y="1279"/>
                  </a:cubicBezTo>
                  <a:cubicBezTo>
                    <a:pt x="5293" y="1338"/>
                    <a:pt x="5639" y="1361"/>
                    <a:pt x="5936" y="1361"/>
                  </a:cubicBezTo>
                  <a:cubicBezTo>
                    <a:pt x="6634" y="1361"/>
                    <a:pt x="7062" y="1230"/>
                    <a:pt x="7351" y="1105"/>
                  </a:cubicBezTo>
                  <a:cubicBezTo>
                    <a:pt x="7762" y="927"/>
                    <a:pt x="7681" y="375"/>
                    <a:pt x="7378" y="168"/>
                  </a:cubicBezTo>
                  <a:cubicBezTo>
                    <a:pt x="7195" y="42"/>
                    <a:pt x="6851" y="0"/>
                    <a:pt x="6434" y="0"/>
                  </a:cubicBezTo>
                  <a:close/>
                </a:path>
              </a:pathLst>
            </a:custGeom>
            <a:solidFill>
              <a:srgbClr val="33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3"/>
            <p:cNvSpPr/>
            <p:nvPr/>
          </p:nvSpPr>
          <p:spPr>
            <a:xfrm>
              <a:off x="6555093" y="1861964"/>
              <a:ext cx="210610" cy="208796"/>
            </a:xfrm>
            <a:custGeom>
              <a:avLst/>
              <a:gdLst/>
              <a:ahLst/>
              <a:cxnLst/>
              <a:rect l="l" t="t" r="r" b="b"/>
              <a:pathLst>
                <a:path w="5339" h="5293" extrusionOk="0">
                  <a:moveTo>
                    <a:pt x="2776" y="1070"/>
                  </a:moveTo>
                  <a:cubicBezTo>
                    <a:pt x="2991" y="1070"/>
                    <a:pt x="3167" y="1242"/>
                    <a:pt x="3170" y="1458"/>
                  </a:cubicBezTo>
                  <a:cubicBezTo>
                    <a:pt x="3171" y="1551"/>
                    <a:pt x="3098" y="1627"/>
                    <a:pt x="3004" y="1628"/>
                  </a:cubicBezTo>
                  <a:lnTo>
                    <a:pt x="2302" y="1641"/>
                  </a:lnTo>
                  <a:cubicBezTo>
                    <a:pt x="2301" y="1641"/>
                    <a:pt x="2301" y="1641"/>
                    <a:pt x="2300" y="1641"/>
                  </a:cubicBezTo>
                  <a:cubicBezTo>
                    <a:pt x="2208" y="1641"/>
                    <a:pt x="2132" y="1566"/>
                    <a:pt x="2131" y="1474"/>
                  </a:cubicBezTo>
                  <a:cubicBezTo>
                    <a:pt x="2128" y="1256"/>
                    <a:pt x="2301" y="1077"/>
                    <a:pt x="2519" y="1073"/>
                  </a:cubicBezTo>
                  <a:lnTo>
                    <a:pt x="2769" y="1070"/>
                  </a:lnTo>
                  <a:cubicBezTo>
                    <a:pt x="2771" y="1070"/>
                    <a:pt x="2774" y="1070"/>
                    <a:pt x="2776" y="1070"/>
                  </a:cubicBezTo>
                  <a:close/>
                  <a:moveTo>
                    <a:pt x="3847" y="2108"/>
                  </a:moveTo>
                  <a:cubicBezTo>
                    <a:pt x="4062" y="2108"/>
                    <a:pt x="4238" y="2281"/>
                    <a:pt x="4242" y="2495"/>
                  </a:cubicBezTo>
                  <a:lnTo>
                    <a:pt x="4247" y="2747"/>
                  </a:lnTo>
                  <a:cubicBezTo>
                    <a:pt x="4249" y="2965"/>
                    <a:pt x="4076" y="3143"/>
                    <a:pt x="3858" y="3147"/>
                  </a:cubicBezTo>
                  <a:cubicBezTo>
                    <a:pt x="3856" y="3147"/>
                    <a:pt x="3855" y="3147"/>
                    <a:pt x="3853" y="3147"/>
                  </a:cubicBezTo>
                  <a:cubicBezTo>
                    <a:pt x="3763" y="3147"/>
                    <a:pt x="3688" y="3073"/>
                    <a:pt x="3687" y="2982"/>
                  </a:cubicBezTo>
                  <a:lnTo>
                    <a:pt x="3676" y="2279"/>
                  </a:lnTo>
                  <a:cubicBezTo>
                    <a:pt x="3673" y="2186"/>
                    <a:pt x="3748" y="2109"/>
                    <a:pt x="3841" y="2108"/>
                  </a:cubicBezTo>
                  <a:cubicBezTo>
                    <a:pt x="3843" y="2108"/>
                    <a:pt x="3845" y="2108"/>
                    <a:pt x="3847" y="2108"/>
                  </a:cubicBezTo>
                  <a:close/>
                  <a:moveTo>
                    <a:pt x="1485" y="2146"/>
                  </a:moveTo>
                  <a:cubicBezTo>
                    <a:pt x="1576" y="2146"/>
                    <a:pt x="1651" y="2220"/>
                    <a:pt x="1652" y="2311"/>
                  </a:cubicBezTo>
                  <a:lnTo>
                    <a:pt x="1664" y="3014"/>
                  </a:lnTo>
                  <a:cubicBezTo>
                    <a:pt x="1665" y="3107"/>
                    <a:pt x="1591" y="3184"/>
                    <a:pt x="1498" y="3185"/>
                  </a:cubicBezTo>
                  <a:cubicBezTo>
                    <a:pt x="1496" y="3185"/>
                    <a:pt x="1493" y="3185"/>
                    <a:pt x="1491" y="3185"/>
                  </a:cubicBezTo>
                  <a:cubicBezTo>
                    <a:pt x="1276" y="3185"/>
                    <a:pt x="1100" y="3012"/>
                    <a:pt x="1097" y="2798"/>
                  </a:cubicBezTo>
                  <a:lnTo>
                    <a:pt x="1093" y="2546"/>
                  </a:lnTo>
                  <a:cubicBezTo>
                    <a:pt x="1090" y="2328"/>
                    <a:pt x="1263" y="2149"/>
                    <a:pt x="1481" y="2146"/>
                  </a:cubicBezTo>
                  <a:cubicBezTo>
                    <a:pt x="1482" y="2146"/>
                    <a:pt x="1484" y="2146"/>
                    <a:pt x="1485" y="2146"/>
                  </a:cubicBezTo>
                  <a:close/>
                  <a:moveTo>
                    <a:pt x="3039" y="3652"/>
                  </a:moveTo>
                  <a:cubicBezTo>
                    <a:pt x="3132" y="3652"/>
                    <a:pt x="3206" y="3725"/>
                    <a:pt x="3209" y="3819"/>
                  </a:cubicBezTo>
                  <a:cubicBezTo>
                    <a:pt x="3211" y="4036"/>
                    <a:pt x="3038" y="4216"/>
                    <a:pt x="2820" y="4218"/>
                  </a:cubicBezTo>
                  <a:lnTo>
                    <a:pt x="2569" y="4223"/>
                  </a:lnTo>
                  <a:cubicBezTo>
                    <a:pt x="2567" y="4223"/>
                    <a:pt x="2565" y="4223"/>
                    <a:pt x="2563" y="4223"/>
                  </a:cubicBezTo>
                  <a:cubicBezTo>
                    <a:pt x="2348" y="4223"/>
                    <a:pt x="2172" y="4050"/>
                    <a:pt x="2168" y="3835"/>
                  </a:cubicBezTo>
                  <a:cubicBezTo>
                    <a:pt x="2167" y="3742"/>
                    <a:pt x="2242" y="3666"/>
                    <a:pt x="2335" y="3663"/>
                  </a:cubicBezTo>
                  <a:lnTo>
                    <a:pt x="3037" y="3652"/>
                  </a:lnTo>
                  <a:cubicBezTo>
                    <a:pt x="3037" y="3652"/>
                    <a:pt x="3038" y="3652"/>
                    <a:pt x="3039" y="3652"/>
                  </a:cubicBezTo>
                  <a:close/>
                  <a:moveTo>
                    <a:pt x="2669" y="0"/>
                  </a:moveTo>
                  <a:cubicBezTo>
                    <a:pt x="2655" y="0"/>
                    <a:pt x="2641" y="0"/>
                    <a:pt x="2627" y="1"/>
                  </a:cubicBezTo>
                  <a:cubicBezTo>
                    <a:pt x="1166" y="24"/>
                    <a:pt x="0" y="1228"/>
                    <a:pt x="24" y="2689"/>
                  </a:cubicBezTo>
                  <a:cubicBezTo>
                    <a:pt x="47" y="4136"/>
                    <a:pt x="1228" y="5293"/>
                    <a:pt x="2669" y="5293"/>
                  </a:cubicBezTo>
                  <a:cubicBezTo>
                    <a:pt x="2683" y="5293"/>
                    <a:pt x="2697" y="5292"/>
                    <a:pt x="2711" y="5292"/>
                  </a:cubicBezTo>
                  <a:cubicBezTo>
                    <a:pt x="4173" y="5268"/>
                    <a:pt x="5339" y="4065"/>
                    <a:pt x="5316" y="2604"/>
                  </a:cubicBezTo>
                  <a:cubicBezTo>
                    <a:pt x="5292" y="1157"/>
                    <a:pt x="4112" y="0"/>
                    <a:pt x="2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3"/>
            <p:cNvSpPr/>
            <p:nvPr/>
          </p:nvSpPr>
          <p:spPr>
            <a:xfrm>
              <a:off x="6473474" y="1868315"/>
              <a:ext cx="202168" cy="111400"/>
            </a:xfrm>
            <a:custGeom>
              <a:avLst/>
              <a:gdLst/>
              <a:ahLst/>
              <a:cxnLst/>
              <a:rect l="l" t="t" r="r" b="b"/>
              <a:pathLst>
                <a:path w="5125" h="2824" extrusionOk="0">
                  <a:moveTo>
                    <a:pt x="387" y="1"/>
                  </a:moveTo>
                  <a:cubicBezTo>
                    <a:pt x="262" y="1"/>
                    <a:pt x="143" y="70"/>
                    <a:pt x="84" y="190"/>
                  </a:cubicBezTo>
                  <a:cubicBezTo>
                    <a:pt x="1" y="357"/>
                    <a:pt x="69" y="560"/>
                    <a:pt x="238" y="643"/>
                  </a:cubicBezTo>
                  <a:lnTo>
                    <a:pt x="4589" y="2788"/>
                  </a:lnTo>
                  <a:cubicBezTo>
                    <a:pt x="4637" y="2812"/>
                    <a:pt x="4688" y="2823"/>
                    <a:pt x="4738" y="2823"/>
                  </a:cubicBezTo>
                  <a:cubicBezTo>
                    <a:pt x="4864" y="2823"/>
                    <a:pt x="4983" y="2755"/>
                    <a:pt x="5042" y="2635"/>
                  </a:cubicBezTo>
                  <a:cubicBezTo>
                    <a:pt x="5125" y="2467"/>
                    <a:pt x="5056" y="2265"/>
                    <a:pt x="4889" y="2181"/>
                  </a:cubicBezTo>
                  <a:lnTo>
                    <a:pt x="536" y="36"/>
                  </a:lnTo>
                  <a:cubicBezTo>
                    <a:pt x="488" y="12"/>
                    <a:pt x="437" y="1"/>
                    <a:pt x="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3"/>
            <p:cNvSpPr/>
            <p:nvPr/>
          </p:nvSpPr>
          <p:spPr>
            <a:xfrm>
              <a:off x="6438838" y="1865514"/>
              <a:ext cx="99447" cy="32584"/>
            </a:xfrm>
            <a:custGeom>
              <a:avLst/>
              <a:gdLst/>
              <a:ahLst/>
              <a:cxnLst/>
              <a:rect l="l" t="t" r="r" b="b"/>
              <a:pathLst>
                <a:path w="2521" h="826" extrusionOk="0">
                  <a:moveTo>
                    <a:pt x="2470" y="1"/>
                  </a:moveTo>
                  <a:lnTo>
                    <a:pt x="50" y="8"/>
                  </a:lnTo>
                  <a:cubicBezTo>
                    <a:pt x="23" y="8"/>
                    <a:pt x="1" y="30"/>
                    <a:pt x="1" y="56"/>
                  </a:cubicBezTo>
                  <a:lnTo>
                    <a:pt x="3" y="778"/>
                  </a:lnTo>
                  <a:cubicBezTo>
                    <a:pt x="3" y="804"/>
                    <a:pt x="25" y="826"/>
                    <a:pt x="53" y="826"/>
                  </a:cubicBezTo>
                  <a:lnTo>
                    <a:pt x="2471" y="820"/>
                  </a:lnTo>
                  <a:cubicBezTo>
                    <a:pt x="2499" y="820"/>
                    <a:pt x="2521" y="797"/>
                    <a:pt x="2521" y="770"/>
                  </a:cubicBezTo>
                  <a:lnTo>
                    <a:pt x="2518" y="50"/>
                  </a:lnTo>
                  <a:cubicBezTo>
                    <a:pt x="2518" y="23"/>
                    <a:pt x="2497" y="1"/>
                    <a:pt x="2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3"/>
            <p:cNvSpPr/>
            <p:nvPr/>
          </p:nvSpPr>
          <p:spPr>
            <a:xfrm>
              <a:off x="6133624" y="1028453"/>
              <a:ext cx="162169" cy="61538"/>
            </a:xfrm>
            <a:custGeom>
              <a:avLst/>
              <a:gdLst/>
              <a:ahLst/>
              <a:cxnLst/>
              <a:rect l="l" t="t" r="r" b="b"/>
              <a:pathLst>
                <a:path w="4111" h="1560" extrusionOk="0">
                  <a:moveTo>
                    <a:pt x="374" y="0"/>
                  </a:moveTo>
                  <a:cubicBezTo>
                    <a:pt x="225" y="0"/>
                    <a:pt x="88" y="101"/>
                    <a:pt x="48" y="254"/>
                  </a:cubicBezTo>
                  <a:cubicBezTo>
                    <a:pt x="1" y="434"/>
                    <a:pt x="109" y="618"/>
                    <a:pt x="290" y="667"/>
                  </a:cubicBezTo>
                  <a:lnTo>
                    <a:pt x="3649" y="1548"/>
                  </a:lnTo>
                  <a:cubicBezTo>
                    <a:pt x="3678" y="1556"/>
                    <a:pt x="3707" y="1560"/>
                    <a:pt x="3736" y="1560"/>
                  </a:cubicBezTo>
                  <a:cubicBezTo>
                    <a:pt x="3886" y="1560"/>
                    <a:pt x="4024" y="1459"/>
                    <a:pt x="4063" y="1307"/>
                  </a:cubicBezTo>
                  <a:cubicBezTo>
                    <a:pt x="4110" y="1126"/>
                    <a:pt x="4002" y="941"/>
                    <a:pt x="3821" y="894"/>
                  </a:cubicBezTo>
                  <a:lnTo>
                    <a:pt x="461" y="12"/>
                  </a:lnTo>
                  <a:cubicBezTo>
                    <a:pt x="432" y="4"/>
                    <a:pt x="403"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3"/>
            <p:cNvSpPr/>
            <p:nvPr/>
          </p:nvSpPr>
          <p:spPr>
            <a:xfrm>
              <a:off x="6489530" y="1711152"/>
              <a:ext cx="61459" cy="124220"/>
            </a:xfrm>
            <a:custGeom>
              <a:avLst/>
              <a:gdLst/>
              <a:ahLst/>
              <a:cxnLst/>
              <a:rect l="l" t="t" r="r" b="b"/>
              <a:pathLst>
                <a:path w="1558" h="3149" extrusionOk="0">
                  <a:moveTo>
                    <a:pt x="1" y="1"/>
                  </a:moveTo>
                  <a:lnTo>
                    <a:pt x="156" y="2415"/>
                  </a:lnTo>
                  <a:lnTo>
                    <a:pt x="38" y="3062"/>
                  </a:lnTo>
                  <a:lnTo>
                    <a:pt x="1137" y="3148"/>
                  </a:lnTo>
                  <a:lnTo>
                    <a:pt x="1557" y="2846"/>
                  </a:lnTo>
                  <a:lnTo>
                    <a:pt x="1438" y="308"/>
                  </a:lnTo>
                  <a:lnTo>
                    <a:pt x="1"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3"/>
            <p:cNvSpPr/>
            <p:nvPr/>
          </p:nvSpPr>
          <p:spPr>
            <a:xfrm>
              <a:off x="6384439" y="1791232"/>
              <a:ext cx="176764" cy="81222"/>
            </a:xfrm>
            <a:custGeom>
              <a:avLst/>
              <a:gdLst/>
              <a:ahLst/>
              <a:cxnLst/>
              <a:rect l="l" t="t" r="r" b="b"/>
              <a:pathLst>
                <a:path w="4481" h="2059" extrusionOk="0">
                  <a:moveTo>
                    <a:pt x="2799" y="1"/>
                  </a:moveTo>
                  <a:cubicBezTo>
                    <a:pt x="2799" y="1"/>
                    <a:pt x="1721" y="562"/>
                    <a:pt x="1497" y="704"/>
                  </a:cubicBezTo>
                  <a:cubicBezTo>
                    <a:pt x="1272" y="845"/>
                    <a:pt x="926" y="851"/>
                    <a:pt x="771" y="864"/>
                  </a:cubicBezTo>
                  <a:cubicBezTo>
                    <a:pt x="617" y="877"/>
                    <a:pt x="245" y="877"/>
                    <a:pt x="123" y="1234"/>
                  </a:cubicBezTo>
                  <a:cubicBezTo>
                    <a:pt x="0" y="1591"/>
                    <a:pt x="279" y="1768"/>
                    <a:pt x="924" y="1962"/>
                  </a:cubicBezTo>
                  <a:cubicBezTo>
                    <a:pt x="1161" y="2034"/>
                    <a:pt x="1400" y="2058"/>
                    <a:pt x="1623" y="2058"/>
                  </a:cubicBezTo>
                  <a:cubicBezTo>
                    <a:pt x="2005" y="2058"/>
                    <a:pt x="2340" y="1986"/>
                    <a:pt x="2538" y="1955"/>
                  </a:cubicBezTo>
                  <a:cubicBezTo>
                    <a:pt x="2610" y="1944"/>
                    <a:pt x="2722" y="1940"/>
                    <a:pt x="2855" y="1940"/>
                  </a:cubicBezTo>
                  <a:cubicBezTo>
                    <a:pt x="3170" y="1940"/>
                    <a:pt x="3601" y="1962"/>
                    <a:pt x="3880" y="1962"/>
                  </a:cubicBezTo>
                  <a:cubicBezTo>
                    <a:pt x="4002" y="1962"/>
                    <a:pt x="4095" y="1958"/>
                    <a:pt x="4136" y="1945"/>
                  </a:cubicBezTo>
                  <a:cubicBezTo>
                    <a:pt x="4375" y="1873"/>
                    <a:pt x="4480" y="1665"/>
                    <a:pt x="4462" y="1387"/>
                  </a:cubicBezTo>
                  <a:cubicBezTo>
                    <a:pt x="4444" y="1113"/>
                    <a:pt x="4395" y="502"/>
                    <a:pt x="4220" y="502"/>
                  </a:cubicBezTo>
                  <a:cubicBezTo>
                    <a:pt x="4217" y="502"/>
                    <a:pt x="4214" y="503"/>
                    <a:pt x="4210" y="503"/>
                  </a:cubicBezTo>
                  <a:lnTo>
                    <a:pt x="4210" y="504"/>
                  </a:lnTo>
                  <a:cubicBezTo>
                    <a:pt x="4066" y="521"/>
                    <a:pt x="3925" y="720"/>
                    <a:pt x="3608" y="720"/>
                  </a:cubicBezTo>
                  <a:cubicBezTo>
                    <a:pt x="3523" y="720"/>
                    <a:pt x="3424" y="705"/>
                    <a:pt x="3310" y="669"/>
                  </a:cubicBezTo>
                  <a:cubicBezTo>
                    <a:pt x="2769" y="499"/>
                    <a:pt x="2799" y="1"/>
                    <a:pt x="27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3"/>
            <p:cNvSpPr/>
            <p:nvPr/>
          </p:nvSpPr>
          <p:spPr>
            <a:xfrm>
              <a:off x="6479904" y="1799595"/>
              <a:ext cx="10888" cy="12347"/>
            </a:xfrm>
            <a:custGeom>
              <a:avLst/>
              <a:gdLst/>
              <a:ahLst/>
              <a:cxnLst/>
              <a:rect l="l" t="t" r="r" b="b"/>
              <a:pathLst>
                <a:path w="276" h="313" extrusionOk="0">
                  <a:moveTo>
                    <a:pt x="44" y="1"/>
                  </a:moveTo>
                  <a:cubicBezTo>
                    <a:pt x="35" y="1"/>
                    <a:pt x="27" y="4"/>
                    <a:pt x="19" y="9"/>
                  </a:cubicBezTo>
                  <a:cubicBezTo>
                    <a:pt x="3" y="22"/>
                    <a:pt x="0" y="48"/>
                    <a:pt x="13" y="65"/>
                  </a:cubicBezTo>
                  <a:lnTo>
                    <a:pt x="200" y="298"/>
                  </a:lnTo>
                  <a:cubicBezTo>
                    <a:pt x="208" y="308"/>
                    <a:pt x="219" y="313"/>
                    <a:pt x="231" y="313"/>
                  </a:cubicBezTo>
                  <a:cubicBezTo>
                    <a:pt x="240" y="313"/>
                    <a:pt x="248" y="310"/>
                    <a:pt x="255" y="304"/>
                  </a:cubicBezTo>
                  <a:cubicBezTo>
                    <a:pt x="273" y="291"/>
                    <a:pt x="276" y="266"/>
                    <a:pt x="263" y="249"/>
                  </a:cubicBezTo>
                  <a:lnTo>
                    <a:pt x="76" y="15"/>
                  </a:lnTo>
                  <a:cubicBezTo>
                    <a:pt x="68" y="6"/>
                    <a:pt x="56"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3"/>
            <p:cNvSpPr/>
            <p:nvPr/>
          </p:nvSpPr>
          <p:spPr>
            <a:xfrm>
              <a:off x="6470003" y="1805355"/>
              <a:ext cx="10927" cy="12347"/>
            </a:xfrm>
            <a:custGeom>
              <a:avLst/>
              <a:gdLst/>
              <a:ahLst/>
              <a:cxnLst/>
              <a:rect l="l" t="t" r="r" b="b"/>
              <a:pathLst>
                <a:path w="277" h="313" extrusionOk="0">
                  <a:moveTo>
                    <a:pt x="45" y="0"/>
                  </a:moveTo>
                  <a:cubicBezTo>
                    <a:pt x="36" y="0"/>
                    <a:pt x="27" y="3"/>
                    <a:pt x="20" y="9"/>
                  </a:cubicBezTo>
                  <a:cubicBezTo>
                    <a:pt x="3" y="22"/>
                    <a:pt x="1" y="47"/>
                    <a:pt x="14" y="64"/>
                  </a:cubicBezTo>
                  <a:lnTo>
                    <a:pt x="201" y="298"/>
                  </a:lnTo>
                  <a:cubicBezTo>
                    <a:pt x="209" y="308"/>
                    <a:pt x="220" y="312"/>
                    <a:pt x="232" y="312"/>
                  </a:cubicBezTo>
                  <a:cubicBezTo>
                    <a:pt x="240" y="312"/>
                    <a:pt x="249" y="310"/>
                    <a:pt x="256" y="304"/>
                  </a:cubicBezTo>
                  <a:cubicBezTo>
                    <a:pt x="273" y="291"/>
                    <a:pt x="276" y="265"/>
                    <a:pt x="262" y="249"/>
                  </a:cubicBezTo>
                  <a:lnTo>
                    <a:pt x="75" y="15"/>
                  </a:lnTo>
                  <a:cubicBezTo>
                    <a:pt x="68" y="5"/>
                    <a:pt x="56"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3"/>
            <p:cNvSpPr/>
            <p:nvPr/>
          </p:nvSpPr>
          <p:spPr>
            <a:xfrm>
              <a:off x="6460141" y="1811114"/>
              <a:ext cx="10848" cy="12347"/>
            </a:xfrm>
            <a:custGeom>
              <a:avLst/>
              <a:gdLst/>
              <a:ahLst/>
              <a:cxnLst/>
              <a:rect l="l" t="t" r="r" b="b"/>
              <a:pathLst>
                <a:path w="275" h="313" extrusionOk="0">
                  <a:moveTo>
                    <a:pt x="44" y="0"/>
                  </a:moveTo>
                  <a:cubicBezTo>
                    <a:pt x="36" y="0"/>
                    <a:pt x="27" y="3"/>
                    <a:pt x="20" y="9"/>
                  </a:cubicBezTo>
                  <a:cubicBezTo>
                    <a:pt x="3" y="23"/>
                    <a:pt x="0" y="47"/>
                    <a:pt x="14" y="64"/>
                  </a:cubicBezTo>
                  <a:lnTo>
                    <a:pt x="200" y="298"/>
                  </a:lnTo>
                  <a:cubicBezTo>
                    <a:pt x="207" y="307"/>
                    <a:pt x="219" y="312"/>
                    <a:pt x="230" y="312"/>
                  </a:cubicBezTo>
                  <a:cubicBezTo>
                    <a:pt x="240" y="312"/>
                    <a:pt x="248" y="310"/>
                    <a:pt x="256" y="304"/>
                  </a:cubicBezTo>
                  <a:cubicBezTo>
                    <a:pt x="272" y="290"/>
                    <a:pt x="275" y="265"/>
                    <a:pt x="262" y="248"/>
                  </a:cubicBezTo>
                  <a:lnTo>
                    <a:pt x="75" y="15"/>
                  </a:lnTo>
                  <a:cubicBezTo>
                    <a:pt x="67" y="5"/>
                    <a:pt x="56"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3"/>
            <p:cNvSpPr/>
            <p:nvPr/>
          </p:nvSpPr>
          <p:spPr>
            <a:xfrm>
              <a:off x="6384439" y="1837900"/>
              <a:ext cx="176054" cy="34517"/>
            </a:xfrm>
            <a:custGeom>
              <a:avLst/>
              <a:gdLst/>
              <a:ahLst/>
              <a:cxnLst/>
              <a:rect l="l" t="t" r="r" b="b"/>
              <a:pathLst>
                <a:path w="4463" h="875" extrusionOk="0">
                  <a:moveTo>
                    <a:pt x="143" y="0"/>
                  </a:moveTo>
                  <a:cubicBezTo>
                    <a:pt x="136" y="17"/>
                    <a:pt x="129" y="33"/>
                    <a:pt x="123" y="51"/>
                  </a:cubicBezTo>
                  <a:cubicBezTo>
                    <a:pt x="0" y="407"/>
                    <a:pt x="279" y="585"/>
                    <a:pt x="924" y="779"/>
                  </a:cubicBezTo>
                  <a:cubicBezTo>
                    <a:pt x="1161" y="850"/>
                    <a:pt x="1399" y="875"/>
                    <a:pt x="1621" y="875"/>
                  </a:cubicBezTo>
                  <a:cubicBezTo>
                    <a:pt x="2004" y="875"/>
                    <a:pt x="2339" y="802"/>
                    <a:pt x="2538" y="772"/>
                  </a:cubicBezTo>
                  <a:cubicBezTo>
                    <a:pt x="2610" y="761"/>
                    <a:pt x="2722" y="757"/>
                    <a:pt x="2855" y="757"/>
                  </a:cubicBezTo>
                  <a:cubicBezTo>
                    <a:pt x="3170" y="757"/>
                    <a:pt x="3601" y="779"/>
                    <a:pt x="3880" y="779"/>
                  </a:cubicBezTo>
                  <a:cubicBezTo>
                    <a:pt x="4002" y="779"/>
                    <a:pt x="4095" y="775"/>
                    <a:pt x="4136" y="762"/>
                  </a:cubicBezTo>
                  <a:cubicBezTo>
                    <a:pt x="4339" y="701"/>
                    <a:pt x="4445" y="541"/>
                    <a:pt x="4462" y="323"/>
                  </a:cubicBezTo>
                  <a:lnTo>
                    <a:pt x="4462" y="323"/>
                  </a:lnTo>
                  <a:cubicBezTo>
                    <a:pt x="4277" y="382"/>
                    <a:pt x="4025" y="455"/>
                    <a:pt x="3876" y="469"/>
                  </a:cubicBezTo>
                  <a:cubicBezTo>
                    <a:pt x="3843" y="472"/>
                    <a:pt x="3805" y="473"/>
                    <a:pt x="3761" y="473"/>
                  </a:cubicBezTo>
                  <a:cubicBezTo>
                    <a:pt x="3528" y="473"/>
                    <a:pt x="3156" y="437"/>
                    <a:pt x="2794" y="437"/>
                  </a:cubicBezTo>
                  <a:cubicBezTo>
                    <a:pt x="2698" y="437"/>
                    <a:pt x="2603" y="439"/>
                    <a:pt x="2512" y="446"/>
                  </a:cubicBezTo>
                  <a:cubicBezTo>
                    <a:pt x="2234" y="465"/>
                    <a:pt x="1893" y="491"/>
                    <a:pt x="1581" y="491"/>
                  </a:cubicBezTo>
                  <a:cubicBezTo>
                    <a:pt x="1327" y="491"/>
                    <a:pt x="1092" y="474"/>
                    <a:pt x="925" y="422"/>
                  </a:cubicBezTo>
                  <a:cubicBezTo>
                    <a:pt x="644" y="334"/>
                    <a:pt x="297" y="107"/>
                    <a:pt x="1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3"/>
            <p:cNvSpPr/>
            <p:nvPr/>
          </p:nvSpPr>
          <p:spPr>
            <a:xfrm>
              <a:off x="6445426" y="1197136"/>
              <a:ext cx="484573" cy="594000"/>
            </a:xfrm>
            <a:custGeom>
              <a:avLst/>
              <a:gdLst/>
              <a:ahLst/>
              <a:cxnLst/>
              <a:rect l="l" t="t" r="r" b="b"/>
              <a:pathLst>
                <a:path w="12284" h="15058" extrusionOk="0">
                  <a:moveTo>
                    <a:pt x="12193" y="0"/>
                  </a:moveTo>
                  <a:lnTo>
                    <a:pt x="7340" y="220"/>
                  </a:lnTo>
                  <a:cubicBezTo>
                    <a:pt x="4266" y="1488"/>
                    <a:pt x="945" y="4316"/>
                    <a:pt x="472" y="5387"/>
                  </a:cubicBezTo>
                  <a:cubicBezTo>
                    <a:pt x="0" y="6458"/>
                    <a:pt x="536" y="14774"/>
                    <a:pt x="536" y="14774"/>
                  </a:cubicBezTo>
                  <a:lnTo>
                    <a:pt x="3623" y="15057"/>
                  </a:lnTo>
                  <a:lnTo>
                    <a:pt x="3623" y="12475"/>
                  </a:lnTo>
                  <a:cubicBezTo>
                    <a:pt x="3623" y="11845"/>
                    <a:pt x="3592" y="7403"/>
                    <a:pt x="3592" y="7403"/>
                  </a:cubicBezTo>
                  <a:cubicBezTo>
                    <a:pt x="3592" y="7403"/>
                    <a:pt x="10310" y="4232"/>
                    <a:pt x="11513" y="2696"/>
                  </a:cubicBezTo>
                  <a:cubicBezTo>
                    <a:pt x="12283" y="1712"/>
                    <a:pt x="12193" y="0"/>
                    <a:pt x="121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3"/>
            <p:cNvSpPr/>
            <p:nvPr/>
          </p:nvSpPr>
          <p:spPr>
            <a:xfrm>
              <a:off x="6540458" y="315774"/>
              <a:ext cx="315501" cy="337276"/>
            </a:xfrm>
            <a:custGeom>
              <a:avLst/>
              <a:gdLst/>
              <a:ahLst/>
              <a:cxnLst/>
              <a:rect l="l" t="t" r="r" b="b"/>
              <a:pathLst>
                <a:path w="7998" h="8550" extrusionOk="0">
                  <a:moveTo>
                    <a:pt x="4679" y="0"/>
                  </a:moveTo>
                  <a:cubicBezTo>
                    <a:pt x="4498" y="0"/>
                    <a:pt x="4317" y="16"/>
                    <a:pt x="4140" y="51"/>
                  </a:cubicBezTo>
                  <a:cubicBezTo>
                    <a:pt x="3737" y="131"/>
                    <a:pt x="3456" y="322"/>
                    <a:pt x="3126" y="544"/>
                  </a:cubicBezTo>
                  <a:cubicBezTo>
                    <a:pt x="3073" y="580"/>
                    <a:pt x="3019" y="616"/>
                    <a:pt x="2960" y="639"/>
                  </a:cubicBezTo>
                  <a:cubicBezTo>
                    <a:pt x="2886" y="669"/>
                    <a:pt x="2806" y="679"/>
                    <a:pt x="2727" y="687"/>
                  </a:cubicBezTo>
                  <a:cubicBezTo>
                    <a:pt x="2502" y="711"/>
                    <a:pt x="2277" y="729"/>
                    <a:pt x="2053" y="751"/>
                  </a:cubicBezTo>
                  <a:cubicBezTo>
                    <a:pt x="1740" y="789"/>
                    <a:pt x="1363" y="989"/>
                    <a:pt x="1156" y="1231"/>
                  </a:cubicBezTo>
                  <a:cubicBezTo>
                    <a:pt x="981" y="1436"/>
                    <a:pt x="930" y="1726"/>
                    <a:pt x="747" y="1923"/>
                  </a:cubicBezTo>
                  <a:cubicBezTo>
                    <a:pt x="656" y="2020"/>
                    <a:pt x="540" y="2088"/>
                    <a:pt x="446" y="2181"/>
                  </a:cubicBezTo>
                  <a:cubicBezTo>
                    <a:pt x="153" y="2470"/>
                    <a:pt x="59" y="2907"/>
                    <a:pt x="28" y="3302"/>
                  </a:cubicBezTo>
                  <a:cubicBezTo>
                    <a:pt x="0" y="3658"/>
                    <a:pt x="16" y="4053"/>
                    <a:pt x="169" y="4383"/>
                  </a:cubicBezTo>
                  <a:cubicBezTo>
                    <a:pt x="382" y="4845"/>
                    <a:pt x="894" y="5259"/>
                    <a:pt x="1404" y="5259"/>
                  </a:cubicBezTo>
                  <a:cubicBezTo>
                    <a:pt x="1487" y="5259"/>
                    <a:pt x="1569" y="5248"/>
                    <a:pt x="1650" y="5225"/>
                  </a:cubicBezTo>
                  <a:lnTo>
                    <a:pt x="1650" y="5224"/>
                  </a:lnTo>
                  <a:cubicBezTo>
                    <a:pt x="1699" y="5210"/>
                    <a:pt x="1747" y="5192"/>
                    <a:pt x="1793" y="5171"/>
                  </a:cubicBezTo>
                  <a:cubicBezTo>
                    <a:pt x="2057" y="5050"/>
                    <a:pt x="2222" y="4197"/>
                    <a:pt x="2361" y="3937"/>
                  </a:cubicBezTo>
                  <a:cubicBezTo>
                    <a:pt x="2490" y="3698"/>
                    <a:pt x="2490" y="3526"/>
                    <a:pt x="2712" y="3347"/>
                  </a:cubicBezTo>
                  <a:cubicBezTo>
                    <a:pt x="3188" y="2959"/>
                    <a:pt x="3780" y="2730"/>
                    <a:pt x="4345" y="2524"/>
                  </a:cubicBezTo>
                  <a:cubicBezTo>
                    <a:pt x="4664" y="2409"/>
                    <a:pt x="5002" y="2312"/>
                    <a:pt x="5337" y="2312"/>
                  </a:cubicBezTo>
                  <a:cubicBezTo>
                    <a:pt x="5464" y="2312"/>
                    <a:pt x="5591" y="2326"/>
                    <a:pt x="5716" y="2358"/>
                  </a:cubicBezTo>
                  <a:cubicBezTo>
                    <a:pt x="5828" y="2387"/>
                    <a:pt x="5940" y="2433"/>
                    <a:pt x="6020" y="2519"/>
                  </a:cubicBezTo>
                  <a:cubicBezTo>
                    <a:pt x="6096" y="2600"/>
                    <a:pt x="6137" y="2710"/>
                    <a:pt x="6174" y="2816"/>
                  </a:cubicBezTo>
                  <a:cubicBezTo>
                    <a:pt x="6386" y="3397"/>
                    <a:pt x="6598" y="3987"/>
                    <a:pt x="6657" y="4604"/>
                  </a:cubicBezTo>
                  <a:cubicBezTo>
                    <a:pt x="6669" y="4728"/>
                    <a:pt x="6664" y="4852"/>
                    <a:pt x="6650" y="4974"/>
                  </a:cubicBezTo>
                  <a:cubicBezTo>
                    <a:pt x="6580" y="5587"/>
                    <a:pt x="6312" y="6166"/>
                    <a:pt x="6096" y="6733"/>
                  </a:cubicBezTo>
                  <a:cubicBezTo>
                    <a:pt x="5901" y="7244"/>
                    <a:pt x="5594" y="7924"/>
                    <a:pt x="5737" y="8489"/>
                  </a:cubicBezTo>
                  <a:cubicBezTo>
                    <a:pt x="5743" y="8511"/>
                    <a:pt x="5752" y="8535"/>
                    <a:pt x="5771" y="8544"/>
                  </a:cubicBezTo>
                  <a:cubicBezTo>
                    <a:pt x="5778" y="8548"/>
                    <a:pt x="5786" y="8549"/>
                    <a:pt x="5793" y="8549"/>
                  </a:cubicBezTo>
                  <a:cubicBezTo>
                    <a:pt x="5806" y="8549"/>
                    <a:pt x="5820" y="8545"/>
                    <a:pt x="5832" y="8541"/>
                  </a:cubicBezTo>
                  <a:cubicBezTo>
                    <a:pt x="6115" y="8443"/>
                    <a:pt x="6384" y="8297"/>
                    <a:pt x="6623" y="8112"/>
                  </a:cubicBezTo>
                  <a:cubicBezTo>
                    <a:pt x="6685" y="8064"/>
                    <a:pt x="6746" y="8012"/>
                    <a:pt x="6790" y="7945"/>
                  </a:cubicBezTo>
                  <a:cubicBezTo>
                    <a:pt x="6827" y="7886"/>
                    <a:pt x="6849" y="7817"/>
                    <a:pt x="6870" y="7750"/>
                  </a:cubicBezTo>
                  <a:cubicBezTo>
                    <a:pt x="6933" y="7551"/>
                    <a:pt x="6997" y="7349"/>
                    <a:pt x="6997" y="7139"/>
                  </a:cubicBezTo>
                  <a:cubicBezTo>
                    <a:pt x="6997" y="7110"/>
                    <a:pt x="6995" y="7080"/>
                    <a:pt x="7007" y="7054"/>
                  </a:cubicBezTo>
                  <a:cubicBezTo>
                    <a:pt x="7017" y="7033"/>
                    <a:pt x="7033" y="7018"/>
                    <a:pt x="7048" y="7003"/>
                  </a:cubicBezTo>
                  <a:cubicBezTo>
                    <a:pt x="7113" y="6941"/>
                    <a:pt x="7178" y="6878"/>
                    <a:pt x="7236" y="6809"/>
                  </a:cubicBezTo>
                  <a:cubicBezTo>
                    <a:pt x="7458" y="6554"/>
                    <a:pt x="7589" y="6225"/>
                    <a:pt x="7661" y="5889"/>
                  </a:cubicBezTo>
                  <a:cubicBezTo>
                    <a:pt x="7747" y="5497"/>
                    <a:pt x="7815" y="5043"/>
                    <a:pt x="7709" y="4651"/>
                  </a:cubicBezTo>
                  <a:cubicBezTo>
                    <a:pt x="7701" y="4622"/>
                    <a:pt x="7693" y="4593"/>
                    <a:pt x="7695" y="4563"/>
                  </a:cubicBezTo>
                  <a:cubicBezTo>
                    <a:pt x="7697" y="4534"/>
                    <a:pt x="7712" y="4507"/>
                    <a:pt x="7725" y="4482"/>
                  </a:cubicBezTo>
                  <a:cubicBezTo>
                    <a:pt x="7896" y="4148"/>
                    <a:pt x="7986" y="3774"/>
                    <a:pt x="7991" y="3400"/>
                  </a:cubicBezTo>
                  <a:cubicBezTo>
                    <a:pt x="7997" y="3005"/>
                    <a:pt x="7980" y="2605"/>
                    <a:pt x="7861" y="2223"/>
                  </a:cubicBezTo>
                  <a:cubicBezTo>
                    <a:pt x="7770" y="1928"/>
                    <a:pt x="7608" y="1648"/>
                    <a:pt x="7364" y="1460"/>
                  </a:cubicBezTo>
                  <a:cubicBezTo>
                    <a:pt x="7211" y="1342"/>
                    <a:pt x="7029" y="1261"/>
                    <a:pt x="6896" y="1123"/>
                  </a:cubicBezTo>
                  <a:cubicBezTo>
                    <a:pt x="6780" y="1004"/>
                    <a:pt x="6709" y="847"/>
                    <a:pt x="6603" y="719"/>
                  </a:cubicBezTo>
                  <a:cubicBezTo>
                    <a:pt x="6279" y="331"/>
                    <a:pt x="5742" y="142"/>
                    <a:pt x="5258" y="54"/>
                  </a:cubicBezTo>
                  <a:cubicBezTo>
                    <a:pt x="5068" y="19"/>
                    <a:pt x="4873" y="0"/>
                    <a:pt x="4679"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3"/>
            <p:cNvSpPr/>
            <p:nvPr/>
          </p:nvSpPr>
          <p:spPr>
            <a:xfrm>
              <a:off x="6680146" y="638149"/>
              <a:ext cx="98303" cy="93175"/>
            </a:xfrm>
            <a:custGeom>
              <a:avLst/>
              <a:gdLst/>
              <a:ahLst/>
              <a:cxnLst/>
              <a:rect l="l" t="t" r="r" b="b"/>
              <a:pathLst>
                <a:path w="2492" h="2362" extrusionOk="0">
                  <a:moveTo>
                    <a:pt x="2370" y="0"/>
                  </a:moveTo>
                  <a:lnTo>
                    <a:pt x="0" y="434"/>
                  </a:lnTo>
                  <a:lnTo>
                    <a:pt x="131" y="2361"/>
                  </a:lnTo>
                  <a:lnTo>
                    <a:pt x="2491" y="1906"/>
                  </a:lnTo>
                  <a:lnTo>
                    <a:pt x="2370" y="0"/>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3"/>
            <p:cNvSpPr/>
            <p:nvPr/>
          </p:nvSpPr>
          <p:spPr>
            <a:xfrm>
              <a:off x="6591071" y="388951"/>
              <a:ext cx="234239" cy="297829"/>
            </a:xfrm>
            <a:custGeom>
              <a:avLst/>
              <a:gdLst/>
              <a:ahLst/>
              <a:cxnLst/>
              <a:rect l="l" t="t" r="r" b="b"/>
              <a:pathLst>
                <a:path w="5938" h="7550" extrusionOk="0">
                  <a:moveTo>
                    <a:pt x="2964" y="0"/>
                  </a:moveTo>
                  <a:cubicBezTo>
                    <a:pt x="2148" y="0"/>
                    <a:pt x="1653" y="194"/>
                    <a:pt x="978" y="684"/>
                  </a:cubicBezTo>
                  <a:cubicBezTo>
                    <a:pt x="1" y="1394"/>
                    <a:pt x="49" y="2610"/>
                    <a:pt x="62" y="3306"/>
                  </a:cubicBezTo>
                  <a:cubicBezTo>
                    <a:pt x="75" y="4002"/>
                    <a:pt x="136" y="5337"/>
                    <a:pt x="406" y="6063"/>
                  </a:cubicBezTo>
                  <a:cubicBezTo>
                    <a:pt x="669" y="6766"/>
                    <a:pt x="1214" y="7528"/>
                    <a:pt x="2257" y="7549"/>
                  </a:cubicBezTo>
                  <a:cubicBezTo>
                    <a:pt x="2276" y="7549"/>
                    <a:pt x="2294" y="7549"/>
                    <a:pt x="2312" y="7549"/>
                  </a:cubicBezTo>
                  <a:cubicBezTo>
                    <a:pt x="3328" y="7549"/>
                    <a:pt x="4100" y="7000"/>
                    <a:pt x="4640" y="6435"/>
                  </a:cubicBezTo>
                  <a:cubicBezTo>
                    <a:pt x="5144" y="5907"/>
                    <a:pt x="5638" y="5037"/>
                    <a:pt x="5785" y="4242"/>
                  </a:cubicBezTo>
                  <a:cubicBezTo>
                    <a:pt x="5938" y="3411"/>
                    <a:pt x="5794" y="2236"/>
                    <a:pt x="5380" y="1417"/>
                  </a:cubicBezTo>
                  <a:cubicBezTo>
                    <a:pt x="4967" y="598"/>
                    <a:pt x="4286" y="59"/>
                    <a:pt x="3274" y="8"/>
                  </a:cubicBezTo>
                  <a:cubicBezTo>
                    <a:pt x="3166" y="3"/>
                    <a:pt x="3063" y="0"/>
                    <a:pt x="2964"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3"/>
            <p:cNvSpPr/>
            <p:nvPr/>
          </p:nvSpPr>
          <p:spPr>
            <a:xfrm>
              <a:off x="6674623" y="526351"/>
              <a:ext cx="34674" cy="12623"/>
            </a:xfrm>
            <a:custGeom>
              <a:avLst/>
              <a:gdLst/>
              <a:ahLst/>
              <a:cxnLst/>
              <a:rect l="l" t="t" r="r" b="b"/>
              <a:pathLst>
                <a:path w="879" h="320" extrusionOk="0">
                  <a:moveTo>
                    <a:pt x="440" y="1"/>
                  </a:moveTo>
                  <a:cubicBezTo>
                    <a:pt x="309" y="1"/>
                    <a:pt x="166" y="49"/>
                    <a:pt x="31" y="188"/>
                  </a:cubicBezTo>
                  <a:cubicBezTo>
                    <a:pt x="1" y="218"/>
                    <a:pt x="2" y="267"/>
                    <a:pt x="32" y="297"/>
                  </a:cubicBezTo>
                  <a:cubicBezTo>
                    <a:pt x="47" y="312"/>
                    <a:pt x="67" y="319"/>
                    <a:pt x="86" y="319"/>
                  </a:cubicBezTo>
                  <a:cubicBezTo>
                    <a:pt x="106" y="319"/>
                    <a:pt x="126" y="312"/>
                    <a:pt x="141" y="296"/>
                  </a:cubicBezTo>
                  <a:cubicBezTo>
                    <a:pt x="245" y="190"/>
                    <a:pt x="350" y="155"/>
                    <a:pt x="442" y="155"/>
                  </a:cubicBezTo>
                  <a:cubicBezTo>
                    <a:pt x="599" y="155"/>
                    <a:pt x="720" y="256"/>
                    <a:pt x="741" y="275"/>
                  </a:cubicBezTo>
                  <a:cubicBezTo>
                    <a:pt x="756" y="287"/>
                    <a:pt x="774" y="294"/>
                    <a:pt x="792" y="294"/>
                  </a:cubicBezTo>
                  <a:cubicBezTo>
                    <a:pt x="813" y="294"/>
                    <a:pt x="834" y="285"/>
                    <a:pt x="849" y="269"/>
                  </a:cubicBezTo>
                  <a:cubicBezTo>
                    <a:pt x="878" y="237"/>
                    <a:pt x="876" y="188"/>
                    <a:pt x="845" y="159"/>
                  </a:cubicBezTo>
                  <a:cubicBezTo>
                    <a:pt x="762" y="85"/>
                    <a:pt x="612"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3"/>
            <p:cNvSpPr/>
            <p:nvPr/>
          </p:nvSpPr>
          <p:spPr>
            <a:xfrm>
              <a:off x="6596120" y="534990"/>
              <a:ext cx="34674" cy="12623"/>
            </a:xfrm>
            <a:custGeom>
              <a:avLst/>
              <a:gdLst/>
              <a:ahLst/>
              <a:cxnLst/>
              <a:rect l="l" t="t" r="r" b="b"/>
              <a:pathLst>
                <a:path w="879" h="320" extrusionOk="0">
                  <a:moveTo>
                    <a:pt x="439" y="1"/>
                  </a:moveTo>
                  <a:cubicBezTo>
                    <a:pt x="308" y="1"/>
                    <a:pt x="165" y="49"/>
                    <a:pt x="29" y="188"/>
                  </a:cubicBezTo>
                  <a:cubicBezTo>
                    <a:pt x="0" y="218"/>
                    <a:pt x="0" y="267"/>
                    <a:pt x="32" y="298"/>
                  </a:cubicBezTo>
                  <a:cubicBezTo>
                    <a:pt x="46" y="312"/>
                    <a:pt x="65" y="319"/>
                    <a:pt x="85" y="319"/>
                  </a:cubicBezTo>
                  <a:cubicBezTo>
                    <a:pt x="105" y="319"/>
                    <a:pt x="126" y="312"/>
                    <a:pt x="140" y="296"/>
                  </a:cubicBezTo>
                  <a:cubicBezTo>
                    <a:pt x="244" y="190"/>
                    <a:pt x="349" y="155"/>
                    <a:pt x="441" y="155"/>
                  </a:cubicBezTo>
                  <a:cubicBezTo>
                    <a:pt x="598" y="155"/>
                    <a:pt x="719" y="256"/>
                    <a:pt x="740" y="275"/>
                  </a:cubicBezTo>
                  <a:cubicBezTo>
                    <a:pt x="754" y="288"/>
                    <a:pt x="772" y="294"/>
                    <a:pt x="790" y="294"/>
                  </a:cubicBezTo>
                  <a:cubicBezTo>
                    <a:pt x="812" y="294"/>
                    <a:pt x="834" y="286"/>
                    <a:pt x="849" y="269"/>
                  </a:cubicBezTo>
                  <a:cubicBezTo>
                    <a:pt x="878" y="237"/>
                    <a:pt x="876" y="188"/>
                    <a:pt x="843" y="159"/>
                  </a:cubicBezTo>
                  <a:cubicBezTo>
                    <a:pt x="761" y="85"/>
                    <a:pt x="611"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3"/>
            <p:cNvSpPr/>
            <p:nvPr/>
          </p:nvSpPr>
          <p:spPr>
            <a:xfrm>
              <a:off x="6687483" y="673139"/>
              <a:ext cx="46311" cy="15227"/>
            </a:xfrm>
            <a:custGeom>
              <a:avLst/>
              <a:gdLst/>
              <a:ahLst/>
              <a:cxnLst/>
              <a:rect l="l" t="t" r="r" b="b"/>
              <a:pathLst>
                <a:path w="1174" h="386" extrusionOk="0">
                  <a:moveTo>
                    <a:pt x="1120" y="1"/>
                  </a:moveTo>
                  <a:cubicBezTo>
                    <a:pt x="1113" y="1"/>
                    <a:pt x="1106" y="2"/>
                    <a:pt x="1100" y="5"/>
                  </a:cubicBezTo>
                  <a:cubicBezTo>
                    <a:pt x="762" y="174"/>
                    <a:pt x="407" y="270"/>
                    <a:pt x="45" y="294"/>
                  </a:cubicBezTo>
                  <a:cubicBezTo>
                    <a:pt x="20" y="296"/>
                    <a:pt x="1" y="317"/>
                    <a:pt x="2" y="343"/>
                  </a:cubicBezTo>
                  <a:cubicBezTo>
                    <a:pt x="3" y="367"/>
                    <a:pt x="24" y="386"/>
                    <a:pt x="48" y="386"/>
                  </a:cubicBezTo>
                  <a:lnTo>
                    <a:pt x="51" y="386"/>
                  </a:lnTo>
                  <a:cubicBezTo>
                    <a:pt x="425" y="362"/>
                    <a:pt x="792" y="262"/>
                    <a:pt x="1141" y="88"/>
                  </a:cubicBezTo>
                  <a:cubicBezTo>
                    <a:pt x="1164" y="76"/>
                    <a:pt x="1173" y="50"/>
                    <a:pt x="1161" y="27"/>
                  </a:cubicBezTo>
                  <a:cubicBezTo>
                    <a:pt x="1154" y="11"/>
                    <a:pt x="1137"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3"/>
            <p:cNvSpPr/>
            <p:nvPr/>
          </p:nvSpPr>
          <p:spPr>
            <a:xfrm>
              <a:off x="6682355" y="487021"/>
              <a:ext cx="46154" cy="16765"/>
            </a:xfrm>
            <a:custGeom>
              <a:avLst/>
              <a:gdLst/>
              <a:ahLst/>
              <a:cxnLst/>
              <a:rect l="l" t="t" r="r" b="b"/>
              <a:pathLst>
                <a:path w="1170" h="425" extrusionOk="0">
                  <a:moveTo>
                    <a:pt x="376" y="0"/>
                  </a:moveTo>
                  <a:cubicBezTo>
                    <a:pt x="149" y="0"/>
                    <a:pt x="0" y="117"/>
                    <a:pt x="40" y="248"/>
                  </a:cubicBezTo>
                  <a:cubicBezTo>
                    <a:pt x="73" y="350"/>
                    <a:pt x="171" y="362"/>
                    <a:pt x="295" y="362"/>
                  </a:cubicBezTo>
                  <a:cubicBezTo>
                    <a:pt x="334" y="362"/>
                    <a:pt x="376" y="361"/>
                    <a:pt x="419" y="361"/>
                  </a:cubicBezTo>
                  <a:cubicBezTo>
                    <a:pt x="433" y="361"/>
                    <a:pt x="447" y="361"/>
                    <a:pt x="462" y="361"/>
                  </a:cubicBezTo>
                  <a:cubicBezTo>
                    <a:pt x="655" y="366"/>
                    <a:pt x="828" y="394"/>
                    <a:pt x="978" y="422"/>
                  </a:cubicBezTo>
                  <a:cubicBezTo>
                    <a:pt x="990" y="424"/>
                    <a:pt x="1000" y="425"/>
                    <a:pt x="1010" y="425"/>
                  </a:cubicBezTo>
                  <a:cubicBezTo>
                    <a:pt x="1137" y="425"/>
                    <a:pt x="1170" y="271"/>
                    <a:pt x="1017" y="167"/>
                  </a:cubicBezTo>
                  <a:cubicBezTo>
                    <a:pt x="886" y="77"/>
                    <a:pt x="751" y="28"/>
                    <a:pt x="431" y="3"/>
                  </a:cubicBezTo>
                  <a:cubicBezTo>
                    <a:pt x="412" y="1"/>
                    <a:pt x="394" y="0"/>
                    <a:pt x="376"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3"/>
            <p:cNvSpPr/>
            <p:nvPr/>
          </p:nvSpPr>
          <p:spPr>
            <a:xfrm>
              <a:off x="6593516" y="494595"/>
              <a:ext cx="35187" cy="21026"/>
            </a:xfrm>
            <a:custGeom>
              <a:avLst/>
              <a:gdLst/>
              <a:ahLst/>
              <a:cxnLst/>
              <a:rect l="l" t="t" r="r" b="b"/>
              <a:pathLst>
                <a:path w="892" h="533" extrusionOk="0">
                  <a:moveTo>
                    <a:pt x="614" y="0"/>
                  </a:moveTo>
                  <a:cubicBezTo>
                    <a:pt x="564" y="0"/>
                    <a:pt x="509" y="8"/>
                    <a:pt x="450" y="24"/>
                  </a:cubicBezTo>
                  <a:cubicBezTo>
                    <a:pt x="223" y="86"/>
                    <a:pt x="96" y="143"/>
                    <a:pt x="0" y="214"/>
                  </a:cubicBezTo>
                  <a:cubicBezTo>
                    <a:pt x="1" y="327"/>
                    <a:pt x="4" y="434"/>
                    <a:pt x="6" y="533"/>
                  </a:cubicBezTo>
                  <a:cubicBezTo>
                    <a:pt x="146" y="479"/>
                    <a:pt x="305" y="421"/>
                    <a:pt x="487" y="381"/>
                  </a:cubicBezTo>
                  <a:cubicBezTo>
                    <a:pt x="679" y="340"/>
                    <a:pt x="862" y="341"/>
                    <a:pt x="879" y="191"/>
                  </a:cubicBezTo>
                  <a:cubicBezTo>
                    <a:pt x="892" y="79"/>
                    <a:pt x="780" y="0"/>
                    <a:pt x="614"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3"/>
            <p:cNvSpPr/>
            <p:nvPr/>
          </p:nvSpPr>
          <p:spPr>
            <a:xfrm>
              <a:off x="6630125" y="549744"/>
              <a:ext cx="25049" cy="41735"/>
            </a:xfrm>
            <a:custGeom>
              <a:avLst/>
              <a:gdLst/>
              <a:ahLst/>
              <a:cxnLst/>
              <a:rect l="l" t="t" r="r" b="b"/>
              <a:pathLst>
                <a:path w="635" h="1058" extrusionOk="0">
                  <a:moveTo>
                    <a:pt x="495" y="0"/>
                  </a:moveTo>
                  <a:cubicBezTo>
                    <a:pt x="493" y="0"/>
                    <a:pt x="492" y="0"/>
                    <a:pt x="490" y="1"/>
                  </a:cubicBezTo>
                  <a:cubicBezTo>
                    <a:pt x="350" y="14"/>
                    <a:pt x="222" y="81"/>
                    <a:pt x="133" y="191"/>
                  </a:cubicBezTo>
                  <a:cubicBezTo>
                    <a:pt x="43" y="300"/>
                    <a:pt x="0" y="438"/>
                    <a:pt x="14" y="579"/>
                  </a:cubicBezTo>
                  <a:cubicBezTo>
                    <a:pt x="27" y="719"/>
                    <a:pt x="94" y="847"/>
                    <a:pt x="204" y="937"/>
                  </a:cubicBezTo>
                  <a:cubicBezTo>
                    <a:pt x="299" y="1016"/>
                    <a:pt x="417" y="1058"/>
                    <a:pt x="540" y="1058"/>
                  </a:cubicBezTo>
                  <a:cubicBezTo>
                    <a:pt x="557" y="1058"/>
                    <a:pt x="575" y="1058"/>
                    <a:pt x="592" y="1055"/>
                  </a:cubicBezTo>
                  <a:cubicBezTo>
                    <a:pt x="617" y="1053"/>
                    <a:pt x="635" y="1030"/>
                    <a:pt x="632" y="1005"/>
                  </a:cubicBezTo>
                  <a:cubicBezTo>
                    <a:pt x="630" y="981"/>
                    <a:pt x="610" y="964"/>
                    <a:pt x="586" y="964"/>
                  </a:cubicBezTo>
                  <a:cubicBezTo>
                    <a:pt x="585" y="964"/>
                    <a:pt x="583" y="964"/>
                    <a:pt x="582" y="964"/>
                  </a:cubicBezTo>
                  <a:cubicBezTo>
                    <a:pt x="568" y="965"/>
                    <a:pt x="554" y="966"/>
                    <a:pt x="541" y="966"/>
                  </a:cubicBezTo>
                  <a:cubicBezTo>
                    <a:pt x="439" y="966"/>
                    <a:pt x="341" y="931"/>
                    <a:pt x="262" y="865"/>
                  </a:cubicBezTo>
                  <a:cubicBezTo>
                    <a:pt x="171" y="792"/>
                    <a:pt x="116" y="686"/>
                    <a:pt x="105" y="570"/>
                  </a:cubicBezTo>
                  <a:cubicBezTo>
                    <a:pt x="94" y="453"/>
                    <a:pt x="129" y="340"/>
                    <a:pt x="203" y="250"/>
                  </a:cubicBezTo>
                  <a:cubicBezTo>
                    <a:pt x="277" y="160"/>
                    <a:pt x="383" y="104"/>
                    <a:pt x="499" y="92"/>
                  </a:cubicBezTo>
                  <a:cubicBezTo>
                    <a:pt x="524" y="90"/>
                    <a:pt x="543" y="68"/>
                    <a:pt x="541" y="43"/>
                  </a:cubicBezTo>
                  <a:cubicBezTo>
                    <a:pt x="539" y="18"/>
                    <a:pt x="518"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3"/>
            <p:cNvSpPr/>
            <p:nvPr/>
          </p:nvSpPr>
          <p:spPr>
            <a:xfrm>
              <a:off x="6573319" y="387610"/>
              <a:ext cx="251991" cy="161577"/>
            </a:xfrm>
            <a:custGeom>
              <a:avLst/>
              <a:gdLst/>
              <a:ahLst/>
              <a:cxnLst/>
              <a:rect l="l" t="t" r="r" b="b"/>
              <a:pathLst>
                <a:path w="6388" h="4096" extrusionOk="0">
                  <a:moveTo>
                    <a:pt x="3394" y="0"/>
                  </a:moveTo>
                  <a:cubicBezTo>
                    <a:pt x="2561" y="0"/>
                    <a:pt x="2057" y="196"/>
                    <a:pt x="1371" y="691"/>
                  </a:cubicBezTo>
                  <a:cubicBezTo>
                    <a:pt x="903" y="1028"/>
                    <a:pt x="524" y="1489"/>
                    <a:pt x="313" y="2028"/>
                  </a:cubicBezTo>
                  <a:cubicBezTo>
                    <a:pt x="281" y="2111"/>
                    <a:pt x="252" y="2200"/>
                    <a:pt x="269" y="2288"/>
                  </a:cubicBezTo>
                  <a:cubicBezTo>
                    <a:pt x="292" y="2408"/>
                    <a:pt x="0" y="2710"/>
                    <a:pt x="120" y="2740"/>
                  </a:cubicBezTo>
                  <a:cubicBezTo>
                    <a:pt x="127" y="2742"/>
                    <a:pt x="175" y="2774"/>
                    <a:pt x="259" y="2774"/>
                  </a:cubicBezTo>
                  <a:cubicBezTo>
                    <a:pt x="341" y="2774"/>
                    <a:pt x="457" y="2744"/>
                    <a:pt x="605" y="2627"/>
                  </a:cubicBezTo>
                  <a:cubicBezTo>
                    <a:pt x="905" y="2390"/>
                    <a:pt x="901" y="2008"/>
                    <a:pt x="1038" y="1822"/>
                  </a:cubicBezTo>
                  <a:cubicBezTo>
                    <a:pt x="1175" y="1635"/>
                    <a:pt x="1449" y="1591"/>
                    <a:pt x="1637" y="1422"/>
                  </a:cubicBezTo>
                  <a:cubicBezTo>
                    <a:pt x="1784" y="1291"/>
                    <a:pt x="1916" y="1027"/>
                    <a:pt x="1935" y="831"/>
                  </a:cubicBezTo>
                  <a:cubicBezTo>
                    <a:pt x="2190" y="1211"/>
                    <a:pt x="2670" y="1027"/>
                    <a:pt x="3027" y="1232"/>
                  </a:cubicBezTo>
                  <a:cubicBezTo>
                    <a:pt x="3357" y="1422"/>
                    <a:pt x="3444" y="1829"/>
                    <a:pt x="3647" y="2039"/>
                  </a:cubicBezTo>
                  <a:cubicBezTo>
                    <a:pt x="4190" y="2597"/>
                    <a:pt x="4664" y="2625"/>
                    <a:pt x="4754" y="2625"/>
                  </a:cubicBezTo>
                  <a:cubicBezTo>
                    <a:pt x="4764" y="2625"/>
                    <a:pt x="4769" y="2625"/>
                    <a:pt x="4769" y="2625"/>
                  </a:cubicBezTo>
                  <a:lnTo>
                    <a:pt x="4769" y="2625"/>
                  </a:lnTo>
                  <a:cubicBezTo>
                    <a:pt x="4769" y="2625"/>
                    <a:pt x="4526" y="3664"/>
                    <a:pt x="4731" y="3906"/>
                  </a:cubicBezTo>
                  <a:cubicBezTo>
                    <a:pt x="4787" y="3973"/>
                    <a:pt x="4874" y="3996"/>
                    <a:pt x="4976" y="3996"/>
                  </a:cubicBezTo>
                  <a:cubicBezTo>
                    <a:pt x="5201" y="3996"/>
                    <a:pt x="5498" y="3884"/>
                    <a:pt x="5696" y="3884"/>
                  </a:cubicBezTo>
                  <a:cubicBezTo>
                    <a:pt x="5733" y="3884"/>
                    <a:pt x="5767" y="3888"/>
                    <a:pt x="5796" y="3897"/>
                  </a:cubicBezTo>
                  <a:cubicBezTo>
                    <a:pt x="5864" y="3920"/>
                    <a:pt x="5934" y="3991"/>
                    <a:pt x="6001" y="4025"/>
                  </a:cubicBezTo>
                  <a:cubicBezTo>
                    <a:pt x="6079" y="4063"/>
                    <a:pt x="6148" y="4095"/>
                    <a:pt x="6217" y="4095"/>
                  </a:cubicBezTo>
                  <a:cubicBezTo>
                    <a:pt x="6239" y="4095"/>
                    <a:pt x="6262" y="4092"/>
                    <a:pt x="6284" y="4084"/>
                  </a:cubicBezTo>
                  <a:cubicBezTo>
                    <a:pt x="6388" y="3264"/>
                    <a:pt x="6236" y="2191"/>
                    <a:pt x="5847" y="1427"/>
                  </a:cubicBezTo>
                  <a:cubicBezTo>
                    <a:pt x="5427" y="602"/>
                    <a:pt x="4735" y="59"/>
                    <a:pt x="3706" y="9"/>
                  </a:cubicBezTo>
                  <a:cubicBezTo>
                    <a:pt x="3597" y="3"/>
                    <a:pt x="3493" y="0"/>
                    <a:pt x="3394"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3"/>
            <p:cNvSpPr/>
            <p:nvPr/>
          </p:nvSpPr>
          <p:spPr>
            <a:xfrm>
              <a:off x="6770838" y="512544"/>
              <a:ext cx="62406" cy="64812"/>
            </a:xfrm>
            <a:custGeom>
              <a:avLst/>
              <a:gdLst/>
              <a:ahLst/>
              <a:cxnLst/>
              <a:rect l="l" t="t" r="r" b="b"/>
              <a:pathLst>
                <a:path w="1582" h="1643" extrusionOk="0">
                  <a:moveTo>
                    <a:pt x="899" y="1"/>
                  </a:moveTo>
                  <a:cubicBezTo>
                    <a:pt x="606" y="1"/>
                    <a:pt x="306" y="227"/>
                    <a:pt x="168" y="580"/>
                  </a:cubicBezTo>
                  <a:cubicBezTo>
                    <a:pt x="1" y="1013"/>
                    <a:pt x="143" y="1472"/>
                    <a:pt x="487" y="1606"/>
                  </a:cubicBezTo>
                  <a:cubicBezTo>
                    <a:pt x="551" y="1631"/>
                    <a:pt x="618" y="1642"/>
                    <a:pt x="684" y="1642"/>
                  </a:cubicBezTo>
                  <a:cubicBezTo>
                    <a:pt x="977" y="1642"/>
                    <a:pt x="1277" y="1416"/>
                    <a:pt x="1414" y="1063"/>
                  </a:cubicBezTo>
                  <a:cubicBezTo>
                    <a:pt x="1582" y="631"/>
                    <a:pt x="1440" y="171"/>
                    <a:pt x="1095" y="37"/>
                  </a:cubicBezTo>
                  <a:cubicBezTo>
                    <a:pt x="1031" y="12"/>
                    <a:pt x="965" y="1"/>
                    <a:pt x="899"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3"/>
            <p:cNvSpPr/>
            <p:nvPr/>
          </p:nvSpPr>
          <p:spPr>
            <a:xfrm>
              <a:off x="6632216" y="606905"/>
              <a:ext cx="47061" cy="20276"/>
            </a:xfrm>
            <a:custGeom>
              <a:avLst/>
              <a:gdLst/>
              <a:ahLst/>
              <a:cxnLst/>
              <a:rect l="l" t="t" r="r" b="b"/>
              <a:pathLst>
                <a:path w="1193" h="514" extrusionOk="0">
                  <a:moveTo>
                    <a:pt x="1192" y="0"/>
                  </a:moveTo>
                  <a:cubicBezTo>
                    <a:pt x="1192" y="0"/>
                    <a:pt x="1192" y="1"/>
                    <a:pt x="1192" y="1"/>
                  </a:cubicBezTo>
                  <a:lnTo>
                    <a:pt x="1192" y="1"/>
                  </a:lnTo>
                  <a:cubicBezTo>
                    <a:pt x="1192" y="1"/>
                    <a:pt x="1192" y="1"/>
                    <a:pt x="1192" y="1"/>
                  </a:cubicBezTo>
                  <a:lnTo>
                    <a:pt x="1192" y="0"/>
                  </a:lnTo>
                  <a:close/>
                  <a:moveTo>
                    <a:pt x="1192" y="1"/>
                  </a:moveTo>
                  <a:cubicBezTo>
                    <a:pt x="1179" y="3"/>
                    <a:pt x="832" y="51"/>
                    <a:pt x="470" y="51"/>
                  </a:cubicBezTo>
                  <a:cubicBezTo>
                    <a:pt x="307" y="51"/>
                    <a:pt x="141" y="41"/>
                    <a:pt x="0" y="13"/>
                  </a:cubicBezTo>
                  <a:lnTo>
                    <a:pt x="0" y="13"/>
                  </a:lnTo>
                  <a:cubicBezTo>
                    <a:pt x="0" y="13"/>
                    <a:pt x="123" y="501"/>
                    <a:pt x="541" y="513"/>
                  </a:cubicBezTo>
                  <a:cubicBezTo>
                    <a:pt x="549" y="513"/>
                    <a:pt x="557" y="513"/>
                    <a:pt x="564" y="513"/>
                  </a:cubicBezTo>
                  <a:cubicBezTo>
                    <a:pt x="878" y="513"/>
                    <a:pt x="1105" y="301"/>
                    <a:pt x="1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3"/>
            <p:cNvSpPr/>
            <p:nvPr/>
          </p:nvSpPr>
          <p:spPr>
            <a:xfrm>
              <a:off x="6632216" y="606945"/>
              <a:ext cx="47061" cy="7495"/>
            </a:xfrm>
            <a:custGeom>
              <a:avLst/>
              <a:gdLst/>
              <a:ahLst/>
              <a:cxnLst/>
              <a:rect l="l" t="t" r="r" b="b"/>
              <a:pathLst>
                <a:path w="1193" h="190" extrusionOk="0">
                  <a:moveTo>
                    <a:pt x="1192" y="0"/>
                  </a:moveTo>
                  <a:lnTo>
                    <a:pt x="1192" y="0"/>
                  </a:lnTo>
                  <a:cubicBezTo>
                    <a:pt x="997" y="28"/>
                    <a:pt x="790" y="42"/>
                    <a:pt x="568" y="42"/>
                  </a:cubicBezTo>
                  <a:cubicBezTo>
                    <a:pt x="389" y="42"/>
                    <a:pt x="200" y="33"/>
                    <a:pt x="0" y="12"/>
                  </a:cubicBezTo>
                  <a:lnTo>
                    <a:pt x="0" y="12"/>
                  </a:lnTo>
                  <a:cubicBezTo>
                    <a:pt x="0" y="12"/>
                    <a:pt x="88" y="176"/>
                    <a:pt x="476" y="189"/>
                  </a:cubicBezTo>
                  <a:cubicBezTo>
                    <a:pt x="488" y="190"/>
                    <a:pt x="500" y="190"/>
                    <a:pt x="513" y="190"/>
                  </a:cubicBezTo>
                  <a:cubicBezTo>
                    <a:pt x="884" y="190"/>
                    <a:pt x="1192" y="0"/>
                    <a:pt x="1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3"/>
            <p:cNvSpPr/>
            <p:nvPr/>
          </p:nvSpPr>
          <p:spPr>
            <a:xfrm>
              <a:off x="6794271" y="531834"/>
              <a:ext cx="24339" cy="28639"/>
            </a:xfrm>
            <a:custGeom>
              <a:avLst/>
              <a:gdLst/>
              <a:ahLst/>
              <a:cxnLst/>
              <a:rect l="l" t="t" r="r" b="b"/>
              <a:pathLst>
                <a:path w="617" h="726" extrusionOk="0">
                  <a:moveTo>
                    <a:pt x="322" y="0"/>
                  </a:moveTo>
                  <a:cubicBezTo>
                    <a:pt x="305" y="0"/>
                    <a:pt x="288" y="10"/>
                    <a:pt x="280" y="27"/>
                  </a:cubicBezTo>
                  <a:cubicBezTo>
                    <a:pt x="270" y="51"/>
                    <a:pt x="280" y="78"/>
                    <a:pt x="304" y="89"/>
                  </a:cubicBezTo>
                  <a:cubicBezTo>
                    <a:pt x="447" y="152"/>
                    <a:pt x="512" y="321"/>
                    <a:pt x="447" y="464"/>
                  </a:cubicBezTo>
                  <a:cubicBezTo>
                    <a:pt x="400" y="570"/>
                    <a:pt x="296" y="633"/>
                    <a:pt x="186" y="633"/>
                  </a:cubicBezTo>
                  <a:cubicBezTo>
                    <a:pt x="148" y="633"/>
                    <a:pt x="109" y="625"/>
                    <a:pt x="71" y="609"/>
                  </a:cubicBezTo>
                  <a:cubicBezTo>
                    <a:pt x="65" y="606"/>
                    <a:pt x="59" y="604"/>
                    <a:pt x="53" y="604"/>
                  </a:cubicBezTo>
                  <a:cubicBezTo>
                    <a:pt x="35" y="604"/>
                    <a:pt x="18" y="615"/>
                    <a:pt x="11" y="632"/>
                  </a:cubicBezTo>
                  <a:cubicBezTo>
                    <a:pt x="0" y="656"/>
                    <a:pt x="11" y="682"/>
                    <a:pt x="34" y="693"/>
                  </a:cubicBezTo>
                  <a:cubicBezTo>
                    <a:pt x="83" y="715"/>
                    <a:pt x="135" y="725"/>
                    <a:pt x="187" y="725"/>
                  </a:cubicBezTo>
                  <a:cubicBezTo>
                    <a:pt x="331" y="725"/>
                    <a:pt x="469" y="642"/>
                    <a:pt x="531" y="502"/>
                  </a:cubicBezTo>
                  <a:cubicBezTo>
                    <a:pt x="617" y="313"/>
                    <a:pt x="530" y="89"/>
                    <a:pt x="341" y="4"/>
                  </a:cubicBezTo>
                  <a:cubicBezTo>
                    <a:pt x="335" y="1"/>
                    <a:pt x="329"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3"/>
            <p:cNvSpPr/>
            <p:nvPr/>
          </p:nvSpPr>
          <p:spPr>
            <a:xfrm>
              <a:off x="6754980" y="367491"/>
              <a:ext cx="75424" cy="58895"/>
            </a:xfrm>
            <a:custGeom>
              <a:avLst/>
              <a:gdLst/>
              <a:ahLst/>
              <a:cxnLst/>
              <a:rect l="l" t="t" r="r" b="b"/>
              <a:pathLst>
                <a:path w="1912" h="1493" extrusionOk="0">
                  <a:moveTo>
                    <a:pt x="182" y="0"/>
                  </a:moveTo>
                  <a:cubicBezTo>
                    <a:pt x="134" y="0"/>
                    <a:pt x="87" y="6"/>
                    <a:pt x="40" y="17"/>
                  </a:cubicBezTo>
                  <a:cubicBezTo>
                    <a:pt x="16" y="23"/>
                    <a:pt x="1" y="48"/>
                    <a:pt x="7" y="72"/>
                  </a:cubicBezTo>
                  <a:cubicBezTo>
                    <a:pt x="12" y="94"/>
                    <a:pt x="32" y="108"/>
                    <a:pt x="53" y="108"/>
                  </a:cubicBezTo>
                  <a:cubicBezTo>
                    <a:pt x="56" y="108"/>
                    <a:pt x="59" y="107"/>
                    <a:pt x="62" y="107"/>
                  </a:cubicBezTo>
                  <a:cubicBezTo>
                    <a:pt x="102" y="97"/>
                    <a:pt x="143" y="93"/>
                    <a:pt x="185" y="93"/>
                  </a:cubicBezTo>
                  <a:cubicBezTo>
                    <a:pt x="393" y="93"/>
                    <a:pt x="622" y="208"/>
                    <a:pt x="819" y="416"/>
                  </a:cubicBezTo>
                  <a:cubicBezTo>
                    <a:pt x="904" y="507"/>
                    <a:pt x="980" y="606"/>
                    <a:pt x="1045" y="712"/>
                  </a:cubicBezTo>
                  <a:cubicBezTo>
                    <a:pt x="1073" y="759"/>
                    <a:pt x="1100" y="808"/>
                    <a:pt x="1126" y="856"/>
                  </a:cubicBezTo>
                  <a:cubicBezTo>
                    <a:pt x="1176" y="946"/>
                    <a:pt x="1228" y="1040"/>
                    <a:pt x="1293" y="1125"/>
                  </a:cubicBezTo>
                  <a:cubicBezTo>
                    <a:pt x="1432" y="1304"/>
                    <a:pt x="1630" y="1434"/>
                    <a:pt x="1849" y="1491"/>
                  </a:cubicBezTo>
                  <a:cubicBezTo>
                    <a:pt x="1852" y="1491"/>
                    <a:pt x="1856" y="1493"/>
                    <a:pt x="1860" y="1493"/>
                  </a:cubicBezTo>
                  <a:cubicBezTo>
                    <a:pt x="1881" y="1493"/>
                    <a:pt x="1899" y="1478"/>
                    <a:pt x="1905" y="1458"/>
                  </a:cubicBezTo>
                  <a:cubicBezTo>
                    <a:pt x="1911" y="1434"/>
                    <a:pt x="1897" y="1408"/>
                    <a:pt x="1872" y="1401"/>
                  </a:cubicBezTo>
                  <a:cubicBezTo>
                    <a:pt x="1672" y="1349"/>
                    <a:pt x="1492" y="1231"/>
                    <a:pt x="1366" y="1069"/>
                  </a:cubicBezTo>
                  <a:cubicBezTo>
                    <a:pt x="1305" y="989"/>
                    <a:pt x="1258" y="903"/>
                    <a:pt x="1207" y="811"/>
                  </a:cubicBezTo>
                  <a:cubicBezTo>
                    <a:pt x="1179" y="762"/>
                    <a:pt x="1153" y="712"/>
                    <a:pt x="1123" y="664"/>
                  </a:cubicBezTo>
                  <a:cubicBezTo>
                    <a:pt x="1055" y="552"/>
                    <a:pt x="975" y="448"/>
                    <a:pt x="886" y="354"/>
                  </a:cubicBezTo>
                  <a:cubicBezTo>
                    <a:pt x="671" y="126"/>
                    <a:pt x="417"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3"/>
            <p:cNvSpPr/>
            <p:nvPr/>
          </p:nvSpPr>
          <p:spPr>
            <a:xfrm>
              <a:off x="6772100" y="443982"/>
              <a:ext cx="42761" cy="23195"/>
            </a:xfrm>
            <a:custGeom>
              <a:avLst/>
              <a:gdLst/>
              <a:ahLst/>
              <a:cxnLst/>
              <a:rect l="l" t="t" r="r" b="b"/>
              <a:pathLst>
                <a:path w="1084" h="588" extrusionOk="0">
                  <a:moveTo>
                    <a:pt x="51" y="1"/>
                  </a:moveTo>
                  <a:cubicBezTo>
                    <a:pt x="39" y="1"/>
                    <a:pt x="27" y="5"/>
                    <a:pt x="18" y="15"/>
                  </a:cubicBezTo>
                  <a:cubicBezTo>
                    <a:pt x="0" y="33"/>
                    <a:pt x="0" y="62"/>
                    <a:pt x="19" y="80"/>
                  </a:cubicBezTo>
                  <a:cubicBezTo>
                    <a:pt x="294" y="343"/>
                    <a:pt x="651" y="524"/>
                    <a:pt x="1027" y="588"/>
                  </a:cubicBezTo>
                  <a:lnTo>
                    <a:pt x="1034" y="588"/>
                  </a:lnTo>
                  <a:cubicBezTo>
                    <a:pt x="1057" y="588"/>
                    <a:pt x="1076" y="572"/>
                    <a:pt x="1080" y="549"/>
                  </a:cubicBezTo>
                  <a:cubicBezTo>
                    <a:pt x="1084" y="524"/>
                    <a:pt x="1067" y="501"/>
                    <a:pt x="1043" y="496"/>
                  </a:cubicBezTo>
                  <a:cubicBezTo>
                    <a:pt x="685" y="436"/>
                    <a:pt x="344" y="265"/>
                    <a:pt x="83" y="14"/>
                  </a:cubicBezTo>
                  <a:cubicBezTo>
                    <a:pt x="74" y="5"/>
                    <a:pt x="63"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3"/>
            <p:cNvSpPr/>
            <p:nvPr/>
          </p:nvSpPr>
          <p:spPr>
            <a:xfrm>
              <a:off x="6597027" y="366071"/>
              <a:ext cx="45720" cy="27179"/>
            </a:xfrm>
            <a:custGeom>
              <a:avLst/>
              <a:gdLst/>
              <a:ahLst/>
              <a:cxnLst/>
              <a:rect l="l" t="t" r="r" b="b"/>
              <a:pathLst>
                <a:path w="1159" h="689" extrusionOk="0">
                  <a:moveTo>
                    <a:pt x="980" y="1"/>
                  </a:moveTo>
                  <a:cubicBezTo>
                    <a:pt x="576" y="1"/>
                    <a:pt x="176" y="252"/>
                    <a:pt x="11" y="623"/>
                  </a:cubicBezTo>
                  <a:cubicBezTo>
                    <a:pt x="0" y="646"/>
                    <a:pt x="11" y="674"/>
                    <a:pt x="35" y="683"/>
                  </a:cubicBezTo>
                  <a:cubicBezTo>
                    <a:pt x="41" y="687"/>
                    <a:pt x="47" y="688"/>
                    <a:pt x="53" y="688"/>
                  </a:cubicBezTo>
                  <a:cubicBezTo>
                    <a:pt x="71" y="688"/>
                    <a:pt x="88" y="677"/>
                    <a:pt x="95" y="661"/>
                  </a:cubicBezTo>
                  <a:cubicBezTo>
                    <a:pt x="246" y="321"/>
                    <a:pt x="611" y="93"/>
                    <a:pt x="980" y="93"/>
                  </a:cubicBezTo>
                  <a:cubicBezTo>
                    <a:pt x="1021" y="93"/>
                    <a:pt x="1062" y="96"/>
                    <a:pt x="1103" y="102"/>
                  </a:cubicBezTo>
                  <a:cubicBezTo>
                    <a:pt x="1105" y="102"/>
                    <a:pt x="1107" y="102"/>
                    <a:pt x="1109" y="102"/>
                  </a:cubicBezTo>
                  <a:cubicBezTo>
                    <a:pt x="1131" y="102"/>
                    <a:pt x="1152" y="85"/>
                    <a:pt x="1155" y="62"/>
                  </a:cubicBezTo>
                  <a:cubicBezTo>
                    <a:pt x="1158" y="37"/>
                    <a:pt x="1140" y="14"/>
                    <a:pt x="1115" y="10"/>
                  </a:cubicBezTo>
                  <a:cubicBezTo>
                    <a:pt x="1070" y="4"/>
                    <a:pt x="1025" y="1"/>
                    <a:pt x="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3"/>
            <p:cNvSpPr/>
            <p:nvPr/>
          </p:nvSpPr>
          <p:spPr>
            <a:xfrm>
              <a:off x="6569216" y="458065"/>
              <a:ext cx="21814" cy="31558"/>
            </a:xfrm>
            <a:custGeom>
              <a:avLst/>
              <a:gdLst/>
              <a:ahLst/>
              <a:cxnLst/>
              <a:rect l="l" t="t" r="r" b="b"/>
              <a:pathLst>
                <a:path w="553" h="800" extrusionOk="0">
                  <a:moveTo>
                    <a:pt x="503" y="0"/>
                  </a:moveTo>
                  <a:cubicBezTo>
                    <a:pt x="481" y="0"/>
                    <a:pt x="462" y="16"/>
                    <a:pt x="457" y="38"/>
                  </a:cubicBezTo>
                  <a:cubicBezTo>
                    <a:pt x="409" y="310"/>
                    <a:pt x="252" y="557"/>
                    <a:pt x="27" y="716"/>
                  </a:cubicBezTo>
                  <a:cubicBezTo>
                    <a:pt x="6" y="730"/>
                    <a:pt x="1" y="759"/>
                    <a:pt x="15" y="780"/>
                  </a:cubicBezTo>
                  <a:cubicBezTo>
                    <a:pt x="25" y="793"/>
                    <a:pt x="38" y="799"/>
                    <a:pt x="54" y="799"/>
                  </a:cubicBezTo>
                  <a:cubicBezTo>
                    <a:pt x="62" y="799"/>
                    <a:pt x="72" y="797"/>
                    <a:pt x="79" y="791"/>
                  </a:cubicBezTo>
                  <a:cubicBezTo>
                    <a:pt x="326" y="619"/>
                    <a:pt x="496" y="350"/>
                    <a:pt x="547" y="55"/>
                  </a:cubicBezTo>
                  <a:cubicBezTo>
                    <a:pt x="552" y="30"/>
                    <a:pt x="535" y="6"/>
                    <a:pt x="510" y="1"/>
                  </a:cubicBezTo>
                  <a:cubicBezTo>
                    <a:pt x="508" y="1"/>
                    <a:pt x="506" y="0"/>
                    <a:pt x="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3"/>
            <p:cNvSpPr/>
            <p:nvPr/>
          </p:nvSpPr>
          <p:spPr>
            <a:xfrm>
              <a:off x="6677818" y="391082"/>
              <a:ext cx="30059" cy="12939"/>
            </a:xfrm>
            <a:custGeom>
              <a:avLst/>
              <a:gdLst/>
              <a:ahLst/>
              <a:cxnLst/>
              <a:rect l="l" t="t" r="r" b="b"/>
              <a:pathLst>
                <a:path w="762" h="328" extrusionOk="0">
                  <a:moveTo>
                    <a:pt x="52" y="1"/>
                  </a:moveTo>
                  <a:cubicBezTo>
                    <a:pt x="43" y="1"/>
                    <a:pt x="34" y="3"/>
                    <a:pt x="27" y="8"/>
                  </a:cubicBezTo>
                  <a:cubicBezTo>
                    <a:pt x="5" y="22"/>
                    <a:pt x="0" y="51"/>
                    <a:pt x="15" y="72"/>
                  </a:cubicBezTo>
                  <a:cubicBezTo>
                    <a:pt x="53" y="130"/>
                    <a:pt x="104" y="197"/>
                    <a:pt x="172" y="244"/>
                  </a:cubicBezTo>
                  <a:cubicBezTo>
                    <a:pt x="264" y="308"/>
                    <a:pt x="371" y="328"/>
                    <a:pt x="483" y="328"/>
                  </a:cubicBezTo>
                  <a:cubicBezTo>
                    <a:pt x="560" y="328"/>
                    <a:pt x="641" y="318"/>
                    <a:pt x="719" y="307"/>
                  </a:cubicBezTo>
                  <a:cubicBezTo>
                    <a:pt x="744" y="303"/>
                    <a:pt x="761" y="281"/>
                    <a:pt x="757" y="255"/>
                  </a:cubicBezTo>
                  <a:cubicBezTo>
                    <a:pt x="754" y="232"/>
                    <a:pt x="735" y="215"/>
                    <a:pt x="712" y="215"/>
                  </a:cubicBezTo>
                  <a:cubicBezTo>
                    <a:pt x="710" y="215"/>
                    <a:pt x="708" y="215"/>
                    <a:pt x="706" y="216"/>
                  </a:cubicBezTo>
                  <a:cubicBezTo>
                    <a:pt x="628" y="227"/>
                    <a:pt x="553" y="236"/>
                    <a:pt x="481" y="236"/>
                  </a:cubicBezTo>
                  <a:cubicBezTo>
                    <a:pt x="386" y="236"/>
                    <a:pt x="298" y="220"/>
                    <a:pt x="225" y="169"/>
                  </a:cubicBezTo>
                  <a:cubicBezTo>
                    <a:pt x="169" y="130"/>
                    <a:pt x="125" y="72"/>
                    <a:pt x="90" y="21"/>
                  </a:cubicBezTo>
                  <a:cubicBezTo>
                    <a:pt x="81" y="8"/>
                    <a:pt x="67"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3"/>
            <p:cNvSpPr/>
            <p:nvPr/>
          </p:nvSpPr>
          <p:spPr>
            <a:xfrm>
              <a:off x="6178477" y="987742"/>
              <a:ext cx="189782" cy="101301"/>
            </a:xfrm>
            <a:custGeom>
              <a:avLst/>
              <a:gdLst/>
              <a:ahLst/>
              <a:cxnLst/>
              <a:rect l="l" t="t" r="r" b="b"/>
              <a:pathLst>
                <a:path w="4811" h="2568" extrusionOk="0">
                  <a:moveTo>
                    <a:pt x="3885" y="1"/>
                  </a:moveTo>
                  <a:cubicBezTo>
                    <a:pt x="3885" y="1"/>
                    <a:pt x="2577" y="473"/>
                    <a:pt x="1533" y="720"/>
                  </a:cubicBezTo>
                  <a:cubicBezTo>
                    <a:pt x="1490" y="730"/>
                    <a:pt x="1420" y="733"/>
                    <a:pt x="1338" y="733"/>
                  </a:cubicBezTo>
                  <a:cubicBezTo>
                    <a:pt x="1208" y="733"/>
                    <a:pt x="1049" y="725"/>
                    <a:pt x="916" y="725"/>
                  </a:cubicBezTo>
                  <a:cubicBezTo>
                    <a:pt x="810" y="725"/>
                    <a:pt x="721" y="730"/>
                    <a:pt x="680" y="749"/>
                  </a:cubicBezTo>
                  <a:cubicBezTo>
                    <a:pt x="553" y="804"/>
                    <a:pt x="203" y="1201"/>
                    <a:pt x="152" y="1269"/>
                  </a:cubicBezTo>
                  <a:cubicBezTo>
                    <a:pt x="46" y="1410"/>
                    <a:pt x="1" y="1888"/>
                    <a:pt x="17" y="2063"/>
                  </a:cubicBezTo>
                  <a:cubicBezTo>
                    <a:pt x="35" y="2240"/>
                    <a:pt x="157" y="2279"/>
                    <a:pt x="341" y="2368"/>
                  </a:cubicBezTo>
                  <a:cubicBezTo>
                    <a:pt x="524" y="2457"/>
                    <a:pt x="813" y="2568"/>
                    <a:pt x="902" y="2568"/>
                  </a:cubicBezTo>
                  <a:cubicBezTo>
                    <a:pt x="991" y="2568"/>
                    <a:pt x="1149" y="2452"/>
                    <a:pt x="1149" y="2452"/>
                  </a:cubicBezTo>
                  <a:cubicBezTo>
                    <a:pt x="1149" y="2452"/>
                    <a:pt x="1056" y="2143"/>
                    <a:pt x="1070" y="2040"/>
                  </a:cubicBezTo>
                  <a:cubicBezTo>
                    <a:pt x="1083" y="1939"/>
                    <a:pt x="1566" y="1731"/>
                    <a:pt x="1654" y="1707"/>
                  </a:cubicBezTo>
                  <a:cubicBezTo>
                    <a:pt x="1742" y="1683"/>
                    <a:pt x="4688" y="1129"/>
                    <a:pt x="4688" y="1129"/>
                  </a:cubicBezTo>
                  <a:cubicBezTo>
                    <a:pt x="4811" y="859"/>
                    <a:pt x="3885" y="1"/>
                    <a:pt x="3885"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3"/>
            <p:cNvSpPr/>
            <p:nvPr/>
          </p:nvSpPr>
          <p:spPr>
            <a:xfrm>
              <a:off x="6189010" y="1030544"/>
              <a:ext cx="22406" cy="44457"/>
            </a:xfrm>
            <a:custGeom>
              <a:avLst/>
              <a:gdLst/>
              <a:ahLst/>
              <a:cxnLst/>
              <a:rect l="l" t="t" r="r" b="b"/>
              <a:pathLst>
                <a:path w="568" h="1127" extrusionOk="0">
                  <a:moveTo>
                    <a:pt x="522" y="0"/>
                  </a:moveTo>
                  <a:cubicBezTo>
                    <a:pt x="516" y="0"/>
                    <a:pt x="509" y="2"/>
                    <a:pt x="503" y="5"/>
                  </a:cubicBezTo>
                  <a:cubicBezTo>
                    <a:pt x="466" y="26"/>
                    <a:pt x="131" y="210"/>
                    <a:pt x="68" y="285"/>
                  </a:cubicBezTo>
                  <a:cubicBezTo>
                    <a:pt x="7" y="358"/>
                    <a:pt x="1" y="870"/>
                    <a:pt x="1" y="1087"/>
                  </a:cubicBezTo>
                  <a:cubicBezTo>
                    <a:pt x="1" y="1108"/>
                    <a:pt x="19" y="1126"/>
                    <a:pt x="41" y="1126"/>
                  </a:cubicBezTo>
                  <a:cubicBezTo>
                    <a:pt x="62" y="1126"/>
                    <a:pt x="80" y="1108"/>
                    <a:pt x="80" y="1087"/>
                  </a:cubicBezTo>
                  <a:cubicBezTo>
                    <a:pt x="80" y="753"/>
                    <a:pt x="100" y="381"/>
                    <a:pt x="130" y="335"/>
                  </a:cubicBezTo>
                  <a:cubicBezTo>
                    <a:pt x="169" y="288"/>
                    <a:pt x="403" y="151"/>
                    <a:pt x="541" y="75"/>
                  </a:cubicBezTo>
                  <a:cubicBezTo>
                    <a:pt x="561" y="64"/>
                    <a:pt x="568" y="40"/>
                    <a:pt x="557" y="21"/>
                  </a:cubicBezTo>
                  <a:cubicBezTo>
                    <a:pt x="551" y="8"/>
                    <a:pt x="537"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3"/>
            <p:cNvSpPr/>
            <p:nvPr/>
          </p:nvSpPr>
          <p:spPr>
            <a:xfrm>
              <a:off x="6202620" y="1032359"/>
              <a:ext cx="22722" cy="50059"/>
            </a:xfrm>
            <a:custGeom>
              <a:avLst/>
              <a:gdLst/>
              <a:ahLst/>
              <a:cxnLst/>
              <a:rect l="l" t="t" r="r" b="b"/>
              <a:pathLst>
                <a:path w="576" h="1269" extrusionOk="0">
                  <a:moveTo>
                    <a:pt x="530" y="1"/>
                  </a:moveTo>
                  <a:cubicBezTo>
                    <a:pt x="522" y="1"/>
                    <a:pt x="513" y="3"/>
                    <a:pt x="506" y="9"/>
                  </a:cubicBezTo>
                  <a:cubicBezTo>
                    <a:pt x="491" y="21"/>
                    <a:pt x="146" y="286"/>
                    <a:pt x="72" y="409"/>
                  </a:cubicBezTo>
                  <a:cubicBezTo>
                    <a:pt x="0" y="530"/>
                    <a:pt x="25" y="1114"/>
                    <a:pt x="31" y="1231"/>
                  </a:cubicBezTo>
                  <a:cubicBezTo>
                    <a:pt x="33" y="1251"/>
                    <a:pt x="51" y="1268"/>
                    <a:pt x="71" y="1268"/>
                  </a:cubicBezTo>
                  <a:lnTo>
                    <a:pt x="74" y="1268"/>
                  </a:lnTo>
                  <a:cubicBezTo>
                    <a:pt x="97" y="1267"/>
                    <a:pt x="113" y="1248"/>
                    <a:pt x="112" y="1226"/>
                  </a:cubicBezTo>
                  <a:cubicBezTo>
                    <a:pt x="99" y="967"/>
                    <a:pt x="94" y="528"/>
                    <a:pt x="141" y="450"/>
                  </a:cubicBezTo>
                  <a:cubicBezTo>
                    <a:pt x="196" y="358"/>
                    <a:pt x="458" y="146"/>
                    <a:pt x="554" y="73"/>
                  </a:cubicBezTo>
                  <a:cubicBezTo>
                    <a:pt x="572" y="59"/>
                    <a:pt x="576" y="34"/>
                    <a:pt x="562" y="16"/>
                  </a:cubicBezTo>
                  <a:cubicBezTo>
                    <a:pt x="554" y="6"/>
                    <a:pt x="542" y="1"/>
                    <a:pt x="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3"/>
            <p:cNvSpPr/>
            <p:nvPr/>
          </p:nvSpPr>
          <p:spPr>
            <a:xfrm>
              <a:off x="6496591" y="924427"/>
              <a:ext cx="37712" cy="18659"/>
            </a:xfrm>
            <a:custGeom>
              <a:avLst/>
              <a:gdLst/>
              <a:ahLst/>
              <a:cxnLst/>
              <a:rect l="l" t="t" r="r" b="b"/>
              <a:pathLst>
                <a:path w="956" h="473" extrusionOk="0">
                  <a:moveTo>
                    <a:pt x="122" y="0"/>
                  </a:moveTo>
                  <a:cubicBezTo>
                    <a:pt x="116" y="0"/>
                    <a:pt x="110" y="2"/>
                    <a:pt x="104" y="5"/>
                  </a:cubicBezTo>
                  <a:cubicBezTo>
                    <a:pt x="85" y="15"/>
                    <a:pt x="77" y="39"/>
                    <a:pt x="88" y="59"/>
                  </a:cubicBezTo>
                  <a:cubicBezTo>
                    <a:pt x="137" y="159"/>
                    <a:pt x="191" y="257"/>
                    <a:pt x="248" y="355"/>
                  </a:cubicBezTo>
                  <a:lnTo>
                    <a:pt x="61" y="284"/>
                  </a:lnTo>
                  <a:cubicBezTo>
                    <a:pt x="56" y="282"/>
                    <a:pt x="51" y="281"/>
                    <a:pt x="47" y="281"/>
                  </a:cubicBezTo>
                  <a:cubicBezTo>
                    <a:pt x="30" y="281"/>
                    <a:pt x="15" y="291"/>
                    <a:pt x="9" y="307"/>
                  </a:cubicBezTo>
                  <a:cubicBezTo>
                    <a:pt x="1" y="327"/>
                    <a:pt x="12" y="350"/>
                    <a:pt x="32" y="359"/>
                  </a:cubicBezTo>
                  <a:lnTo>
                    <a:pt x="325" y="471"/>
                  </a:lnTo>
                  <a:cubicBezTo>
                    <a:pt x="330" y="472"/>
                    <a:pt x="334" y="473"/>
                    <a:pt x="339" y="473"/>
                  </a:cubicBezTo>
                  <a:cubicBezTo>
                    <a:pt x="350" y="473"/>
                    <a:pt x="362" y="468"/>
                    <a:pt x="369" y="458"/>
                  </a:cubicBezTo>
                  <a:cubicBezTo>
                    <a:pt x="380" y="445"/>
                    <a:pt x="383" y="427"/>
                    <a:pt x="373" y="413"/>
                  </a:cubicBezTo>
                  <a:cubicBezTo>
                    <a:pt x="332" y="343"/>
                    <a:pt x="291" y="272"/>
                    <a:pt x="251" y="200"/>
                  </a:cubicBezTo>
                  <a:lnTo>
                    <a:pt x="251" y="200"/>
                  </a:lnTo>
                  <a:cubicBezTo>
                    <a:pt x="278" y="213"/>
                    <a:pt x="307" y="224"/>
                    <a:pt x="336" y="236"/>
                  </a:cubicBezTo>
                  <a:lnTo>
                    <a:pt x="896" y="456"/>
                  </a:lnTo>
                  <a:cubicBezTo>
                    <a:pt x="901" y="458"/>
                    <a:pt x="906" y="459"/>
                    <a:pt x="911" y="459"/>
                  </a:cubicBezTo>
                  <a:cubicBezTo>
                    <a:pt x="926" y="459"/>
                    <a:pt x="941" y="450"/>
                    <a:pt x="947" y="434"/>
                  </a:cubicBezTo>
                  <a:cubicBezTo>
                    <a:pt x="956" y="414"/>
                    <a:pt x="945" y="390"/>
                    <a:pt x="924" y="383"/>
                  </a:cubicBezTo>
                  <a:lnTo>
                    <a:pt x="365" y="161"/>
                  </a:lnTo>
                  <a:cubicBezTo>
                    <a:pt x="277" y="126"/>
                    <a:pt x="195" y="90"/>
                    <a:pt x="157" y="21"/>
                  </a:cubicBezTo>
                  <a:cubicBezTo>
                    <a:pt x="151" y="8"/>
                    <a:pt x="137"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3"/>
            <p:cNvSpPr/>
            <p:nvPr/>
          </p:nvSpPr>
          <p:spPr>
            <a:xfrm>
              <a:off x="6616318" y="698387"/>
              <a:ext cx="339604" cy="580194"/>
            </a:xfrm>
            <a:custGeom>
              <a:avLst/>
              <a:gdLst/>
              <a:ahLst/>
              <a:cxnLst/>
              <a:rect l="l" t="t" r="r" b="b"/>
              <a:pathLst>
                <a:path w="8609" h="14708" extrusionOk="0">
                  <a:moveTo>
                    <a:pt x="3403" y="1"/>
                  </a:moveTo>
                  <a:cubicBezTo>
                    <a:pt x="3256" y="1"/>
                    <a:pt x="3118" y="6"/>
                    <a:pt x="2993" y="13"/>
                  </a:cubicBezTo>
                  <a:cubicBezTo>
                    <a:pt x="2637" y="35"/>
                    <a:pt x="2243" y="603"/>
                    <a:pt x="1987" y="846"/>
                  </a:cubicBezTo>
                  <a:cubicBezTo>
                    <a:pt x="1044" y="1743"/>
                    <a:pt x="762" y="3009"/>
                    <a:pt x="677" y="3760"/>
                  </a:cubicBezTo>
                  <a:cubicBezTo>
                    <a:pt x="480" y="5472"/>
                    <a:pt x="407" y="6890"/>
                    <a:pt x="550" y="8737"/>
                  </a:cubicBezTo>
                  <a:cubicBezTo>
                    <a:pt x="749" y="11291"/>
                    <a:pt x="0" y="13848"/>
                    <a:pt x="781" y="13872"/>
                  </a:cubicBezTo>
                  <a:cubicBezTo>
                    <a:pt x="1811" y="13904"/>
                    <a:pt x="3291" y="14565"/>
                    <a:pt x="3291" y="14565"/>
                  </a:cubicBezTo>
                  <a:cubicBezTo>
                    <a:pt x="3574" y="14665"/>
                    <a:pt x="3948" y="14708"/>
                    <a:pt x="4366" y="14708"/>
                  </a:cubicBezTo>
                  <a:cubicBezTo>
                    <a:pt x="5875" y="14708"/>
                    <a:pt x="7948" y="14149"/>
                    <a:pt x="8341" y="13704"/>
                  </a:cubicBezTo>
                  <a:cubicBezTo>
                    <a:pt x="8609" y="13402"/>
                    <a:pt x="8041" y="10470"/>
                    <a:pt x="7449" y="7634"/>
                  </a:cubicBezTo>
                  <a:cubicBezTo>
                    <a:pt x="6928" y="5141"/>
                    <a:pt x="6895" y="2740"/>
                    <a:pt x="6682" y="2133"/>
                  </a:cubicBezTo>
                  <a:cubicBezTo>
                    <a:pt x="6034" y="283"/>
                    <a:pt x="4478" y="1"/>
                    <a:pt x="3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3"/>
            <p:cNvSpPr/>
            <p:nvPr/>
          </p:nvSpPr>
          <p:spPr>
            <a:xfrm>
              <a:off x="6782949" y="700517"/>
              <a:ext cx="162800" cy="146942"/>
            </a:xfrm>
            <a:custGeom>
              <a:avLst/>
              <a:gdLst/>
              <a:ahLst/>
              <a:cxnLst/>
              <a:rect l="l" t="t" r="r" b="b"/>
              <a:pathLst>
                <a:path w="4127" h="3725" extrusionOk="0">
                  <a:moveTo>
                    <a:pt x="1" y="0"/>
                  </a:moveTo>
                  <a:lnTo>
                    <a:pt x="645" y="2662"/>
                  </a:lnTo>
                  <a:lnTo>
                    <a:pt x="1569" y="3381"/>
                  </a:lnTo>
                  <a:lnTo>
                    <a:pt x="1569" y="3381"/>
                  </a:lnTo>
                  <a:cubicBezTo>
                    <a:pt x="1443" y="3357"/>
                    <a:pt x="1363" y="3347"/>
                    <a:pt x="1316" y="3347"/>
                  </a:cubicBezTo>
                  <a:cubicBezTo>
                    <a:pt x="1036" y="3347"/>
                    <a:pt x="2009" y="3724"/>
                    <a:pt x="2009" y="3724"/>
                  </a:cubicBezTo>
                  <a:lnTo>
                    <a:pt x="1569" y="3381"/>
                  </a:lnTo>
                  <a:lnTo>
                    <a:pt x="1569" y="3381"/>
                  </a:lnTo>
                  <a:cubicBezTo>
                    <a:pt x="1698" y="3406"/>
                    <a:pt x="1875" y="3446"/>
                    <a:pt x="2110" y="3504"/>
                  </a:cubicBezTo>
                  <a:cubicBezTo>
                    <a:pt x="2271" y="3543"/>
                    <a:pt x="2421" y="3562"/>
                    <a:pt x="2559" y="3562"/>
                  </a:cubicBezTo>
                  <a:cubicBezTo>
                    <a:pt x="3785" y="3562"/>
                    <a:pt x="4126" y="2125"/>
                    <a:pt x="4002" y="1545"/>
                  </a:cubicBezTo>
                  <a:cubicBezTo>
                    <a:pt x="3972" y="1406"/>
                    <a:pt x="3076" y="975"/>
                    <a:pt x="1973" y="553"/>
                  </a:cubicBezTo>
                  <a:cubicBezTo>
                    <a:pt x="967" y="169"/>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3"/>
            <p:cNvSpPr/>
            <p:nvPr/>
          </p:nvSpPr>
          <p:spPr>
            <a:xfrm>
              <a:off x="6281754" y="697913"/>
              <a:ext cx="529701" cy="383824"/>
            </a:xfrm>
            <a:custGeom>
              <a:avLst/>
              <a:gdLst/>
              <a:ahLst/>
              <a:cxnLst/>
              <a:rect l="l" t="t" r="r" b="b"/>
              <a:pathLst>
                <a:path w="13428" h="9730" extrusionOk="0">
                  <a:moveTo>
                    <a:pt x="11732" y="1"/>
                  </a:moveTo>
                  <a:cubicBezTo>
                    <a:pt x="11386" y="1"/>
                    <a:pt x="11006" y="95"/>
                    <a:pt x="10624" y="286"/>
                  </a:cubicBezTo>
                  <a:lnTo>
                    <a:pt x="10624" y="285"/>
                  </a:lnTo>
                  <a:cubicBezTo>
                    <a:pt x="9081" y="1057"/>
                    <a:pt x="5924" y="5368"/>
                    <a:pt x="5483" y="5651"/>
                  </a:cubicBezTo>
                  <a:cubicBezTo>
                    <a:pt x="5041" y="5936"/>
                    <a:pt x="185" y="7290"/>
                    <a:pt x="70" y="7553"/>
                  </a:cubicBezTo>
                  <a:cubicBezTo>
                    <a:pt x="0" y="7710"/>
                    <a:pt x="449" y="8429"/>
                    <a:pt x="574" y="9127"/>
                  </a:cubicBezTo>
                  <a:cubicBezTo>
                    <a:pt x="650" y="9551"/>
                    <a:pt x="1062" y="9691"/>
                    <a:pt x="1173" y="9726"/>
                  </a:cubicBezTo>
                  <a:cubicBezTo>
                    <a:pt x="1180" y="9728"/>
                    <a:pt x="1192" y="9729"/>
                    <a:pt x="1207" y="9729"/>
                  </a:cubicBezTo>
                  <a:cubicBezTo>
                    <a:pt x="1747" y="9729"/>
                    <a:pt x="6914" y="8234"/>
                    <a:pt x="7772" y="7867"/>
                  </a:cubicBezTo>
                  <a:cubicBezTo>
                    <a:pt x="8653" y="7490"/>
                    <a:pt x="12956" y="4154"/>
                    <a:pt x="13227" y="2195"/>
                  </a:cubicBezTo>
                  <a:cubicBezTo>
                    <a:pt x="13427" y="749"/>
                    <a:pt x="12709" y="1"/>
                    <a:pt x="117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3"/>
            <p:cNvSpPr/>
            <p:nvPr/>
          </p:nvSpPr>
          <p:spPr>
            <a:xfrm>
              <a:off x="6640460" y="879811"/>
              <a:ext cx="104930" cy="94319"/>
            </a:xfrm>
            <a:custGeom>
              <a:avLst/>
              <a:gdLst/>
              <a:ahLst/>
              <a:cxnLst/>
              <a:rect l="l" t="t" r="r" b="b"/>
              <a:pathLst>
                <a:path w="2660" h="2391" extrusionOk="0">
                  <a:moveTo>
                    <a:pt x="2615" y="1"/>
                  </a:moveTo>
                  <a:cubicBezTo>
                    <a:pt x="2604" y="1"/>
                    <a:pt x="2593" y="5"/>
                    <a:pt x="2586" y="13"/>
                  </a:cubicBezTo>
                  <a:cubicBezTo>
                    <a:pt x="1890" y="765"/>
                    <a:pt x="956" y="1604"/>
                    <a:pt x="21" y="2318"/>
                  </a:cubicBezTo>
                  <a:cubicBezTo>
                    <a:pt x="4" y="2331"/>
                    <a:pt x="1" y="2356"/>
                    <a:pt x="14" y="2374"/>
                  </a:cubicBezTo>
                  <a:cubicBezTo>
                    <a:pt x="21" y="2384"/>
                    <a:pt x="33" y="2390"/>
                    <a:pt x="45" y="2390"/>
                  </a:cubicBezTo>
                  <a:cubicBezTo>
                    <a:pt x="54" y="2390"/>
                    <a:pt x="62" y="2387"/>
                    <a:pt x="69" y="2382"/>
                  </a:cubicBezTo>
                  <a:cubicBezTo>
                    <a:pt x="1007" y="1665"/>
                    <a:pt x="1945" y="823"/>
                    <a:pt x="2644" y="68"/>
                  </a:cubicBezTo>
                  <a:cubicBezTo>
                    <a:pt x="2659" y="52"/>
                    <a:pt x="2658" y="27"/>
                    <a:pt x="2641" y="11"/>
                  </a:cubicBezTo>
                  <a:cubicBezTo>
                    <a:pt x="2634" y="4"/>
                    <a:pt x="2624" y="1"/>
                    <a:pt x="2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3"/>
            <p:cNvSpPr/>
            <p:nvPr/>
          </p:nvSpPr>
          <p:spPr>
            <a:xfrm>
              <a:off x="6845041" y="771840"/>
              <a:ext cx="44142" cy="65286"/>
            </a:xfrm>
            <a:custGeom>
              <a:avLst/>
              <a:gdLst/>
              <a:ahLst/>
              <a:cxnLst/>
              <a:rect l="l" t="t" r="r" b="b"/>
              <a:pathLst>
                <a:path w="1119" h="1655" extrusionOk="0">
                  <a:moveTo>
                    <a:pt x="44" y="0"/>
                  </a:moveTo>
                  <a:cubicBezTo>
                    <a:pt x="31" y="0"/>
                    <a:pt x="20" y="6"/>
                    <a:pt x="12" y="17"/>
                  </a:cubicBezTo>
                  <a:cubicBezTo>
                    <a:pt x="0" y="33"/>
                    <a:pt x="3" y="56"/>
                    <a:pt x="17" y="69"/>
                  </a:cubicBezTo>
                  <a:cubicBezTo>
                    <a:pt x="695" y="695"/>
                    <a:pt x="1032" y="1620"/>
                    <a:pt x="1036" y="1628"/>
                  </a:cubicBezTo>
                  <a:cubicBezTo>
                    <a:pt x="1042" y="1645"/>
                    <a:pt x="1058" y="1655"/>
                    <a:pt x="1073" y="1655"/>
                  </a:cubicBezTo>
                  <a:cubicBezTo>
                    <a:pt x="1078" y="1655"/>
                    <a:pt x="1083" y="1655"/>
                    <a:pt x="1086" y="1652"/>
                  </a:cubicBezTo>
                  <a:cubicBezTo>
                    <a:pt x="1108" y="1645"/>
                    <a:pt x="1119" y="1622"/>
                    <a:pt x="1111" y="1602"/>
                  </a:cubicBezTo>
                  <a:cubicBezTo>
                    <a:pt x="1108" y="1593"/>
                    <a:pt x="825" y="819"/>
                    <a:pt x="257" y="198"/>
                  </a:cubicBezTo>
                  <a:lnTo>
                    <a:pt x="257" y="198"/>
                  </a:lnTo>
                  <a:lnTo>
                    <a:pt x="740" y="453"/>
                  </a:lnTo>
                  <a:cubicBezTo>
                    <a:pt x="746" y="456"/>
                    <a:pt x="752" y="458"/>
                    <a:pt x="758" y="458"/>
                  </a:cubicBezTo>
                  <a:cubicBezTo>
                    <a:pt x="772" y="458"/>
                    <a:pt x="786" y="450"/>
                    <a:pt x="794" y="436"/>
                  </a:cubicBezTo>
                  <a:cubicBezTo>
                    <a:pt x="805" y="417"/>
                    <a:pt x="796" y="393"/>
                    <a:pt x="777" y="382"/>
                  </a:cubicBezTo>
                  <a:lnTo>
                    <a:pt x="63" y="5"/>
                  </a:lnTo>
                  <a:cubicBezTo>
                    <a:pt x="57" y="2"/>
                    <a:pt x="50"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3"/>
            <p:cNvSpPr/>
            <p:nvPr/>
          </p:nvSpPr>
          <p:spPr>
            <a:xfrm>
              <a:off x="6798413" y="707815"/>
              <a:ext cx="33412" cy="30532"/>
            </a:xfrm>
            <a:custGeom>
              <a:avLst/>
              <a:gdLst/>
              <a:ahLst/>
              <a:cxnLst/>
              <a:rect l="l" t="t" r="r" b="b"/>
              <a:pathLst>
                <a:path w="847" h="774" extrusionOk="0">
                  <a:moveTo>
                    <a:pt x="46" y="1"/>
                  </a:moveTo>
                  <a:cubicBezTo>
                    <a:pt x="33" y="1"/>
                    <a:pt x="20" y="7"/>
                    <a:pt x="12" y="19"/>
                  </a:cubicBezTo>
                  <a:cubicBezTo>
                    <a:pt x="0" y="37"/>
                    <a:pt x="5" y="61"/>
                    <a:pt x="23" y="74"/>
                  </a:cubicBezTo>
                  <a:cubicBezTo>
                    <a:pt x="28" y="76"/>
                    <a:pt x="508" y="405"/>
                    <a:pt x="769" y="758"/>
                  </a:cubicBezTo>
                  <a:cubicBezTo>
                    <a:pt x="777" y="767"/>
                    <a:pt x="789" y="773"/>
                    <a:pt x="801" y="773"/>
                  </a:cubicBezTo>
                  <a:cubicBezTo>
                    <a:pt x="809" y="773"/>
                    <a:pt x="818" y="771"/>
                    <a:pt x="825" y="766"/>
                  </a:cubicBezTo>
                  <a:cubicBezTo>
                    <a:pt x="843" y="753"/>
                    <a:pt x="847" y="728"/>
                    <a:pt x="833" y="710"/>
                  </a:cubicBezTo>
                  <a:cubicBezTo>
                    <a:pt x="565" y="346"/>
                    <a:pt x="88" y="21"/>
                    <a:pt x="68" y="8"/>
                  </a:cubicBezTo>
                  <a:cubicBezTo>
                    <a:pt x="61" y="3"/>
                    <a:pt x="53"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3"/>
            <p:cNvSpPr/>
            <p:nvPr/>
          </p:nvSpPr>
          <p:spPr>
            <a:xfrm>
              <a:off x="6679514" y="1192086"/>
              <a:ext cx="74161" cy="69270"/>
            </a:xfrm>
            <a:custGeom>
              <a:avLst/>
              <a:gdLst/>
              <a:ahLst/>
              <a:cxnLst/>
              <a:rect l="l" t="t" r="r" b="b"/>
              <a:pathLst>
                <a:path w="1880" h="1756" extrusionOk="0">
                  <a:moveTo>
                    <a:pt x="43" y="1"/>
                  </a:moveTo>
                  <a:cubicBezTo>
                    <a:pt x="33" y="1"/>
                    <a:pt x="23" y="5"/>
                    <a:pt x="16" y="13"/>
                  </a:cubicBezTo>
                  <a:cubicBezTo>
                    <a:pt x="1" y="28"/>
                    <a:pt x="1" y="53"/>
                    <a:pt x="16" y="69"/>
                  </a:cubicBezTo>
                  <a:cubicBezTo>
                    <a:pt x="597" y="641"/>
                    <a:pt x="1201" y="1204"/>
                    <a:pt x="1810" y="1745"/>
                  </a:cubicBezTo>
                  <a:cubicBezTo>
                    <a:pt x="1817" y="1752"/>
                    <a:pt x="1827" y="1756"/>
                    <a:pt x="1837" y="1756"/>
                  </a:cubicBezTo>
                  <a:lnTo>
                    <a:pt x="1835" y="1755"/>
                  </a:lnTo>
                  <a:cubicBezTo>
                    <a:pt x="1846" y="1755"/>
                    <a:pt x="1858" y="1751"/>
                    <a:pt x="1866" y="1741"/>
                  </a:cubicBezTo>
                  <a:cubicBezTo>
                    <a:pt x="1880" y="1726"/>
                    <a:pt x="1879" y="1701"/>
                    <a:pt x="1862" y="1685"/>
                  </a:cubicBezTo>
                  <a:cubicBezTo>
                    <a:pt x="1254" y="1145"/>
                    <a:pt x="652" y="583"/>
                    <a:pt x="72" y="13"/>
                  </a:cubicBezTo>
                  <a:cubicBezTo>
                    <a:pt x="64" y="5"/>
                    <a:pt x="54" y="1"/>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3"/>
            <p:cNvSpPr/>
            <p:nvPr/>
          </p:nvSpPr>
          <p:spPr>
            <a:xfrm>
              <a:off x="6688390" y="1376548"/>
              <a:ext cx="109703" cy="62840"/>
            </a:xfrm>
            <a:custGeom>
              <a:avLst/>
              <a:gdLst/>
              <a:ahLst/>
              <a:cxnLst/>
              <a:rect l="l" t="t" r="r" b="b"/>
              <a:pathLst>
                <a:path w="2781" h="1593" extrusionOk="0">
                  <a:moveTo>
                    <a:pt x="2736" y="1"/>
                  </a:moveTo>
                  <a:cubicBezTo>
                    <a:pt x="2729" y="1"/>
                    <a:pt x="2721" y="3"/>
                    <a:pt x="2714" y="7"/>
                  </a:cubicBezTo>
                  <a:lnTo>
                    <a:pt x="27" y="1518"/>
                  </a:lnTo>
                  <a:cubicBezTo>
                    <a:pt x="8" y="1529"/>
                    <a:pt x="1" y="1553"/>
                    <a:pt x="12" y="1573"/>
                  </a:cubicBezTo>
                  <a:cubicBezTo>
                    <a:pt x="19" y="1585"/>
                    <a:pt x="33" y="1592"/>
                    <a:pt x="46" y="1592"/>
                  </a:cubicBezTo>
                  <a:cubicBezTo>
                    <a:pt x="54" y="1592"/>
                    <a:pt x="60" y="1591"/>
                    <a:pt x="66" y="1588"/>
                  </a:cubicBezTo>
                  <a:lnTo>
                    <a:pt x="2754" y="75"/>
                  </a:lnTo>
                  <a:cubicBezTo>
                    <a:pt x="2773" y="65"/>
                    <a:pt x="2781" y="41"/>
                    <a:pt x="2770" y="21"/>
                  </a:cubicBezTo>
                  <a:cubicBezTo>
                    <a:pt x="2763" y="8"/>
                    <a:pt x="2750" y="1"/>
                    <a:pt x="27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8" name="Google Shape;1878;p33"/>
          <p:cNvGrpSpPr/>
          <p:nvPr/>
        </p:nvGrpSpPr>
        <p:grpSpPr>
          <a:xfrm>
            <a:off x="5187040" y="2922653"/>
            <a:ext cx="2082797" cy="1811935"/>
            <a:chOff x="5415640" y="2541653"/>
            <a:chExt cx="2082797" cy="1811935"/>
          </a:xfrm>
        </p:grpSpPr>
        <p:grpSp>
          <p:nvGrpSpPr>
            <p:cNvPr id="1879" name="Google Shape;1879;p33"/>
            <p:cNvGrpSpPr/>
            <p:nvPr/>
          </p:nvGrpSpPr>
          <p:grpSpPr>
            <a:xfrm flipH="1">
              <a:off x="5791433" y="2846748"/>
              <a:ext cx="1307039" cy="1499986"/>
              <a:chOff x="2852906" y="2260098"/>
              <a:chExt cx="1307039" cy="1499986"/>
            </a:xfrm>
          </p:grpSpPr>
          <p:sp>
            <p:nvSpPr>
              <p:cNvPr id="1880" name="Google Shape;1880;p33"/>
              <p:cNvSpPr/>
              <p:nvPr/>
            </p:nvSpPr>
            <p:spPr>
              <a:xfrm>
                <a:off x="2852906" y="2441887"/>
                <a:ext cx="433771" cy="212985"/>
              </a:xfrm>
              <a:custGeom>
                <a:avLst/>
                <a:gdLst/>
                <a:ahLst/>
                <a:cxnLst/>
                <a:rect l="l" t="t" r="r" b="b"/>
                <a:pathLst>
                  <a:path w="11898" h="5842" extrusionOk="0">
                    <a:moveTo>
                      <a:pt x="144" y="1"/>
                    </a:moveTo>
                    <a:cubicBezTo>
                      <a:pt x="56" y="1"/>
                      <a:pt x="0" y="74"/>
                      <a:pt x="13" y="160"/>
                    </a:cubicBezTo>
                    <a:cubicBezTo>
                      <a:pt x="32" y="277"/>
                      <a:pt x="128" y="393"/>
                      <a:pt x="332" y="571"/>
                    </a:cubicBezTo>
                    <a:cubicBezTo>
                      <a:pt x="536" y="749"/>
                      <a:pt x="828" y="887"/>
                      <a:pt x="828" y="887"/>
                    </a:cubicBezTo>
                    <a:cubicBezTo>
                      <a:pt x="828" y="887"/>
                      <a:pt x="696" y="946"/>
                      <a:pt x="665" y="995"/>
                    </a:cubicBezTo>
                    <a:cubicBezTo>
                      <a:pt x="633" y="1044"/>
                      <a:pt x="520" y="1504"/>
                      <a:pt x="540" y="1621"/>
                    </a:cubicBezTo>
                    <a:cubicBezTo>
                      <a:pt x="559" y="1737"/>
                      <a:pt x="623" y="1799"/>
                      <a:pt x="623" y="1799"/>
                    </a:cubicBezTo>
                    <a:cubicBezTo>
                      <a:pt x="623" y="1799"/>
                      <a:pt x="532" y="1900"/>
                      <a:pt x="569" y="1980"/>
                    </a:cubicBezTo>
                    <a:cubicBezTo>
                      <a:pt x="607" y="2061"/>
                      <a:pt x="712" y="2125"/>
                      <a:pt x="873" y="2141"/>
                    </a:cubicBezTo>
                    <a:cubicBezTo>
                      <a:pt x="1034" y="2156"/>
                      <a:pt x="1465" y="2162"/>
                      <a:pt x="1589" y="2194"/>
                    </a:cubicBezTo>
                    <a:cubicBezTo>
                      <a:pt x="1684" y="2220"/>
                      <a:pt x="1880" y="2297"/>
                      <a:pt x="2076" y="2297"/>
                    </a:cubicBezTo>
                    <a:cubicBezTo>
                      <a:pt x="2133" y="2297"/>
                      <a:pt x="2191" y="2290"/>
                      <a:pt x="2246" y="2274"/>
                    </a:cubicBezTo>
                    <a:cubicBezTo>
                      <a:pt x="2440" y="2216"/>
                      <a:pt x="2542" y="2123"/>
                      <a:pt x="2697" y="2123"/>
                    </a:cubicBezTo>
                    <a:cubicBezTo>
                      <a:pt x="2736" y="2123"/>
                      <a:pt x="2778" y="2129"/>
                      <a:pt x="2825" y="2142"/>
                    </a:cubicBezTo>
                    <a:cubicBezTo>
                      <a:pt x="3063" y="2210"/>
                      <a:pt x="11898" y="5841"/>
                      <a:pt x="11898" y="5841"/>
                    </a:cubicBezTo>
                    <a:lnTo>
                      <a:pt x="11724" y="3159"/>
                    </a:lnTo>
                    <a:cubicBezTo>
                      <a:pt x="11724" y="3159"/>
                      <a:pt x="3012" y="1355"/>
                      <a:pt x="2753" y="1226"/>
                    </a:cubicBezTo>
                    <a:cubicBezTo>
                      <a:pt x="2494" y="1097"/>
                      <a:pt x="1829" y="603"/>
                      <a:pt x="1704" y="585"/>
                    </a:cubicBezTo>
                    <a:cubicBezTo>
                      <a:pt x="1681" y="582"/>
                      <a:pt x="1659" y="581"/>
                      <a:pt x="1639" y="581"/>
                    </a:cubicBezTo>
                    <a:cubicBezTo>
                      <a:pt x="1546" y="581"/>
                      <a:pt x="1482" y="607"/>
                      <a:pt x="1482" y="607"/>
                    </a:cubicBezTo>
                    <a:cubicBezTo>
                      <a:pt x="1482" y="607"/>
                      <a:pt x="839" y="405"/>
                      <a:pt x="679" y="315"/>
                    </a:cubicBezTo>
                    <a:cubicBezTo>
                      <a:pt x="518" y="226"/>
                      <a:pt x="384" y="101"/>
                      <a:pt x="242" y="28"/>
                    </a:cubicBezTo>
                    <a:cubicBezTo>
                      <a:pt x="207" y="9"/>
                      <a:pt x="174" y="1"/>
                      <a:pt x="144"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3"/>
              <p:cNvSpPr/>
              <p:nvPr/>
            </p:nvSpPr>
            <p:spPr>
              <a:xfrm>
                <a:off x="2873907" y="2502228"/>
                <a:ext cx="47613" cy="6745"/>
              </a:xfrm>
              <a:custGeom>
                <a:avLst/>
                <a:gdLst/>
                <a:ahLst/>
                <a:cxnLst/>
                <a:rect l="l" t="t" r="r" b="b"/>
                <a:pathLst>
                  <a:path w="1306" h="185" extrusionOk="0">
                    <a:moveTo>
                      <a:pt x="482" y="0"/>
                    </a:moveTo>
                    <a:cubicBezTo>
                      <a:pt x="473" y="0"/>
                      <a:pt x="465" y="0"/>
                      <a:pt x="456" y="1"/>
                    </a:cubicBezTo>
                    <a:cubicBezTo>
                      <a:pt x="331" y="3"/>
                      <a:pt x="46" y="101"/>
                      <a:pt x="33" y="105"/>
                    </a:cubicBezTo>
                    <a:cubicBezTo>
                      <a:pt x="12" y="112"/>
                      <a:pt x="0" y="136"/>
                      <a:pt x="8" y="157"/>
                    </a:cubicBezTo>
                    <a:cubicBezTo>
                      <a:pt x="14" y="174"/>
                      <a:pt x="29" y="185"/>
                      <a:pt x="47" y="185"/>
                    </a:cubicBezTo>
                    <a:cubicBezTo>
                      <a:pt x="51" y="185"/>
                      <a:pt x="55" y="183"/>
                      <a:pt x="60" y="182"/>
                    </a:cubicBezTo>
                    <a:cubicBezTo>
                      <a:pt x="63" y="181"/>
                      <a:pt x="345" y="84"/>
                      <a:pt x="459" y="82"/>
                    </a:cubicBezTo>
                    <a:cubicBezTo>
                      <a:pt x="464" y="82"/>
                      <a:pt x="468" y="82"/>
                      <a:pt x="473" y="82"/>
                    </a:cubicBezTo>
                    <a:cubicBezTo>
                      <a:pt x="534" y="82"/>
                      <a:pt x="585" y="89"/>
                      <a:pt x="655" y="98"/>
                    </a:cubicBezTo>
                    <a:cubicBezTo>
                      <a:pt x="708" y="107"/>
                      <a:pt x="771" y="115"/>
                      <a:pt x="852" y="122"/>
                    </a:cubicBezTo>
                    <a:cubicBezTo>
                      <a:pt x="886" y="125"/>
                      <a:pt x="921" y="126"/>
                      <a:pt x="955" y="126"/>
                    </a:cubicBezTo>
                    <a:cubicBezTo>
                      <a:pt x="1118" y="126"/>
                      <a:pt x="1262" y="97"/>
                      <a:pt x="1270" y="96"/>
                    </a:cubicBezTo>
                    <a:cubicBezTo>
                      <a:pt x="1292" y="91"/>
                      <a:pt x="1306" y="70"/>
                      <a:pt x="1301" y="47"/>
                    </a:cubicBezTo>
                    <a:cubicBezTo>
                      <a:pt x="1298" y="28"/>
                      <a:pt x="1281" y="15"/>
                      <a:pt x="1262" y="15"/>
                    </a:cubicBezTo>
                    <a:cubicBezTo>
                      <a:pt x="1259" y="15"/>
                      <a:pt x="1256" y="15"/>
                      <a:pt x="1253" y="16"/>
                    </a:cubicBezTo>
                    <a:cubicBezTo>
                      <a:pt x="1251" y="16"/>
                      <a:pt x="1109" y="44"/>
                      <a:pt x="953" y="44"/>
                    </a:cubicBezTo>
                    <a:cubicBezTo>
                      <a:pt x="922" y="44"/>
                      <a:pt x="890" y="43"/>
                      <a:pt x="859" y="40"/>
                    </a:cubicBezTo>
                    <a:cubicBezTo>
                      <a:pt x="780" y="33"/>
                      <a:pt x="718" y="25"/>
                      <a:pt x="666" y="17"/>
                    </a:cubicBezTo>
                    <a:cubicBezTo>
                      <a:pt x="599" y="8"/>
                      <a:pt x="545" y="0"/>
                      <a:pt x="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3"/>
              <p:cNvSpPr/>
              <p:nvPr/>
            </p:nvSpPr>
            <p:spPr>
              <a:xfrm>
                <a:off x="2881308" y="2472695"/>
                <a:ext cx="21437" cy="11156"/>
              </a:xfrm>
              <a:custGeom>
                <a:avLst/>
                <a:gdLst/>
                <a:ahLst/>
                <a:cxnLst/>
                <a:rect l="l" t="t" r="r" b="b"/>
                <a:pathLst>
                  <a:path w="588" h="306" extrusionOk="0">
                    <a:moveTo>
                      <a:pt x="47" y="0"/>
                    </a:moveTo>
                    <a:cubicBezTo>
                      <a:pt x="32" y="0"/>
                      <a:pt x="17" y="9"/>
                      <a:pt x="10" y="24"/>
                    </a:cubicBezTo>
                    <a:cubicBezTo>
                      <a:pt x="1" y="45"/>
                      <a:pt x="10" y="69"/>
                      <a:pt x="31" y="79"/>
                    </a:cubicBezTo>
                    <a:lnTo>
                      <a:pt x="523" y="302"/>
                    </a:lnTo>
                    <a:cubicBezTo>
                      <a:pt x="529" y="305"/>
                      <a:pt x="535" y="306"/>
                      <a:pt x="541" y="306"/>
                    </a:cubicBezTo>
                    <a:cubicBezTo>
                      <a:pt x="556" y="306"/>
                      <a:pt x="571" y="296"/>
                      <a:pt x="578" y="281"/>
                    </a:cubicBezTo>
                    <a:cubicBezTo>
                      <a:pt x="587" y="260"/>
                      <a:pt x="578" y="236"/>
                      <a:pt x="557" y="227"/>
                    </a:cubicBezTo>
                    <a:lnTo>
                      <a:pt x="65" y="4"/>
                    </a:lnTo>
                    <a:cubicBezTo>
                      <a:pt x="59" y="2"/>
                      <a:pt x="53"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3"/>
              <p:cNvSpPr/>
              <p:nvPr/>
            </p:nvSpPr>
            <p:spPr>
              <a:xfrm>
                <a:off x="2882365" y="2484435"/>
                <a:ext cx="29932" cy="21984"/>
              </a:xfrm>
              <a:custGeom>
                <a:avLst/>
                <a:gdLst/>
                <a:ahLst/>
                <a:cxnLst/>
                <a:rect l="l" t="t" r="r" b="b"/>
                <a:pathLst>
                  <a:path w="821" h="603" extrusionOk="0">
                    <a:moveTo>
                      <a:pt x="409" y="1"/>
                    </a:moveTo>
                    <a:cubicBezTo>
                      <a:pt x="324" y="1"/>
                      <a:pt x="202" y="44"/>
                      <a:pt x="137" y="84"/>
                    </a:cubicBezTo>
                    <a:cubicBezTo>
                      <a:pt x="51" y="136"/>
                      <a:pt x="30" y="278"/>
                      <a:pt x="18" y="363"/>
                    </a:cubicBezTo>
                    <a:lnTo>
                      <a:pt x="14" y="394"/>
                    </a:lnTo>
                    <a:cubicBezTo>
                      <a:pt x="1" y="474"/>
                      <a:pt x="38" y="564"/>
                      <a:pt x="39" y="569"/>
                    </a:cubicBezTo>
                    <a:cubicBezTo>
                      <a:pt x="46" y="585"/>
                      <a:pt x="61" y="594"/>
                      <a:pt x="77" y="594"/>
                    </a:cubicBezTo>
                    <a:cubicBezTo>
                      <a:pt x="82" y="594"/>
                      <a:pt x="88" y="593"/>
                      <a:pt x="93" y="591"/>
                    </a:cubicBezTo>
                    <a:cubicBezTo>
                      <a:pt x="114" y="582"/>
                      <a:pt x="124" y="558"/>
                      <a:pt x="115" y="538"/>
                    </a:cubicBezTo>
                    <a:cubicBezTo>
                      <a:pt x="107" y="517"/>
                      <a:pt x="87" y="454"/>
                      <a:pt x="94" y="408"/>
                    </a:cubicBezTo>
                    <a:lnTo>
                      <a:pt x="100" y="375"/>
                    </a:lnTo>
                    <a:cubicBezTo>
                      <a:pt x="109" y="308"/>
                      <a:pt x="127" y="186"/>
                      <a:pt x="179" y="154"/>
                    </a:cubicBezTo>
                    <a:cubicBezTo>
                      <a:pt x="247" y="113"/>
                      <a:pt x="358" y="82"/>
                      <a:pt x="412" y="82"/>
                    </a:cubicBezTo>
                    <a:cubicBezTo>
                      <a:pt x="421" y="82"/>
                      <a:pt x="428" y="83"/>
                      <a:pt x="434" y="85"/>
                    </a:cubicBezTo>
                    <a:cubicBezTo>
                      <a:pt x="497" y="106"/>
                      <a:pt x="698" y="225"/>
                      <a:pt x="715" y="304"/>
                    </a:cubicBezTo>
                    <a:cubicBezTo>
                      <a:pt x="737" y="404"/>
                      <a:pt x="737" y="561"/>
                      <a:pt x="737" y="562"/>
                    </a:cubicBezTo>
                    <a:cubicBezTo>
                      <a:pt x="739" y="585"/>
                      <a:pt x="756" y="603"/>
                      <a:pt x="779" y="603"/>
                    </a:cubicBezTo>
                    <a:cubicBezTo>
                      <a:pt x="801" y="603"/>
                      <a:pt x="820" y="584"/>
                      <a:pt x="820" y="562"/>
                    </a:cubicBezTo>
                    <a:cubicBezTo>
                      <a:pt x="820" y="555"/>
                      <a:pt x="820" y="394"/>
                      <a:pt x="796" y="286"/>
                    </a:cubicBezTo>
                    <a:cubicBezTo>
                      <a:pt x="767" y="155"/>
                      <a:pt x="513" y="26"/>
                      <a:pt x="461" y="8"/>
                    </a:cubicBezTo>
                    <a:cubicBezTo>
                      <a:pt x="446" y="3"/>
                      <a:pt x="429" y="1"/>
                      <a:pt x="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3"/>
              <p:cNvSpPr/>
              <p:nvPr/>
            </p:nvSpPr>
            <p:spPr>
              <a:xfrm>
                <a:off x="2894470" y="2488920"/>
                <a:ext cx="13343" cy="16479"/>
              </a:xfrm>
              <a:custGeom>
                <a:avLst/>
                <a:gdLst/>
                <a:ahLst/>
                <a:cxnLst/>
                <a:rect l="l" t="t" r="r" b="b"/>
                <a:pathLst>
                  <a:path w="366" h="452" extrusionOk="0">
                    <a:moveTo>
                      <a:pt x="224" y="0"/>
                    </a:moveTo>
                    <a:cubicBezTo>
                      <a:pt x="97" y="0"/>
                      <a:pt x="28" y="63"/>
                      <a:pt x="24" y="65"/>
                    </a:cubicBezTo>
                    <a:lnTo>
                      <a:pt x="5" y="82"/>
                    </a:lnTo>
                    <a:lnTo>
                      <a:pt x="11" y="106"/>
                    </a:lnTo>
                    <a:cubicBezTo>
                      <a:pt x="32" y="185"/>
                      <a:pt x="51" y="332"/>
                      <a:pt x="12" y="388"/>
                    </a:cubicBezTo>
                    <a:cubicBezTo>
                      <a:pt x="1" y="406"/>
                      <a:pt x="5" y="432"/>
                      <a:pt x="24" y="445"/>
                    </a:cubicBezTo>
                    <a:cubicBezTo>
                      <a:pt x="31" y="449"/>
                      <a:pt x="39" y="452"/>
                      <a:pt x="47" y="452"/>
                    </a:cubicBezTo>
                    <a:lnTo>
                      <a:pt x="47" y="452"/>
                    </a:lnTo>
                    <a:cubicBezTo>
                      <a:pt x="60" y="452"/>
                      <a:pt x="73" y="445"/>
                      <a:pt x="81" y="433"/>
                    </a:cubicBezTo>
                    <a:cubicBezTo>
                      <a:pt x="139" y="347"/>
                      <a:pt x="112" y="182"/>
                      <a:pt x="97" y="113"/>
                    </a:cubicBezTo>
                    <a:cubicBezTo>
                      <a:pt x="119" y="100"/>
                      <a:pt x="162" y="82"/>
                      <a:pt x="224" y="82"/>
                    </a:cubicBezTo>
                    <a:cubicBezTo>
                      <a:pt x="250" y="82"/>
                      <a:pt x="279" y="85"/>
                      <a:pt x="311" y="93"/>
                    </a:cubicBezTo>
                    <a:cubicBezTo>
                      <a:pt x="315" y="94"/>
                      <a:pt x="318" y="95"/>
                      <a:pt x="321" y="95"/>
                    </a:cubicBezTo>
                    <a:cubicBezTo>
                      <a:pt x="340" y="95"/>
                      <a:pt x="356" y="82"/>
                      <a:pt x="361" y="63"/>
                    </a:cubicBezTo>
                    <a:cubicBezTo>
                      <a:pt x="366" y="41"/>
                      <a:pt x="353" y="19"/>
                      <a:pt x="331" y="14"/>
                    </a:cubicBezTo>
                    <a:cubicBezTo>
                      <a:pt x="292" y="4"/>
                      <a:pt x="256" y="0"/>
                      <a:pt x="224" y="0"/>
                    </a:cubicBezTo>
                    <a:close/>
                    <a:moveTo>
                      <a:pt x="47" y="452"/>
                    </a:moveTo>
                    <a:cubicBezTo>
                      <a:pt x="46" y="452"/>
                      <a:pt x="46" y="452"/>
                      <a:pt x="46" y="452"/>
                    </a:cubicBezTo>
                    <a:lnTo>
                      <a:pt x="47" y="452"/>
                    </a:lnTo>
                    <a:cubicBezTo>
                      <a:pt x="47" y="452"/>
                      <a:pt x="47" y="452"/>
                      <a:pt x="47" y="4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3"/>
              <p:cNvSpPr/>
              <p:nvPr/>
            </p:nvSpPr>
            <p:spPr>
              <a:xfrm>
                <a:off x="3356927" y="2260098"/>
                <a:ext cx="249989" cy="255567"/>
              </a:xfrm>
              <a:custGeom>
                <a:avLst/>
                <a:gdLst/>
                <a:ahLst/>
                <a:cxnLst/>
                <a:rect l="l" t="t" r="r" b="b"/>
                <a:pathLst>
                  <a:path w="6857" h="7010" extrusionOk="0">
                    <a:moveTo>
                      <a:pt x="4523" y="0"/>
                    </a:moveTo>
                    <a:cubicBezTo>
                      <a:pt x="4434" y="0"/>
                      <a:pt x="4345" y="8"/>
                      <a:pt x="4258" y="23"/>
                    </a:cubicBezTo>
                    <a:cubicBezTo>
                      <a:pt x="4152" y="42"/>
                      <a:pt x="4054" y="92"/>
                      <a:pt x="3951" y="113"/>
                    </a:cubicBezTo>
                    <a:cubicBezTo>
                      <a:pt x="3900" y="124"/>
                      <a:pt x="3846" y="127"/>
                      <a:pt x="3792" y="127"/>
                    </a:cubicBezTo>
                    <a:cubicBezTo>
                      <a:pt x="3737" y="127"/>
                      <a:pt x="3683" y="124"/>
                      <a:pt x="3630" y="123"/>
                    </a:cubicBezTo>
                    <a:cubicBezTo>
                      <a:pt x="3394" y="122"/>
                      <a:pt x="3158" y="105"/>
                      <a:pt x="2921" y="105"/>
                    </a:cubicBezTo>
                    <a:cubicBezTo>
                      <a:pt x="2886" y="105"/>
                      <a:pt x="2851" y="105"/>
                      <a:pt x="2815" y="106"/>
                    </a:cubicBezTo>
                    <a:cubicBezTo>
                      <a:pt x="2455" y="115"/>
                      <a:pt x="2082" y="180"/>
                      <a:pt x="1788" y="390"/>
                    </a:cubicBezTo>
                    <a:cubicBezTo>
                      <a:pt x="1692" y="457"/>
                      <a:pt x="1605" y="540"/>
                      <a:pt x="1496" y="582"/>
                    </a:cubicBezTo>
                    <a:cubicBezTo>
                      <a:pt x="1409" y="617"/>
                      <a:pt x="1313" y="623"/>
                      <a:pt x="1221" y="641"/>
                    </a:cubicBezTo>
                    <a:cubicBezTo>
                      <a:pt x="810" y="726"/>
                      <a:pt x="493" y="1074"/>
                      <a:pt x="333" y="1463"/>
                    </a:cubicBezTo>
                    <a:cubicBezTo>
                      <a:pt x="139" y="1933"/>
                      <a:pt x="116" y="2487"/>
                      <a:pt x="58" y="2987"/>
                    </a:cubicBezTo>
                    <a:cubicBezTo>
                      <a:pt x="1" y="3484"/>
                      <a:pt x="26" y="4009"/>
                      <a:pt x="265" y="4459"/>
                    </a:cubicBezTo>
                    <a:cubicBezTo>
                      <a:pt x="298" y="4524"/>
                      <a:pt x="337" y="4588"/>
                      <a:pt x="354" y="4659"/>
                    </a:cubicBezTo>
                    <a:cubicBezTo>
                      <a:pt x="373" y="4738"/>
                      <a:pt x="364" y="4821"/>
                      <a:pt x="358" y="4901"/>
                    </a:cubicBezTo>
                    <a:cubicBezTo>
                      <a:pt x="335" y="5243"/>
                      <a:pt x="520" y="5547"/>
                      <a:pt x="715" y="5814"/>
                    </a:cubicBezTo>
                    <a:lnTo>
                      <a:pt x="1140" y="6394"/>
                    </a:lnTo>
                    <a:cubicBezTo>
                      <a:pt x="1251" y="6547"/>
                      <a:pt x="1365" y="6702"/>
                      <a:pt x="1513" y="6822"/>
                    </a:cubicBezTo>
                    <a:cubicBezTo>
                      <a:pt x="1647" y="6931"/>
                      <a:pt x="1814" y="7009"/>
                      <a:pt x="1986" y="7009"/>
                    </a:cubicBezTo>
                    <a:cubicBezTo>
                      <a:pt x="2003" y="7009"/>
                      <a:pt x="2020" y="7009"/>
                      <a:pt x="2037" y="7007"/>
                    </a:cubicBezTo>
                    <a:cubicBezTo>
                      <a:pt x="2415" y="6973"/>
                      <a:pt x="2712" y="6429"/>
                      <a:pt x="2906" y="6152"/>
                    </a:cubicBezTo>
                    <a:cubicBezTo>
                      <a:pt x="3084" y="5898"/>
                      <a:pt x="3214" y="5760"/>
                      <a:pt x="3468" y="5582"/>
                    </a:cubicBezTo>
                    <a:cubicBezTo>
                      <a:pt x="3936" y="5254"/>
                      <a:pt x="4399" y="4920"/>
                      <a:pt x="4854" y="4575"/>
                    </a:cubicBezTo>
                    <a:cubicBezTo>
                      <a:pt x="5014" y="4453"/>
                      <a:pt x="5173" y="4326"/>
                      <a:pt x="5298" y="4166"/>
                    </a:cubicBezTo>
                    <a:cubicBezTo>
                      <a:pt x="5610" y="3766"/>
                      <a:pt x="5569" y="3277"/>
                      <a:pt x="5960" y="2908"/>
                    </a:cubicBezTo>
                    <a:cubicBezTo>
                      <a:pt x="6251" y="2633"/>
                      <a:pt x="6482" y="2511"/>
                      <a:pt x="6704" y="2178"/>
                    </a:cubicBezTo>
                    <a:cubicBezTo>
                      <a:pt x="6799" y="2036"/>
                      <a:pt x="6830" y="1862"/>
                      <a:pt x="6841" y="1692"/>
                    </a:cubicBezTo>
                    <a:cubicBezTo>
                      <a:pt x="6856" y="1488"/>
                      <a:pt x="6847" y="1280"/>
                      <a:pt x="6774" y="1089"/>
                    </a:cubicBezTo>
                    <a:cubicBezTo>
                      <a:pt x="6622" y="699"/>
                      <a:pt x="6206" y="451"/>
                      <a:pt x="5787" y="426"/>
                    </a:cubicBezTo>
                    <a:cubicBezTo>
                      <a:pt x="5715" y="421"/>
                      <a:pt x="5638" y="422"/>
                      <a:pt x="5571" y="394"/>
                    </a:cubicBezTo>
                    <a:cubicBezTo>
                      <a:pt x="5521" y="372"/>
                      <a:pt x="5478" y="336"/>
                      <a:pt x="5433" y="303"/>
                    </a:cubicBezTo>
                    <a:cubicBezTo>
                      <a:pt x="5175" y="103"/>
                      <a:pt x="4849" y="0"/>
                      <a:pt x="4523" y="0"/>
                    </a:cubicBezTo>
                    <a:close/>
                  </a:path>
                </a:pathLst>
              </a:custGeom>
              <a:solidFill>
                <a:srgbClr val="AA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3"/>
              <p:cNvSpPr/>
              <p:nvPr/>
            </p:nvSpPr>
            <p:spPr>
              <a:xfrm>
                <a:off x="3413403" y="2497451"/>
                <a:ext cx="101024" cy="131393"/>
              </a:xfrm>
              <a:custGeom>
                <a:avLst/>
                <a:gdLst/>
                <a:ahLst/>
                <a:cxnLst/>
                <a:rect l="l" t="t" r="r" b="b"/>
                <a:pathLst>
                  <a:path w="2771" h="3604" extrusionOk="0">
                    <a:moveTo>
                      <a:pt x="267" y="0"/>
                    </a:moveTo>
                    <a:cubicBezTo>
                      <a:pt x="127" y="0"/>
                      <a:pt x="30" y="14"/>
                      <a:pt x="0" y="48"/>
                    </a:cubicBezTo>
                    <a:lnTo>
                      <a:pt x="264" y="3578"/>
                    </a:lnTo>
                    <a:lnTo>
                      <a:pt x="2635" y="3604"/>
                    </a:lnTo>
                    <a:lnTo>
                      <a:pt x="2771" y="356"/>
                    </a:lnTo>
                    <a:cubicBezTo>
                      <a:pt x="2771" y="356"/>
                      <a:pt x="969" y="0"/>
                      <a:pt x="267"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3"/>
              <p:cNvSpPr/>
              <p:nvPr/>
            </p:nvSpPr>
            <p:spPr>
              <a:xfrm>
                <a:off x="3376396" y="2306512"/>
                <a:ext cx="216266" cy="253708"/>
              </a:xfrm>
              <a:custGeom>
                <a:avLst/>
                <a:gdLst/>
                <a:ahLst/>
                <a:cxnLst/>
                <a:rect l="l" t="t" r="r" b="b"/>
                <a:pathLst>
                  <a:path w="5932" h="6959" extrusionOk="0">
                    <a:moveTo>
                      <a:pt x="3254" y="0"/>
                    </a:moveTo>
                    <a:cubicBezTo>
                      <a:pt x="3187" y="0"/>
                      <a:pt x="3118" y="2"/>
                      <a:pt x="3048" y="6"/>
                    </a:cubicBezTo>
                    <a:cubicBezTo>
                      <a:pt x="1304" y="100"/>
                      <a:pt x="1" y="1173"/>
                      <a:pt x="131" y="3579"/>
                    </a:cubicBezTo>
                    <a:cubicBezTo>
                      <a:pt x="211" y="5059"/>
                      <a:pt x="758" y="5478"/>
                      <a:pt x="2266" y="6358"/>
                    </a:cubicBezTo>
                    <a:cubicBezTo>
                      <a:pt x="2781" y="6658"/>
                      <a:pt x="3486" y="6959"/>
                      <a:pt x="4170" y="6959"/>
                    </a:cubicBezTo>
                    <a:cubicBezTo>
                      <a:pt x="4520" y="6959"/>
                      <a:pt x="4864" y="6880"/>
                      <a:pt x="5175" y="6682"/>
                    </a:cubicBezTo>
                    <a:cubicBezTo>
                      <a:pt x="5888" y="6229"/>
                      <a:pt x="5931" y="4432"/>
                      <a:pt x="5864" y="3188"/>
                    </a:cubicBezTo>
                    <a:cubicBezTo>
                      <a:pt x="5798" y="1981"/>
                      <a:pt x="5434" y="0"/>
                      <a:pt x="3254"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3"/>
              <p:cNvSpPr/>
              <p:nvPr/>
            </p:nvSpPr>
            <p:spPr>
              <a:xfrm>
                <a:off x="3475932" y="2542698"/>
                <a:ext cx="35510" cy="16843"/>
              </a:xfrm>
              <a:custGeom>
                <a:avLst/>
                <a:gdLst/>
                <a:ahLst/>
                <a:cxnLst/>
                <a:rect l="l" t="t" r="r" b="b"/>
                <a:pathLst>
                  <a:path w="974" h="462" extrusionOk="0">
                    <a:moveTo>
                      <a:pt x="48" y="1"/>
                    </a:moveTo>
                    <a:cubicBezTo>
                      <a:pt x="35" y="1"/>
                      <a:pt x="21" y="8"/>
                      <a:pt x="13" y="19"/>
                    </a:cubicBezTo>
                    <a:cubicBezTo>
                      <a:pt x="0" y="38"/>
                      <a:pt x="6" y="64"/>
                      <a:pt x="25" y="76"/>
                    </a:cubicBezTo>
                    <a:cubicBezTo>
                      <a:pt x="508" y="396"/>
                      <a:pt x="906" y="458"/>
                      <a:pt x="923" y="460"/>
                    </a:cubicBezTo>
                    <a:cubicBezTo>
                      <a:pt x="925" y="461"/>
                      <a:pt x="927" y="461"/>
                      <a:pt x="929" y="461"/>
                    </a:cubicBezTo>
                    <a:cubicBezTo>
                      <a:pt x="949" y="461"/>
                      <a:pt x="966" y="446"/>
                      <a:pt x="970" y="427"/>
                    </a:cubicBezTo>
                    <a:cubicBezTo>
                      <a:pt x="973" y="404"/>
                      <a:pt x="957" y="384"/>
                      <a:pt x="935" y="380"/>
                    </a:cubicBezTo>
                    <a:cubicBezTo>
                      <a:pt x="931" y="379"/>
                      <a:pt x="537" y="317"/>
                      <a:pt x="70" y="8"/>
                    </a:cubicBezTo>
                    <a:cubicBezTo>
                      <a:pt x="63" y="3"/>
                      <a:pt x="5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3"/>
              <p:cNvSpPr/>
              <p:nvPr/>
            </p:nvSpPr>
            <p:spPr>
              <a:xfrm>
                <a:off x="3374901" y="2305272"/>
                <a:ext cx="208391" cy="204964"/>
              </a:xfrm>
              <a:custGeom>
                <a:avLst/>
                <a:gdLst/>
                <a:ahLst/>
                <a:cxnLst/>
                <a:rect l="l" t="t" r="r" b="b"/>
                <a:pathLst>
                  <a:path w="5716" h="5622" extrusionOk="0">
                    <a:moveTo>
                      <a:pt x="3267" y="0"/>
                    </a:moveTo>
                    <a:cubicBezTo>
                      <a:pt x="3202" y="0"/>
                      <a:pt x="3137" y="0"/>
                      <a:pt x="3070" y="0"/>
                    </a:cubicBezTo>
                    <a:cubicBezTo>
                      <a:pt x="1313" y="94"/>
                      <a:pt x="1" y="1174"/>
                      <a:pt x="132" y="3599"/>
                    </a:cubicBezTo>
                    <a:cubicBezTo>
                      <a:pt x="186" y="4588"/>
                      <a:pt x="447" y="5106"/>
                      <a:pt x="1060" y="5602"/>
                    </a:cubicBezTo>
                    <a:cubicBezTo>
                      <a:pt x="1089" y="5615"/>
                      <a:pt x="1117" y="5621"/>
                      <a:pt x="1142" y="5621"/>
                    </a:cubicBezTo>
                    <a:cubicBezTo>
                      <a:pt x="1457" y="5621"/>
                      <a:pt x="1430" y="4627"/>
                      <a:pt x="1766" y="4127"/>
                    </a:cubicBezTo>
                    <a:cubicBezTo>
                      <a:pt x="1766" y="4127"/>
                      <a:pt x="1379" y="4028"/>
                      <a:pt x="1761" y="4028"/>
                    </a:cubicBezTo>
                    <a:cubicBezTo>
                      <a:pt x="1827" y="4028"/>
                      <a:pt x="1916" y="4031"/>
                      <a:pt x="2035" y="4038"/>
                    </a:cubicBezTo>
                    <a:cubicBezTo>
                      <a:pt x="2044" y="4038"/>
                      <a:pt x="2054" y="4039"/>
                      <a:pt x="2064" y="4039"/>
                    </a:cubicBezTo>
                    <a:cubicBezTo>
                      <a:pt x="2148" y="4039"/>
                      <a:pt x="2239" y="4018"/>
                      <a:pt x="2323" y="4018"/>
                    </a:cubicBezTo>
                    <a:cubicBezTo>
                      <a:pt x="2342" y="4018"/>
                      <a:pt x="2361" y="4019"/>
                      <a:pt x="2379" y="4022"/>
                    </a:cubicBezTo>
                    <a:cubicBezTo>
                      <a:pt x="2514" y="4041"/>
                      <a:pt x="2494" y="4068"/>
                      <a:pt x="2600" y="4152"/>
                    </a:cubicBezTo>
                    <a:cubicBezTo>
                      <a:pt x="2690" y="4225"/>
                      <a:pt x="2806" y="4265"/>
                      <a:pt x="2922" y="4265"/>
                    </a:cubicBezTo>
                    <a:cubicBezTo>
                      <a:pt x="2997" y="4265"/>
                      <a:pt x="3072" y="4248"/>
                      <a:pt x="3139" y="4212"/>
                    </a:cubicBezTo>
                    <a:cubicBezTo>
                      <a:pt x="3191" y="4184"/>
                      <a:pt x="3243" y="4143"/>
                      <a:pt x="3261" y="4086"/>
                    </a:cubicBezTo>
                    <a:cubicBezTo>
                      <a:pt x="3273" y="4049"/>
                      <a:pt x="3272" y="4011"/>
                      <a:pt x="3271" y="3974"/>
                    </a:cubicBezTo>
                    <a:cubicBezTo>
                      <a:pt x="3265" y="3785"/>
                      <a:pt x="3251" y="3596"/>
                      <a:pt x="3251" y="3407"/>
                    </a:cubicBezTo>
                    <a:cubicBezTo>
                      <a:pt x="3251" y="3233"/>
                      <a:pt x="3181" y="3065"/>
                      <a:pt x="3196" y="2885"/>
                    </a:cubicBezTo>
                    <a:cubicBezTo>
                      <a:pt x="3209" y="2719"/>
                      <a:pt x="3289" y="2551"/>
                      <a:pt x="3436" y="2474"/>
                    </a:cubicBezTo>
                    <a:cubicBezTo>
                      <a:pt x="3532" y="2423"/>
                      <a:pt x="3646" y="2417"/>
                      <a:pt x="3756" y="2417"/>
                    </a:cubicBezTo>
                    <a:cubicBezTo>
                      <a:pt x="3769" y="2417"/>
                      <a:pt x="3783" y="2417"/>
                      <a:pt x="3796" y="2417"/>
                    </a:cubicBezTo>
                    <a:cubicBezTo>
                      <a:pt x="3838" y="2417"/>
                      <a:pt x="3879" y="2417"/>
                      <a:pt x="3920" y="2417"/>
                    </a:cubicBezTo>
                    <a:cubicBezTo>
                      <a:pt x="4017" y="2417"/>
                      <a:pt x="4113" y="2415"/>
                      <a:pt x="4208" y="2402"/>
                    </a:cubicBezTo>
                    <a:cubicBezTo>
                      <a:pt x="4359" y="2381"/>
                      <a:pt x="4509" y="2330"/>
                      <a:pt x="4619" y="2226"/>
                    </a:cubicBezTo>
                    <a:cubicBezTo>
                      <a:pt x="4702" y="2150"/>
                      <a:pt x="4758" y="2052"/>
                      <a:pt x="4829" y="1965"/>
                    </a:cubicBezTo>
                    <a:cubicBezTo>
                      <a:pt x="4883" y="1899"/>
                      <a:pt x="4947" y="1840"/>
                      <a:pt x="5017" y="1791"/>
                    </a:cubicBezTo>
                    <a:cubicBezTo>
                      <a:pt x="5109" y="1727"/>
                      <a:pt x="5213" y="1678"/>
                      <a:pt x="5321" y="1649"/>
                    </a:cubicBezTo>
                    <a:cubicBezTo>
                      <a:pt x="5428" y="1621"/>
                      <a:pt x="5545" y="1608"/>
                      <a:pt x="5624" y="1531"/>
                    </a:cubicBezTo>
                    <a:cubicBezTo>
                      <a:pt x="5690" y="1469"/>
                      <a:pt x="5715" y="1373"/>
                      <a:pt x="5713" y="1284"/>
                    </a:cubicBezTo>
                    <a:cubicBezTo>
                      <a:pt x="5707" y="1136"/>
                      <a:pt x="5648" y="964"/>
                      <a:pt x="5597" y="825"/>
                    </a:cubicBezTo>
                    <a:cubicBezTo>
                      <a:pt x="5548" y="695"/>
                      <a:pt x="5478" y="563"/>
                      <a:pt x="5378" y="466"/>
                    </a:cubicBezTo>
                    <a:cubicBezTo>
                      <a:pt x="5087" y="186"/>
                      <a:pt x="4660" y="114"/>
                      <a:pt x="4261" y="55"/>
                    </a:cubicBezTo>
                    <a:cubicBezTo>
                      <a:pt x="3917" y="4"/>
                      <a:pt x="3602" y="0"/>
                      <a:pt x="3267" y="0"/>
                    </a:cubicBezTo>
                    <a:close/>
                  </a:path>
                </a:pathLst>
              </a:custGeom>
              <a:solidFill>
                <a:srgbClr val="AA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3"/>
              <p:cNvSpPr/>
              <p:nvPr/>
            </p:nvSpPr>
            <p:spPr>
              <a:xfrm>
                <a:off x="3570509" y="2426865"/>
                <a:ext cx="12067" cy="21729"/>
              </a:xfrm>
              <a:custGeom>
                <a:avLst/>
                <a:gdLst/>
                <a:ahLst/>
                <a:cxnLst/>
                <a:rect l="l" t="t" r="r" b="b"/>
                <a:pathLst>
                  <a:path w="331" h="596" extrusionOk="0">
                    <a:moveTo>
                      <a:pt x="166" y="0"/>
                    </a:moveTo>
                    <a:cubicBezTo>
                      <a:pt x="76" y="0"/>
                      <a:pt x="1" y="133"/>
                      <a:pt x="1" y="298"/>
                    </a:cubicBezTo>
                    <a:cubicBezTo>
                      <a:pt x="0" y="462"/>
                      <a:pt x="74" y="596"/>
                      <a:pt x="165" y="596"/>
                    </a:cubicBezTo>
                    <a:cubicBezTo>
                      <a:pt x="166" y="596"/>
                      <a:pt x="166" y="596"/>
                      <a:pt x="166" y="596"/>
                    </a:cubicBezTo>
                    <a:cubicBezTo>
                      <a:pt x="257" y="596"/>
                      <a:pt x="330" y="462"/>
                      <a:pt x="330" y="299"/>
                    </a:cubicBezTo>
                    <a:cubicBezTo>
                      <a:pt x="330" y="134"/>
                      <a:pt x="257"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3"/>
              <p:cNvSpPr/>
              <p:nvPr/>
            </p:nvSpPr>
            <p:spPr>
              <a:xfrm>
                <a:off x="3552753" y="2401052"/>
                <a:ext cx="35801" cy="16552"/>
              </a:xfrm>
              <a:custGeom>
                <a:avLst/>
                <a:gdLst/>
                <a:ahLst/>
                <a:cxnLst/>
                <a:rect l="l" t="t" r="r" b="b"/>
                <a:pathLst>
                  <a:path w="982" h="454" extrusionOk="0">
                    <a:moveTo>
                      <a:pt x="858" y="1"/>
                    </a:moveTo>
                    <a:cubicBezTo>
                      <a:pt x="801" y="1"/>
                      <a:pt x="727" y="23"/>
                      <a:pt x="643" y="61"/>
                    </a:cubicBezTo>
                    <a:cubicBezTo>
                      <a:pt x="383" y="180"/>
                      <a:pt x="281" y="183"/>
                      <a:pt x="165" y="232"/>
                    </a:cubicBezTo>
                    <a:cubicBezTo>
                      <a:pt x="1" y="300"/>
                      <a:pt x="8" y="452"/>
                      <a:pt x="144" y="453"/>
                    </a:cubicBezTo>
                    <a:cubicBezTo>
                      <a:pt x="145" y="453"/>
                      <a:pt x="147" y="453"/>
                      <a:pt x="148" y="453"/>
                    </a:cubicBezTo>
                    <a:cubicBezTo>
                      <a:pt x="286" y="453"/>
                      <a:pt x="554" y="403"/>
                      <a:pt x="715" y="348"/>
                    </a:cubicBezTo>
                    <a:cubicBezTo>
                      <a:pt x="879" y="294"/>
                      <a:pt x="982" y="223"/>
                      <a:pt x="969" y="94"/>
                    </a:cubicBezTo>
                    <a:cubicBezTo>
                      <a:pt x="963" y="29"/>
                      <a:pt x="921" y="1"/>
                      <a:pt x="858" y="1"/>
                    </a:cubicBezTo>
                    <a:close/>
                  </a:path>
                </a:pathLst>
              </a:custGeom>
              <a:solidFill>
                <a:srgbClr val="AA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3"/>
              <p:cNvSpPr/>
              <p:nvPr/>
            </p:nvSpPr>
            <p:spPr>
              <a:xfrm>
                <a:off x="3572878" y="2441996"/>
                <a:ext cx="34525" cy="45390"/>
              </a:xfrm>
              <a:custGeom>
                <a:avLst/>
                <a:gdLst/>
                <a:ahLst/>
                <a:cxnLst/>
                <a:rect l="l" t="t" r="r" b="b"/>
                <a:pathLst>
                  <a:path w="947" h="1245" extrusionOk="0">
                    <a:moveTo>
                      <a:pt x="499" y="0"/>
                    </a:moveTo>
                    <a:cubicBezTo>
                      <a:pt x="499" y="0"/>
                      <a:pt x="0" y="521"/>
                      <a:pt x="0" y="779"/>
                    </a:cubicBezTo>
                    <a:cubicBezTo>
                      <a:pt x="0" y="1036"/>
                      <a:pt x="208" y="1244"/>
                      <a:pt x="466" y="1244"/>
                    </a:cubicBezTo>
                    <a:cubicBezTo>
                      <a:pt x="723" y="1244"/>
                      <a:pt x="946" y="1036"/>
                      <a:pt x="932" y="779"/>
                    </a:cubicBezTo>
                    <a:cubicBezTo>
                      <a:pt x="918" y="543"/>
                      <a:pt x="526" y="282"/>
                      <a:pt x="499"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3"/>
              <p:cNvSpPr/>
              <p:nvPr/>
            </p:nvSpPr>
            <p:spPr>
              <a:xfrm>
                <a:off x="3426893" y="2432735"/>
                <a:ext cx="52389" cy="52244"/>
              </a:xfrm>
              <a:custGeom>
                <a:avLst/>
                <a:gdLst/>
                <a:ahLst/>
                <a:cxnLst/>
                <a:rect l="l" t="t" r="r" b="b"/>
                <a:pathLst>
                  <a:path w="1437" h="1433" extrusionOk="0">
                    <a:moveTo>
                      <a:pt x="597" y="0"/>
                    </a:moveTo>
                    <a:cubicBezTo>
                      <a:pt x="516" y="0"/>
                      <a:pt x="437" y="19"/>
                      <a:pt x="365" y="58"/>
                    </a:cubicBezTo>
                    <a:cubicBezTo>
                      <a:pt x="76" y="214"/>
                      <a:pt x="0" y="634"/>
                      <a:pt x="196" y="997"/>
                    </a:cubicBezTo>
                    <a:cubicBezTo>
                      <a:pt x="342" y="1269"/>
                      <a:pt x="598" y="1432"/>
                      <a:pt x="839" y="1432"/>
                    </a:cubicBezTo>
                    <a:cubicBezTo>
                      <a:pt x="920" y="1432"/>
                      <a:pt x="999" y="1414"/>
                      <a:pt x="1072" y="1375"/>
                    </a:cubicBezTo>
                    <a:cubicBezTo>
                      <a:pt x="1361" y="1219"/>
                      <a:pt x="1436" y="799"/>
                      <a:pt x="1241" y="436"/>
                    </a:cubicBezTo>
                    <a:cubicBezTo>
                      <a:pt x="1094" y="163"/>
                      <a:pt x="838" y="0"/>
                      <a:pt x="597"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3"/>
              <p:cNvSpPr/>
              <p:nvPr/>
            </p:nvSpPr>
            <p:spPr>
              <a:xfrm>
                <a:off x="3439472" y="2448632"/>
                <a:ext cx="21218" cy="22932"/>
              </a:xfrm>
              <a:custGeom>
                <a:avLst/>
                <a:gdLst/>
                <a:ahLst/>
                <a:cxnLst/>
                <a:rect l="l" t="t" r="r" b="b"/>
                <a:pathLst>
                  <a:path w="582" h="629" extrusionOk="0">
                    <a:moveTo>
                      <a:pt x="232" y="1"/>
                    </a:moveTo>
                    <a:cubicBezTo>
                      <a:pt x="225" y="1"/>
                      <a:pt x="217" y="3"/>
                      <a:pt x="210" y="7"/>
                    </a:cubicBezTo>
                    <a:cubicBezTo>
                      <a:pt x="52" y="102"/>
                      <a:pt x="1" y="308"/>
                      <a:pt x="96" y="467"/>
                    </a:cubicBezTo>
                    <a:cubicBezTo>
                      <a:pt x="159" y="570"/>
                      <a:pt x="271" y="628"/>
                      <a:pt x="384" y="628"/>
                    </a:cubicBezTo>
                    <a:cubicBezTo>
                      <a:pt x="443" y="628"/>
                      <a:pt x="502" y="612"/>
                      <a:pt x="556" y="579"/>
                    </a:cubicBezTo>
                    <a:cubicBezTo>
                      <a:pt x="576" y="569"/>
                      <a:pt x="582" y="543"/>
                      <a:pt x="570" y="524"/>
                    </a:cubicBezTo>
                    <a:cubicBezTo>
                      <a:pt x="562" y="511"/>
                      <a:pt x="548" y="504"/>
                      <a:pt x="534" y="504"/>
                    </a:cubicBezTo>
                    <a:cubicBezTo>
                      <a:pt x="527" y="504"/>
                      <a:pt x="520" y="506"/>
                      <a:pt x="514" y="510"/>
                    </a:cubicBezTo>
                    <a:cubicBezTo>
                      <a:pt x="473" y="534"/>
                      <a:pt x="428" y="546"/>
                      <a:pt x="383" y="546"/>
                    </a:cubicBezTo>
                    <a:cubicBezTo>
                      <a:pt x="298" y="546"/>
                      <a:pt x="214" y="502"/>
                      <a:pt x="167" y="423"/>
                    </a:cubicBezTo>
                    <a:cubicBezTo>
                      <a:pt x="95" y="304"/>
                      <a:pt x="134" y="149"/>
                      <a:pt x="253" y="77"/>
                    </a:cubicBezTo>
                    <a:cubicBezTo>
                      <a:pt x="272" y="65"/>
                      <a:pt x="279" y="39"/>
                      <a:pt x="267" y="21"/>
                    </a:cubicBezTo>
                    <a:cubicBezTo>
                      <a:pt x="259" y="8"/>
                      <a:pt x="246" y="1"/>
                      <a:pt x="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3"/>
              <p:cNvSpPr/>
              <p:nvPr/>
            </p:nvSpPr>
            <p:spPr>
              <a:xfrm>
                <a:off x="3567592" y="2494863"/>
                <a:ext cx="21838" cy="15640"/>
              </a:xfrm>
              <a:custGeom>
                <a:avLst/>
                <a:gdLst/>
                <a:ahLst/>
                <a:cxnLst/>
                <a:rect l="l" t="t" r="r" b="b"/>
                <a:pathLst>
                  <a:path w="599" h="429" extrusionOk="0">
                    <a:moveTo>
                      <a:pt x="599" y="0"/>
                    </a:moveTo>
                    <a:cubicBezTo>
                      <a:pt x="255" y="12"/>
                      <a:pt x="39" y="13"/>
                      <a:pt x="20" y="155"/>
                    </a:cubicBezTo>
                    <a:cubicBezTo>
                      <a:pt x="1" y="289"/>
                      <a:pt x="205" y="429"/>
                      <a:pt x="480" y="429"/>
                    </a:cubicBezTo>
                    <a:cubicBezTo>
                      <a:pt x="496" y="429"/>
                      <a:pt x="512" y="428"/>
                      <a:pt x="528" y="427"/>
                    </a:cubicBezTo>
                    <a:cubicBezTo>
                      <a:pt x="533" y="427"/>
                      <a:pt x="536" y="426"/>
                      <a:pt x="541" y="425"/>
                    </a:cubicBezTo>
                    <a:cubicBezTo>
                      <a:pt x="566" y="290"/>
                      <a:pt x="585" y="148"/>
                      <a:pt x="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3"/>
              <p:cNvSpPr/>
              <p:nvPr/>
            </p:nvSpPr>
            <p:spPr>
              <a:xfrm>
                <a:off x="3482239" y="3152414"/>
                <a:ext cx="112800" cy="558675"/>
              </a:xfrm>
              <a:custGeom>
                <a:avLst/>
                <a:gdLst/>
                <a:ahLst/>
                <a:cxnLst/>
                <a:rect l="l" t="t" r="r" b="b"/>
                <a:pathLst>
                  <a:path w="3094" h="15324" extrusionOk="0">
                    <a:moveTo>
                      <a:pt x="3094" y="1"/>
                    </a:moveTo>
                    <a:lnTo>
                      <a:pt x="1" y="238"/>
                    </a:lnTo>
                    <a:lnTo>
                      <a:pt x="962" y="15324"/>
                    </a:lnTo>
                    <a:lnTo>
                      <a:pt x="2470" y="15226"/>
                    </a:lnTo>
                    <a:lnTo>
                      <a:pt x="3094"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3"/>
              <p:cNvSpPr/>
              <p:nvPr/>
            </p:nvSpPr>
            <p:spPr>
              <a:xfrm>
                <a:off x="3506813" y="3674992"/>
                <a:ext cx="184438" cy="84764"/>
              </a:xfrm>
              <a:custGeom>
                <a:avLst/>
                <a:gdLst/>
                <a:ahLst/>
                <a:cxnLst/>
                <a:rect l="l" t="t" r="r" b="b"/>
                <a:pathLst>
                  <a:path w="5059" h="2325" extrusionOk="0">
                    <a:moveTo>
                      <a:pt x="1845" y="0"/>
                    </a:moveTo>
                    <a:cubicBezTo>
                      <a:pt x="1842" y="0"/>
                      <a:pt x="1838" y="0"/>
                      <a:pt x="1835" y="0"/>
                    </a:cubicBezTo>
                    <a:cubicBezTo>
                      <a:pt x="1623" y="20"/>
                      <a:pt x="1933" y="565"/>
                      <a:pt x="1322" y="757"/>
                    </a:cubicBezTo>
                    <a:cubicBezTo>
                      <a:pt x="1202" y="795"/>
                      <a:pt x="1096" y="810"/>
                      <a:pt x="1002" y="810"/>
                    </a:cubicBezTo>
                    <a:cubicBezTo>
                      <a:pt x="632" y="810"/>
                      <a:pt x="446" y="576"/>
                      <a:pt x="304" y="576"/>
                    </a:cubicBezTo>
                    <a:cubicBezTo>
                      <a:pt x="300" y="576"/>
                      <a:pt x="295" y="576"/>
                      <a:pt x="290" y="576"/>
                    </a:cubicBezTo>
                    <a:cubicBezTo>
                      <a:pt x="112" y="597"/>
                      <a:pt x="41" y="1252"/>
                      <a:pt x="20" y="1567"/>
                    </a:cubicBezTo>
                    <a:cubicBezTo>
                      <a:pt x="1" y="1881"/>
                      <a:pt x="119" y="2116"/>
                      <a:pt x="390" y="2197"/>
                    </a:cubicBezTo>
                    <a:cubicBezTo>
                      <a:pt x="437" y="2211"/>
                      <a:pt x="543" y="2216"/>
                      <a:pt x="683" y="2216"/>
                    </a:cubicBezTo>
                    <a:cubicBezTo>
                      <a:pt x="999" y="2216"/>
                      <a:pt x="1488" y="2191"/>
                      <a:pt x="1843" y="2191"/>
                    </a:cubicBezTo>
                    <a:cubicBezTo>
                      <a:pt x="1990" y="2191"/>
                      <a:pt x="2115" y="2196"/>
                      <a:pt x="2194" y="2208"/>
                    </a:cubicBezTo>
                    <a:cubicBezTo>
                      <a:pt x="2418" y="2243"/>
                      <a:pt x="2795" y="2325"/>
                      <a:pt x="3226" y="2325"/>
                    </a:cubicBezTo>
                    <a:cubicBezTo>
                      <a:pt x="3478" y="2325"/>
                      <a:pt x="3748" y="2297"/>
                      <a:pt x="4016" y="2216"/>
                    </a:cubicBezTo>
                    <a:cubicBezTo>
                      <a:pt x="4744" y="1997"/>
                      <a:pt x="5059" y="1797"/>
                      <a:pt x="4921" y="1394"/>
                    </a:cubicBezTo>
                    <a:cubicBezTo>
                      <a:pt x="4783" y="991"/>
                      <a:pt x="4363" y="991"/>
                      <a:pt x="4188" y="977"/>
                    </a:cubicBezTo>
                    <a:cubicBezTo>
                      <a:pt x="4014" y="962"/>
                      <a:pt x="3624" y="955"/>
                      <a:pt x="3370" y="795"/>
                    </a:cubicBezTo>
                    <a:cubicBezTo>
                      <a:pt x="3119" y="638"/>
                      <a:pt x="2079" y="0"/>
                      <a:pt x="1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3"/>
              <p:cNvSpPr/>
              <p:nvPr/>
            </p:nvSpPr>
            <p:spPr>
              <a:xfrm>
                <a:off x="3315982" y="3194197"/>
                <a:ext cx="109482" cy="511608"/>
              </a:xfrm>
              <a:custGeom>
                <a:avLst/>
                <a:gdLst/>
                <a:ahLst/>
                <a:cxnLst/>
                <a:rect l="l" t="t" r="r" b="b"/>
                <a:pathLst>
                  <a:path w="3003" h="14033" extrusionOk="0">
                    <a:moveTo>
                      <a:pt x="3003" y="1"/>
                    </a:moveTo>
                    <a:lnTo>
                      <a:pt x="1" y="23"/>
                    </a:lnTo>
                    <a:lnTo>
                      <a:pt x="96" y="13535"/>
                    </a:lnTo>
                    <a:lnTo>
                      <a:pt x="1612" y="14032"/>
                    </a:lnTo>
                    <a:lnTo>
                      <a:pt x="3003"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3"/>
              <p:cNvSpPr/>
              <p:nvPr/>
            </p:nvSpPr>
            <p:spPr>
              <a:xfrm>
                <a:off x="3272303" y="3023055"/>
                <a:ext cx="359325" cy="305003"/>
              </a:xfrm>
              <a:custGeom>
                <a:avLst/>
                <a:gdLst/>
                <a:ahLst/>
                <a:cxnLst/>
                <a:rect l="l" t="t" r="r" b="b"/>
                <a:pathLst>
                  <a:path w="9856" h="8366" extrusionOk="0">
                    <a:moveTo>
                      <a:pt x="9846" y="1"/>
                    </a:moveTo>
                    <a:lnTo>
                      <a:pt x="309" y="325"/>
                    </a:lnTo>
                    <a:cubicBezTo>
                      <a:pt x="309" y="325"/>
                      <a:pt x="0" y="7885"/>
                      <a:pt x="49" y="8025"/>
                    </a:cubicBezTo>
                    <a:cubicBezTo>
                      <a:pt x="88" y="8136"/>
                      <a:pt x="2877" y="8217"/>
                      <a:pt x="4129" y="8217"/>
                    </a:cubicBezTo>
                    <a:cubicBezTo>
                      <a:pt x="4464" y="8217"/>
                      <a:pt x="4689" y="8211"/>
                      <a:pt x="4721" y="8198"/>
                    </a:cubicBezTo>
                    <a:cubicBezTo>
                      <a:pt x="4872" y="8139"/>
                      <a:pt x="4936" y="3657"/>
                      <a:pt x="4936" y="3657"/>
                    </a:cubicBezTo>
                    <a:cubicBezTo>
                      <a:pt x="4936" y="3657"/>
                      <a:pt x="5348" y="8123"/>
                      <a:pt x="5456" y="8241"/>
                    </a:cubicBezTo>
                    <a:cubicBezTo>
                      <a:pt x="5523" y="8316"/>
                      <a:pt x="7130" y="8366"/>
                      <a:pt x="8351" y="8366"/>
                    </a:cubicBezTo>
                    <a:cubicBezTo>
                      <a:pt x="9076" y="8366"/>
                      <a:pt x="9665" y="8348"/>
                      <a:pt x="9716" y="8308"/>
                    </a:cubicBezTo>
                    <a:cubicBezTo>
                      <a:pt x="9856" y="8198"/>
                      <a:pt x="9846" y="1"/>
                      <a:pt x="9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3"/>
              <p:cNvSpPr/>
              <p:nvPr/>
            </p:nvSpPr>
            <p:spPr>
              <a:xfrm>
                <a:off x="3449389" y="3076213"/>
                <a:ext cx="5031" cy="79113"/>
              </a:xfrm>
              <a:custGeom>
                <a:avLst/>
                <a:gdLst/>
                <a:ahLst/>
                <a:cxnLst/>
                <a:rect l="l" t="t" r="r" b="b"/>
                <a:pathLst>
                  <a:path w="138" h="2170" extrusionOk="0">
                    <a:moveTo>
                      <a:pt x="61" y="1"/>
                    </a:moveTo>
                    <a:cubicBezTo>
                      <a:pt x="60" y="1"/>
                      <a:pt x="58" y="1"/>
                      <a:pt x="57" y="1"/>
                    </a:cubicBezTo>
                    <a:cubicBezTo>
                      <a:pt x="26" y="1"/>
                      <a:pt x="0" y="26"/>
                      <a:pt x="1" y="58"/>
                    </a:cubicBezTo>
                    <a:lnTo>
                      <a:pt x="22" y="2113"/>
                    </a:lnTo>
                    <a:cubicBezTo>
                      <a:pt x="23" y="2144"/>
                      <a:pt x="49" y="2170"/>
                      <a:pt x="79" y="2170"/>
                    </a:cubicBezTo>
                    <a:lnTo>
                      <a:pt x="80" y="2170"/>
                    </a:lnTo>
                    <a:cubicBezTo>
                      <a:pt x="112" y="2169"/>
                      <a:pt x="137" y="2143"/>
                      <a:pt x="136" y="2112"/>
                    </a:cubicBezTo>
                    <a:lnTo>
                      <a:pt x="115" y="57"/>
                    </a:lnTo>
                    <a:cubicBezTo>
                      <a:pt x="114" y="27"/>
                      <a:pt x="94"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3"/>
              <p:cNvSpPr/>
              <p:nvPr/>
            </p:nvSpPr>
            <p:spPr>
              <a:xfrm>
                <a:off x="3250756" y="3675430"/>
                <a:ext cx="134929" cy="84654"/>
              </a:xfrm>
              <a:custGeom>
                <a:avLst/>
                <a:gdLst/>
                <a:ahLst/>
                <a:cxnLst/>
                <a:rect l="l" t="t" r="r" b="b"/>
                <a:pathLst>
                  <a:path w="3701" h="2322" extrusionOk="0">
                    <a:moveTo>
                      <a:pt x="2258" y="0"/>
                    </a:moveTo>
                    <a:cubicBezTo>
                      <a:pt x="2104" y="0"/>
                      <a:pt x="1978" y="21"/>
                      <a:pt x="1831" y="154"/>
                    </a:cubicBezTo>
                    <a:cubicBezTo>
                      <a:pt x="1592" y="368"/>
                      <a:pt x="1390" y="706"/>
                      <a:pt x="1225" y="811"/>
                    </a:cubicBezTo>
                    <a:cubicBezTo>
                      <a:pt x="1060" y="916"/>
                      <a:pt x="784" y="1088"/>
                      <a:pt x="531" y="1147"/>
                    </a:cubicBezTo>
                    <a:cubicBezTo>
                      <a:pt x="276" y="1208"/>
                      <a:pt x="186" y="1320"/>
                      <a:pt x="134" y="1499"/>
                    </a:cubicBezTo>
                    <a:cubicBezTo>
                      <a:pt x="82" y="1678"/>
                      <a:pt x="0" y="1977"/>
                      <a:pt x="164" y="2126"/>
                    </a:cubicBezTo>
                    <a:cubicBezTo>
                      <a:pt x="318" y="2266"/>
                      <a:pt x="1455" y="2321"/>
                      <a:pt x="1872" y="2321"/>
                    </a:cubicBezTo>
                    <a:cubicBezTo>
                      <a:pt x="1902" y="2321"/>
                      <a:pt x="1928" y="2321"/>
                      <a:pt x="1949" y="2320"/>
                    </a:cubicBezTo>
                    <a:cubicBezTo>
                      <a:pt x="2278" y="2313"/>
                      <a:pt x="2331" y="2239"/>
                      <a:pt x="2584" y="2224"/>
                    </a:cubicBezTo>
                    <a:cubicBezTo>
                      <a:pt x="2839" y="2209"/>
                      <a:pt x="3407" y="2193"/>
                      <a:pt x="3549" y="2163"/>
                    </a:cubicBezTo>
                    <a:cubicBezTo>
                      <a:pt x="3691" y="2134"/>
                      <a:pt x="3700" y="2039"/>
                      <a:pt x="3700" y="1984"/>
                    </a:cubicBezTo>
                    <a:cubicBezTo>
                      <a:pt x="3700" y="1930"/>
                      <a:pt x="3653" y="1827"/>
                      <a:pt x="3624" y="1671"/>
                    </a:cubicBezTo>
                    <a:cubicBezTo>
                      <a:pt x="3593" y="1514"/>
                      <a:pt x="3526" y="1289"/>
                      <a:pt x="3526" y="834"/>
                    </a:cubicBezTo>
                    <a:cubicBezTo>
                      <a:pt x="3526" y="706"/>
                      <a:pt x="3302" y="475"/>
                      <a:pt x="3100" y="274"/>
                    </a:cubicBezTo>
                    <a:cubicBezTo>
                      <a:pt x="2949" y="122"/>
                      <a:pt x="2772" y="5"/>
                      <a:pt x="2495" y="5"/>
                    </a:cubicBezTo>
                    <a:cubicBezTo>
                      <a:pt x="2407" y="5"/>
                      <a:pt x="2329" y="0"/>
                      <a:pt x="2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3"/>
              <p:cNvSpPr/>
              <p:nvPr/>
            </p:nvSpPr>
            <p:spPr>
              <a:xfrm>
                <a:off x="3698300" y="2623310"/>
                <a:ext cx="316196" cy="97487"/>
              </a:xfrm>
              <a:custGeom>
                <a:avLst/>
                <a:gdLst/>
                <a:ahLst/>
                <a:cxnLst/>
                <a:rect l="l" t="t" r="r" b="b"/>
                <a:pathLst>
                  <a:path w="8673" h="2674" extrusionOk="0">
                    <a:moveTo>
                      <a:pt x="800" y="1"/>
                    </a:moveTo>
                    <a:lnTo>
                      <a:pt x="1" y="1709"/>
                    </a:lnTo>
                    <a:lnTo>
                      <a:pt x="8555" y="2673"/>
                    </a:lnTo>
                    <a:lnTo>
                      <a:pt x="8673" y="1498"/>
                    </a:lnTo>
                    <a:lnTo>
                      <a:pt x="800"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3"/>
              <p:cNvSpPr/>
              <p:nvPr/>
            </p:nvSpPr>
            <p:spPr>
              <a:xfrm>
                <a:off x="3195811" y="2541896"/>
                <a:ext cx="573732" cy="549670"/>
              </a:xfrm>
              <a:custGeom>
                <a:avLst/>
                <a:gdLst/>
                <a:ahLst/>
                <a:cxnLst/>
                <a:rect l="l" t="t" r="r" b="b"/>
                <a:pathLst>
                  <a:path w="15737" h="15077" extrusionOk="0">
                    <a:moveTo>
                      <a:pt x="828" y="1"/>
                    </a:moveTo>
                    <a:cubicBezTo>
                      <a:pt x="701" y="47"/>
                      <a:pt x="178" y="659"/>
                      <a:pt x="92" y="1535"/>
                    </a:cubicBezTo>
                    <a:cubicBezTo>
                      <a:pt x="0" y="2463"/>
                      <a:pt x="66" y="3644"/>
                      <a:pt x="66" y="3644"/>
                    </a:cubicBezTo>
                    <a:lnTo>
                      <a:pt x="2538" y="4535"/>
                    </a:lnTo>
                    <a:cubicBezTo>
                      <a:pt x="2407" y="5738"/>
                      <a:pt x="2533" y="7932"/>
                      <a:pt x="2493" y="9759"/>
                    </a:cubicBezTo>
                    <a:cubicBezTo>
                      <a:pt x="2445" y="11868"/>
                      <a:pt x="1974" y="14359"/>
                      <a:pt x="2254" y="14605"/>
                    </a:cubicBezTo>
                    <a:cubicBezTo>
                      <a:pt x="2483" y="14804"/>
                      <a:pt x="4016" y="14993"/>
                      <a:pt x="5405" y="15069"/>
                    </a:cubicBezTo>
                    <a:cubicBezTo>
                      <a:pt x="5498" y="15074"/>
                      <a:pt x="5594" y="15076"/>
                      <a:pt x="5692" y="15076"/>
                    </a:cubicBezTo>
                    <a:cubicBezTo>
                      <a:pt x="6697" y="15076"/>
                      <a:pt x="7944" y="14838"/>
                      <a:pt x="8947" y="14809"/>
                    </a:cubicBezTo>
                    <a:cubicBezTo>
                      <a:pt x="10674" y="14761"/>
                      <a:pt x="12225" y="14603"/>
                      <a:pt x="12225" y="14603"/>
                    </a:cubicBezTo>
                    <a:cubicBezTo>
                      <a:pt x="12225" y="14603"/>
                      <a:pt x="12157" y="12701"/>
                      <a:pt x="12095" y="10711"/>
                    </a:cubicBezTo>
                    <a:cubicBezTo>
                      <a:pt x="12032" y="8710"/>
                      <a:pt x="11948" y="7468"/>
                      <a:pt x="11864" y="6124"/>
                    </a:cubicBezTo>
                    <a:cubicBezTo>
                      <a:pt x="12488" y="5687"/>
                      <a:pt x="14119" y="5763"/>
                      <a:pt x="15140" y="5713"/>
                    </a:cubicBezTo>
                    <a:cubicBezTo>
                      <a:pt x="15486" y="4622"/>
                      <a:pt x="15736" y="2355"/>
                      <a:pt x="15469" y="2320"/>
                    </a:cubicBezTo>
                    <a:cubicBezTo>
                      <a:pt x="15469" y="2320"/>
                      <a:pt x="11701" y="1432"/>
                      <a:pt x="10475" y="1283"/>
                    </a:cubicBezTo>
                    <a:cubicBezTo>
                      <a:pt x="9325" y="1143"/>
                      <a:pt x="8655" y="1125"/>
                      <a:pt x="8655" y="1125"/>
                    </a:cubicBezTo>
                    <a:lnTo>
                      <a:pt x="8655" y="1125"/>
                    </a:lnTo>
                    <a:cubicBezTo>
                      <a:pt x="8655" y="1125"/>
                      <a:pt x="8687" y="1769"/>
                      <a:pt x="7692" y="1769"/>
                    </a:cubicBezTo>
                    <a:cubicBezTo>
                      <a:pt x="7668" y="1769"/>
                      <a:pt x="7643" y="1769"/>
                      <a:pt x="7618" y="1768"/>
                    </a:cubicBezTo>
                    <a:cubicBezTo>
                      <a:pt x="6548" y="1735"/>
                      <a:pt x="6124" y="926"/>
                      <a:pt x="6124" y="926"/>
                    </a:cubicBezTo>
                    <a:cubicBezTo>
                      <a:pt x="6124" y="926"/>
                      <a:pt x="5382" y="614"/>
                      <a:pt x="4583" y="465"/>
                    </a:cubicBezTo>
                    <a:cubicBezTo>
                      <a:pt x="3890" y="336"/>
                      <a:pt x="828" y="1"/>
                      <a:pt x="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3"/>
              <p:cNvSpPr/>
              <p:nvPr/>
            </p:nvSpPr>
            <p:spPr>
              <a:xfrm>
                <a:off x="3501855" y="2273552"/>
                <a:ext cx="60848" cy="16260"/>
              </a:xfrm>
              <a:custGeom>
                <a:avLst/>
                <a:gdLst/>
                <a:ahLst/>
                <a:cxnLst/>
                <a:rect l="l" t="t" r="r" b="b"/>
                <a:pathLst>
                  <a:path w="1669" h="446" extrusionOk="0">
                    <a:moveTo>
                      <a:pt x="1241" y="1"/>
                    </a:moveTo>
                    <a:cubicBezTo>
                      <a:pt x="1102" y="1"/>
                      <a:pt x="949" y="17"/>
                      <a:pt x="786" y="37"/>
                    </a:cubicBezTo>
                    <a:cubicBezTo>
                      <a:pt x="450" y="78"/>
                      <a:pt x="176" y="250"/>
                      <a:pt x="46" y="333"/>
                    </a:cubicBezTo>
                    <a:lnTo>
                      <a:pt x="34" y="340"/>
                    </a:lnTo>
                    <a:cubicBezTo>
                      <a:pt x="9" y="356"/>
                      <a:pt x="0" y="392"/>
                      <a:pt x="17" y="419"/>
                    </a:cubicBezTo>
                    <a:cubicBezTo>
                      <a:pt x="27" y="435"/>
                      <a:pt x="46" y="446"/>
                      <a:pt x="66" y="446"/>
                    </a:cubicBezTo>
                    <a:cubicBezTo>
                      <a:pt x="76" y="446"/>
                      <a:pt x="86" y="442"/>
                      <a:pt x="96" y="436"/>
                    </a:cubicBezTo>
                    <a:lnTo>
                      <a:pt x="106" y="429"/>
                    </a:lnTo>
                    <a:cubicBezTo>
                      <a:pt x="231" y="351"/>
                      <a:pt x="489" y="187"/>
                      <a:pt x="800" y="150"/>
                    </a:cubicBezTo>
                    <a:cubicBezTo>
                      <a:pt x="959" y="131"/>
                      <a:pt x="1109" y="115"/>
                      <a:pt x="1241" y="115"/>
                    </a:cubicBezTo>
                    <a:cubicBezTo>
                      <a:pt x="1372" y="115"/>
                      <a:pt x="1487" y="130"/>
                      <a:pt x="1579" y="174"/>
                    </a:cubicBezTo>
                    <a:cubicBezTo>
                      <a:pt x="1587" y="178"/>
                      <a:pt x="1596" y="180"/>
                      <a:pt x="1604" y="180"/>
                    </a:cubicBezTo>
                    <a:cubicBezTo>
                      <a:pt x="1625" y="180"/>
                      <a:pt x="1646" y="168"/>
                      <a:pt x="1656" y="148"/>
                    </a:cubicBezTo>
                    <a:cubicBezTo>
                      <a:pt x="1669" y="120"/>
                      <a:pt x="1657" y="86"/>
                      <a:pt x="1629" y="72"/>
                    </a:cubicBezTo>
                    <a:cubicBezTo>
                      <a:pt x="1520" y="19"/>
                      <a:pt x="1388" y="1"/>
                      <a:pt x="1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3"/>
              <p:cNvSpPr/>
              <p:nvPr/>
            </p:nvSpPr>
            <p:spPr>
              <a:xfrm>
                <a:off x="3404325" y="2283688"/>
                <a:ext cx="27051" cy="10828"/>
              </a:xfrm>
              <a:custGeom>
                <a:avLst/>
                <a:gdLst/>
                <a:ahLst/>
                <a:cxnLst/>
                <a:rect l="l" t="t" r="r" b="b"/>
                <a:pathLst>
                  <a:path w="742" h="297" extrusionOk="0">
                    <a:moveTo>
                      <a:pt x="61" y="0"/>
                    </a:moveTo>
                    <a:cubicBezTo>
                      <a:pt x="34" y="0"/>
                      <a:pt x="8" y="21"/>
                      <a:pt x="5" y="50"/>
                    </a:cubicBezTo>
                    <a:cubicBezTo>
                      <a:pt x="0" y="81"/>
                      <a:pt x="22" y="110"/>
                      <a:pt x="54" y="114"/>
                    </a:cubicBezTo>
                    <a:cubicBezTo>
                      <a:pt x="261" y="143"/>
                      <a:pt x="462" y="204"/>
                      <a:pt x="652" y="291"/>
                    </a:cubicBezTo>
                    <a:cubicBezTo>
                      <a:pt x="660" y="294"/>
                      <a:pt x="668" y="297"/>
                      <a:pt x="676" y="297"/>
                    </a:cubicBezTo>
                    <a:cubicBezTo>
                      <a:pt x="697" y="297"/>
                      <a:pt x="718" y="284"/>
                      <a:pt x="728" y="263"/>
                    </a:cubicBezTo>
                    <a:cubicBezTo>
                      <a:pt x="742" y="235"/>
                      <a:pt x="729" y="200"/>
                      <a:pt x="701" y="187"/>
                    </a:cubicBezTo>
                    <a:cubicBezTo>
                      <a:pt x="501" y="95"/>
                      <a:pt x="288" y="33"/>
                      <a:pt x="69" y="1"/>
                    </a:cubicBezTo>
                    <a:cubicBezTo>
                      <a:pt x="66" y="1"/>
                      <a:pt x="64"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3"/>
              <p:cNvSpPr/>
              <p:nvPr/>
            </p:nvSpPr>
            <p:spPr>
              <a:xfrm>
                <a:off x="3389886" y="2357045"/>
                <a:ext cx="10719" cy="39556"/>
              </a:xfrm>
              <a:custGeom>
                <a:avLst/>
                <a:gdLst/>
                <a:ahLst/>
                <a:cxnLst/>
                <a:rect l="l" t="t" r="r" b="b"/>
                <a:pathLst>
                  <a:path w="294" h="1085" extrusionOk="0">
                    <a:moveTo>
                      <a:pt x="66" y="0"/>
                    </a:moveTo>
                    <a:cubicBezTo>
                      <a:pt x="59" y="0"/>
                      <a:pt x="52" y="2"/>
                      <a:pt x="45" y="4"/>
                    </a:cubicBezTo>
                    <a:cubicBezTo>
                      <a:pt x="16" y="15"/>
                      <a:pt x="1" y="49"/>
                      <a:pt x="12" y="78"/>
                    </a:cubicBezTo>
                    <a:cubicBezTo>
                      <a:pt x="59" y="203"/>
                      <a:pt x="60" y="351"/>
                      <a:pt x="61" y="493"/>
                    </a:cubicBezTo>
                    <a:cubicBezTo>
                      <a:pt x="61" y="690"/>
                      <a:pt x="62" y="893"/>
                      <a:pt x="182" y="1060"/>
                    </a:cubicBezTo>
                    <a:cubicBezTo>
                      <a:pt x="194" y="1076"/>
                      <a:pt x="211" y="1084"/>
                      <a:pt x="229" y="1084"/>
                    </a:cubicBezTo>
                    <a:cubicBezTo>
                      <a:pt x="240" y="1084"/>
                      <a:pt x="252" y="1081"/>
                      <a:pt x="263" y="1073"/>
                    </a:cubicBezTo>
                    <a:cubicBezTo>
                      <a:pt x="288" y="1055"/>
                      <a:pt x="294" y="1019"/>
                      <a:pt x="275" y="993"/>
                    </a:cubicBezTo>
                    <a:cubicBezTo>
                      <a:pt x="176" y="856"/>
                      <a:pt x="175" y="679"/>
                      <a:pt x="175" y="492"/>
                    </a:cubicBezTo>
                    <a:cubicBezTo>
                      <a:pt x="174" y="340"/>
                      <a:pt x="173" y="182"/>
                      <a:pt x="119" y="38"/>
                    </a:cubicBezTo>
                    <a:cubicBezTo>
                      <a:pt x="110" y="15"/>
                      <a:pt x="89"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3"/>
              <p:cNvSpPr/>
              <p:nvPr/>
            </p:nvSpPr>
            <p:spPr>
              <a:xfrm>
                <a:off x="3546773" y="2344649"/>
                <a:ext cx="20161" cy="32156"/>
              </a:xfrm>
              <a:custGeom>
                <a:avLst/>
                <a:gdLst/>
                <a:ahLst/>
                <a:cxnLst/>
                <a:rect l="l" t="t" r="r" b="b"/>
                <a:pathLst>
                  <a:path w="553" h="882" extrusionOk="0">
                    <a:moveTo>
                      <a:pt x="489" y="0"/>
                    </a:moveTo>
                    <a:cubicBezTo>
                      <a:pt x="464" y="0"/>
                      <a:pt x="440" y="18"/>
                      <a:pt x="435" y="44"/>
                    </a:cubicBezTo>
                    <a:cubicBezTo>
                      <a:pt x="365" y="322"/>
                      <a:pt x="182" y="571"/>
                      <a:pt x="19" y="791"/>
                    </a:cubicBezTo>
                    <a:cubicBezTo>
                      <a:pt x="1" y="817"/>
                      <a:pt x="6" y="852"/>
                      <a:pt x="32" y="870"/>
                    </a:cubicBezTo>
                    <a:cubicBezTo>
                      <a:pt x="41" y="878"/>
                      <a:pt x="54" y="882"/>
                      <a:pt x="66" y="882"/>
                    </a:cubicBezTo>
                    <a:cubicBezTo>
                      <a:pt x="83" y="882"/>
                      <a:pt x="101" y="874"/>
                      <a:pt x="111" y="859"/>
                    </a:cubicBezTo>
                    <a:cubicBezTo>
                      <a:pt x="280" y="631"/>
                      <a:pt x="471" y="372"/>
                      <a:pt x="545" y="71"/>
                    </a:cubicBezTo>
                    <a:cubicBezTo>
                      <a:pt x="552" y="41"/>
                      <a:pt x="533" y="9"/>
                      <a:pt x="503" y="2"/>
                    </a:cubicBezTo>
                    <a:cubicBezTo>
                      <a:pt x="498" y="1"/>
                      <a:pt x="494" y="0"/>
                      <a:pt x="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3"/>
              <p:cNvSpPr/>
              <p:nvPr/>
            </p:nvSpPr>
            <p:spPr>
              <a:xfrm>
                <a:off x="3461421" y="2325507"/>
                <a:ext cx="39666" cy="32447"/>
              </a:xfrm>
              <a:custGeom>
                <a:avLst/>
                <a:gdLst/>
                <a:ahLst/>
                <a:cxnLst/>
                <a:rect l="l" t="t" r="r" b="b"/>
                <a:pathLst>
                  <a:path w="1088" h="890" extrusionOk="0">
                    <a:moveTo>
                      <a:pt x="1024" y="0"/>
                    </a:moveTo>
                    <a:cubicBezTo>
                      <a:pt x="1021" y="0"/>
                      <a:pt x="1017" y="1"/>
                      <a:pt x="1014" y="1"/>
                    </a:cubicBezTo>
                    <a:cubicBezTo>
                      <a:pt x="811" y="41"/>
                      <a:pt x="630" y="171"/>
                      <a:pt x="526" y="350"/>
                    </a:cubicBezTo>
                    <a:cubicBezTo>
                      <a:pt x="512" y="375"/>
                      <a:pt x="500" y="400"/>
                      <a:pt x="487" y="427"/>
                    </a:cubicBezTo>
                    <a:cubicBezTo>
                      <a:pt x="468" y="464"/>
                      <a:pt x="451" y="499"/>
                      <a:pt x="429" y="531"/>
                    </a:cubicBezTo>
                    <a:cubicBezTo>
                      <a:pt x="340" y="658"/>
                      <a:pt x="176" y="725"/>
                      <a:pt x="44" y="779"/>
                    </a:cubicBezTo>
                    <a:cubicBezTo>
                      <a:pt x="14" y="791"/>
                      <a:pt x="0" y="824"/>
                      <a:pt x="12" y="853"/>
                    </a:cubicBezTo>
                    <a:cubicBezTo>
                      <a:pt x="21" y="875"/>
                      <a:pt x="42" y="889"/>
                      <a:pt x="66" y="889"/>
                    </a:cubicBezTo>
                    <a:cubicBezTo>
                      <a:pt x="73" y="889"/>
                      <a:pt x="80" y="887"/>
                      <a:pt x="87" y="885"/>
                    </a:cubicBezTo>
                    <a:cubicBezTo>
                      <a:pt x="233" y="825"/>
                      <a:pt x="415" y="751"/>
                      <a:pt x="523" y="596"/>
                    </a:cubicBezTo>
                    <a:cubicBezTo>
                      <a:pt x="550" y="558"/>
                      <a:pt x="569" y="517"/>
                      <a:pt x="589" y="477"/>
                    </a:cubicBezTo>
                    <a:cubicBezTo>
                      <a:pt x="601" y="454"/>
                      <a:pt x="613" y="430"/>
                      <a:pt x="625" y="407"/>
                    </a:cubicBezTo>
                    <a:cubicBezTo>
                      <a:pt x="713" y="256"/>
                      <a:pt x="865" y="147"/>
                      <a:pt x="1036" y="114"/>
                    </a:cubicBezTo>
                    <a:cubicBezTo>
                      <a:pt x="1066" y="107"/>
                      <a:pt x="1087" y="78"/>
                      <a:pt x="1080" y="47"/>
                    </a:cubicBezTo>
                    <a:cubicBezTo>
                      <a:pt x="1075" y="20"/>
                      <a:pt x="1051" y="0"/>
                      <a:pt x="1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3"/>
              <p:cNvSpPr/>
              <p:nvPr/>
            </p:nvSpPr>
            <p:spPr>
              <a:xfrm>
                <a:off x="4010214" y="2670963"/>
                <a:ext cx="149731" cy="96503"/>
              </a:xfrm>
              <a:custGeom>
                <a:avLst/>
                <a:gdLst/>
                <a:ahLst/>
                <a:cxnLst/>
                <a:rect l="l" t="t" r="r" b="b"/>
                <a:pathLst>
                  <a:path w="4107" h="2647" extrusionOk="0">
                    <a:moveTo>
                      <a:pt x="2712" y="1"/>
                    </a:moveTo>
                    <a:cubicBezTo>
                      <a:pt x="2565" y="1"/>
                      <a:pt x="2411" y="7"/>
                      <a:pt x="2276" y="23"/>
                    </a:cubicBezTo>
                    <a:cubicBezTo>
                      <a:pt x="1949" y="62"/>
                      <a:pt x="1691" y="133"/>
                      <a:pt x="1437" y="272"/>
                    </a:cubicBezTo>
                    <a:cubicBezTo>
                      <a:pt x="1338" y="327"/>
                      <a:pt x="1222" y="346"/>
                      <a:pt x="1105" y="346"/>
                    </a:cubicBezTo>
                    <a:cubicBezTo>
                      <a:pt x="956" y="346"/>
                      <a:pt x="804" y="315"/>
                      <a:pt x="680" y="289"/>
                    </a:cubicBezTo>
                    <a:cubicBezTo>
                      <a:pt x="459" y="240"/>
                      <a:pt x="118" y="191"/>
                      <a:pt x="118" y="191"/>
                    </a:cubicBezTo>
                    <a:lnTo>
                      <a:pt x="0" y="1366"/>
                    </a:lnTo>
                    <a:cubicBezTo>
                      <a:pt x="0" y="1366"/>
                      <a:pt x="910" y="1493"/>
                      <a:pt x="1055" y="1600"/>
                    </a:cubicBezTo>
                    <a:cubicBezTo>
                      <a:pt x="1199" y="1706"/>
                      <a:pt x="1394" y="2000"/>
                      <a:pt x="1711" y="2214"/>
                    </a:cubicBezTo>
                    <a:cubicBezTo>
                      <a:pt x="1870" y="2322"/>
                      <a:pt x="2148" y="2395"/>
                      <a:pt x="2354" y="2468"/>
                    </a:cubicBezTo>
                    <a:cubicBezTo>
                      <a:pt x="2560" y="2543"/>
                      <a:pt x="2617" y="2562"/>
                      <a:pt x="2729" y="2619"/>
                    </a:cubicBezTo>
                    <a:cubicBezTo>
                      <a:pt x="2765" y="2638"/>
                      <a:pt x="2797" y="2646"/>
                      <a:pt x="2823" y="2646"/>
                    </a:cubicBezTo>
                    <a:cubicBezTo>
                      <a:pt x="2935" y="2646"/>
                      <a:pt x="2959" y="2500"/>
                      <a:pt x="2900" y="2405"/>
                    </a:cubicBezTo>
                    <a:cubicBezTo>
                      <a:pt x="2826" y="2288"/>
                      <a:pt x="2681" y="2173"/>
                      <a:pt x="2545" y="2131"/>
                    </a:cubicBezTo>
                    <a:cubicBezTo>
                      <a:pt x="2409" y="2089"/>
                      <a:pt x="2097" y="2032"/>
                      <a:pt x="2122" y="1922"/>
                    </a:cubicBezTo>
                    <a:cubicBezTo>
                      <a:pt x="2145" y="1812"/>
                      <a:pt x="2720" y="1705"/>
                      <a:pt x="2890" y="1689"/>
                    </a:cubicBezTo>
                    <a:cubicBezTo>
                      <a:pt x="3061" y="1671"/>
                      <a:pt x="3768" y="1630"/>
                      <a:pt x="3923" y="1557"/>
                    </a:cubicBezTo>
                    <a:cubicBezTo>
                      <a:pt x="4019" y="1511"/>
                      <a:pt x="4048" y="1402"/>
                      <a:pt x="3943" y="1352"/>
                    </a:cubicBezTo>
                    <a:cubicBezTo>
                      <a:pt x="3837" y="1303"/>
                      <a:pt x="3020" y="1312"/>
                      <a:pt x="3007" y="1255"/>
                    </a:cubicBezTo>
                    <a:cubicBezTo>
                      <a:pt x="2994" y="1198"/>
                      <a:pt x="3029" y="1179"/>
                      <a:pt x="3151" y="1178"/>
                    </a:cubicBezTo>
                    <a:cubicBezTo>
                      <a:pt x="3272" y="1178"/>
                      <a:pt x="3890" y="1138"/>
                      <a:pt x="4015" y="1065"/>
                    </a:cubicBezTo>
                    <a:cubicBezTo>
                      <a:pt x="4107" y="1011"/>
                      <a:pt x="4102" y="935"/>
                      <a:pt x="4026" y="882"/>
                    </a:cubicBezTo>
                    <a:cubicBezTo>
                      <a:pt x="3951" y="830"/>
                      <a:pt x="3055" y="807"/>
                      <a:pt x="3001" y="798"/>
                    </a:cubicBezTo>
                    <a:cubicBezTo>
                      <a:pt x="2948" y="789"/>
                      <a:pt x="2923" y="760"/>
                      <a:pt x="2997" y="745"/>
                    </a:cubicBezTo>
                    <a:cubicBezTo>
                      <a:pt x="3070" y="731"/>
                      <a:pt x="3745" y="700"/>
                      <a:pt x="3869" y="623"/>
                    </a:cubicBezTo>
                    <a:cubicBezTo>
                      <a:pt x="3995" y="546"/>
                      <a:pt x="3984" y="439"/>
                      <a:pt x="3856" y="397"/>
                    </a:cubicBezTo>
                    <a:cubicBezTo>
                      <a:pt x="3821" y="385"/>
                      <a:pt x="3705" y="382"/>
                      <a:pt x="3561" y="382"/>
                    </a:cubicBezTo>
                    <a:cubicBezTo>
                      <a:pt x="3363" y="382"/>
                      <a:pt x="3112" y="388"/>
                      <a:pt x="2939" y="388"/>
                    </a:cubicBezTo>
                    <a:cubicBezTo>
                      <a:pt x="2823" y="388"/>
                      <a:pt x="2743" y="385"/>
                      <a:pt x="2736" y="376"/>
                    </a:cubicBezTo>
                    <a:cubicBezTo>
                      <a:pt x="2710" y="343"/>
                      <a:pt x="2750" y="338"/>
                      <a:pt x="2829" y="324"/>
                    </a:cubicBezTo>
                    <a:cubicBezTo>
                      <a:pt x="2909" y="310"/>
                      <a:pt x="3270" y="303"/>
                      <a:pt x="3354" y="233"/>
                    </a:cubicBezTo>
                    <a:cubicBezTo>
                      <a:pt x="3417" y="182"/>
                      <a:pt x="3392" y="94"/>
                      <a:pt x="3313" y="53"/>
                    </a:cubicBezTo>
                    <a:cubicBezTo>
                      <a:pt x="3262" y="26"/>
                      <a:pt x="2999" y="1"/>
                      <a:pt x="2712"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3"/>
              <p:cNvSpPr/>
              <p:nvPr/>
            </p:nvSpPr>
            <p:spPr>
              <a:xfrm>
                <a:off x="3276569" y="3283779"/>
                <a:ext cx="162272" cy="10755"/>
              </a:xfrm>
              <a:custGeom>
                <a:avLst/>
                <a:gdLst/>
                <a:ahLst/>
                <a:cxnLst/>
                <a:rect l="l" t="t" r="r" b="b"/>
                <a:pathLst>
                  <a:path w="4451" h="295" extrusionOk="0">
                    <a:moveTo>
                      <a:pt x="62" y="1"/>
                    </a:moveTo>
                    <a:cubicBezTo>
                      <a:pt x="34" y="1"/>
                      <a:pt x="9" y="22"/>
                      <a:pt x="4" y="50"/>
                    </a:cubicBezTo>
                    <a:cubicBezTo>
                      <a:pt x="1" y="81"/>
                      <a:pt x="23" y="111"/>
                      <a:pt x="54" y="114"/>
                    </a:cubicBezTo>
                    <a:cubicBezTo>
                      <a:pt x="963" y="234"/>
                      <a:pt x="1930" y="294"/>
                      <a:pt x="2983" y="294"/>
                    </a:cubicBezTo>
                    <a:cubicBezTo>
                      <a:pt x="3437" y="294"/>
                      <a:pt x="3907" y="283"/>
                      <a:pt x="4394" y="261"/>
                    </a:cubicBezTo>
                    <a:cubicBezTo>
                      <a:pt x="4426" y="259"/>
                      <a:pt x="4450" y="233"/>
                      <a:pt x="4449" y="201"/>
                    </a:cubicBezTo>
                    <a:cubicBezTo>
                      <a:pt x="4448" y="170"/>
                      <a:pt x="4425" y="148"/>
                      <a:pt x="4390" y="147"/>
                    </a:cubicBezTo>
                    <a:cubicBezTo>
                      <a:pt x="3902" y="169"/>
                      <a:pt x="3433" y="180"/>
                      <a:pt x="2980" y="180"/>
                    </a:cubicBezTo>
                    <a:cubicBezTo>
                      <a:pt x="1933" y="180"/>
                      <a:pt x="971" y="121"/>
                      <a:pt x="68" y="1"/>
                    </a:cubicBezTo>
                    <a:cubicBezTo>
                      <a:pt x="66" y="1"/>
                      <a:pt x="64"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3"/>
              <p:cNvSpPr/>
              <p:nvPr/>
            </p:nvSpPr>
            <p:spPr>
              <a:xfrm>
                <a:off x="3469770" y="3289904"/>
                <a:ext cx="151882" cy="10281"/>
              </a:xfrm>
              <a:custGeom>
                <a:avLst/>
                <a:gdLst/>
                <a:ahLst/>
                <a:cxnLst/>
                <a:rect l="l" t="t" r="r" b="b"/>
                <a:pathLst>
                  <a:path w="4166" h="282" extrusionOk="0">
                    <a:moveTo>
                      <a:pt x="60" y="0"/>
                    </a:moveTo>
                    <a:cubicBezTo>
                      <a:pt x="32" y="0"/>
                      <a:pt x="7" y="23"/>
                      <a:pt x="4" y="52"/>
                    </a:cubicBezTo>
                    <a:cubicBezTo>
                      <a:pt x="1" y="82"/>
                      <a:pt x="24" y="111"/>
                      <a:pt x="55" y="115"/>
                    </a:cubicBezTo>
                    <a:cubicBezTo>
                      <a:pt x="1085" y="226"/>
                      <a:pt x="2026" y="281"/>
                      <a:pt x="2904" y="281"/>
                    </a:cubicBezTo>
                    <a:cubicBezTo>
                      <a:pt x="3319" y="281"/>
                      <a:pt x="3721" y="269"/>
                      <a:pt x="4109" y="244"/>
                    </a:cubicBezTo>
                    <a:cubicBezTo>
                      <a:pt x="4141" y="243"/>
                      <a:pt x="4165" y="215"/>
                      <a:pt x="4163" y="183"/>
                    </a:cubicBezTo>
                    <a:cubicBezTo>
                      <a:pt x="4161" y="154"/>
                      <a:pt x="4136" y="131"/>
                      <a:pt x="4108" y="131"/>
                    </a:cubicBezTo>
                    <a:cubicBezTo>
                      <a:pt x="4106" y="131"/>
                      <a:pt x="4104" y="131"/>
                      <a:pt x="4102" y="131"/>
                    </a:cubicBezTo>
                    <a:cubicBezTo>
                      <a:pt x="3717" y="156"/>
                      <a:pt x="3321" y="168"/>
                      <a:pt x="2909" y="168"/>
                    </a:cubicBezTo>
                    <a:cubicBezTo>
                      <a:pt x="2035" y="168"/>
                      <a:pt x="1096" y="112"/>
                      <a:pt x="67" y="1"/>
                    </a:cubicBezTo>
                    <a:cubicBezTo>
                      <a:pt x="65" y="0"/>
                      <a:pt x="62" y="0"/>
                      <a:pt x="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3"/>
              <p:cNvSpPr/>
              <p:nvPr/>
            </p:nvSpPr>
            <p:spPr>
              <a:xfrm>
                <a:off x="3287945" y="2680552"/>
                <a:ext cx="5505" cy="24281"/>
              </a:xfrm>
              <a:custGeom>
                <a:avLst/>
                <a:gdLst/>
                <a:ahLst/>
                <a:cxnLst/>
                <a:rect l="l" t="t" r="r" b="b"/>
                <a:pathLst>
                  <a:path w="151" h="666" extrusionOk="0">
                    <a:moveTo>
                      <a:pt x="95" y="0"/>
                    </a:moveTo>
                    <a:cubicBezTo>
                      <a:pt x="65" y="0"/>
                      <a:pt x="37" y="22"/>
                      <a:pt x="36" y="54"/>
                    </a:cubicBezTo>
                    <a:lnTo>
                      <a:pt x="3" y="605"/>
                    </a:lnTo>
                    <a:cubicBezTo>
                      <a:pt x="1" y="637"/>
                      <a:pt x="25" y="663"/>
                      <a:pt x="57" y="666"/>
                    </a:cubicBezTo>
                    <a:lnTo>
                      <a:pt x="60" y="666"/>
                    </a:lnTo>
                    <a:cubicBezTo>
                      <a:pt x="90" y="666"/>
                      <a:pt x="115" y="641"/>
                      <a:pt x="117" y="611"/>
                    </a:cubicBezTo>
                    <a:lnTo>
                      <a:pt x="148" y="60"/>
                    </a:lnTo>
                    <a:cubicBezTo>
                      <a:pt x="151" y="28"/>
                      <a:pt x="126" y="1"/>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3"/>
              <p:cNvSpPr/>
              <p:nvPr/>
            </p:nvSpPr>
            <p:spPr>
              <a:xfrm>
                <a:off x="3614005" y="2723757"/>
                <a:ext cx="14984" cy="41161"/>
              </a:xfrm>
              <a:custGeom>
                <a:avLst/>
                <a:gdLst/>
                <a:ahLst/>
                <a:cxnLst/>
                <a:rect l="l" t="t" r="r" b="b"/>
                <a:pathLst>
                  <a:path w="411" h="1129" extrusionOk="0">
                    <a:moveTo>
                      <a:pt x="129" y="1"/>
                    </a:moveTo>
                    <a:cubicBezTo>
                      <a:pt x="126" y="1"/>
                      <a:pt x="122" y="1"/>
                      <a:pt x="118" y="2"/>
                    </a:cubicBezTo>
                    <a:cubicBezTo>
                      <a:pt x="87" y="9"/>
                      <a:pt x="68" y="39"/>
                      <a:pt x="74" y="69"/>
                    </a:cubicBezTo>
                    <a:lnTo>
                      <a:pt x="259" y="922"/>
                    </a:lnTo>
                    <a:lnTo>
                      <a:pt x="259" y="922"/>
                    </a:lnTo>
                    <a:lnTo>
                      <a:pt x="102" y="792"/>
                    </a:lnTo>
                    <a:cubicBezTo>
                      <a:pt x="91" y="783"/>
                      <a:pt x="79" y="779"/>
                      <a:pt x="66" y="779"/>
                    </a:cubicBezTo>
                    <a:cubicBezTo>
                      <a:pt x="49" y="779"/>
                      <a:pt x="33" y="786"/>
                      <a:pt x="22" y="800"/>
                    </a:cubicBezTo>
                    <a:cubicBezTo>
                      <a:pt x="1" y="825"/>
                      <a:pt x="4" y="861"/>
                      <a:pt x="29" y="881"/>
                    </a:cubicBezTo>
                    <a:lnTo>
                      <a:pt x="313" y="1116"/>
                    </a:lnTo>
                    <a:cubicBezTo>
                      <a:pt x="323" y="1125"/>
                      <a:pt x="336" y="1128"/>
                      <a:pt x="349" y="1128"/>
                    </a:cubicBezTo>
                    <a:cubicBezTo>
                      <a:pt x="359" y="1128"/>
                      <a:pt x="370" y="1126"/>
                      <a:pt x="379" y="1120"/>
                    </a:cubicBezTo>
                    <a:cubicBezTo>
                      <a:pt x="400" y="1107"/>
                      <a:pt x="410" y="1083"/>
                      <a:pt x="405" y="1060"/>
                    </a:cubicBezTo>
                    <a:lnTo>
                      <a:pt x="186" y="46"/>
                    </a:lnTo>
                    <a:cubicBezTo>
                      <a:pt x="181" y="19"/>
                      <a:pt x="156"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4" name="Google Shape;1914;p33"/>
            <p:cNvGrpSpPr/>
            <p:nvPr/>
          </p:nvGrpSpPr>
          <p:grpSpPr>
            <a:xfrm flipH="1">
              <a:off x="5415640" y="2843904"/>
              <a:ext cx="805317" cy="1509684"/>
              <a:chOff x="3730421" y="2257254"/>
              <a:chExt cx="805317" cy="1509684"/>
            </a:xfrm>
          </p:grpSpPr>
          <p:sp>
            <p:nvSpPr>
              <p:cNvPr id="1915" name="Google Shape;1915;p33"/>
              <p:cNvSpPr/>
              <p:nvPr/>
            </p:nvSpPr>
            <p:spPr>
              <a:xfrm>
                <a:off x="4300216" y="3479568"/>
                <a:ext cx="101242" cy="121185"/>
              </a:xfrm>
              <a:custGeom>
                <a:avLst/>
                <a:gdLst/>
                <a:ahLst/>
                <a:cxnLst/>
                <a:rect l="l" t="t" r="r" b="b"/>
                <a:pathLst>
                  <a:path w="2777" h="3324" extrusionOk="0">
                    <a:moveTo>
                      <a:pt x="1921" y="1"/>
                    </a:moveTo>
                    <a:cubicBezTo>
                      <a:pt x="1883" y="1"/>
                      <a:pt x="1846" y="3"/>
                      <a:pt x="1810" y="6"/>
                    </a:cubicBezTo>
                    <a:cubicBezTo>
                      <a:pt x="1410" y="38"/>
                      <a:pt x="1097" y="209"/>
                      <a:pt x="732" y="344"/>
                    </a:cubicBezTo>
                    <a:cubicBezTo>
                      <a:pt x="496" y="432"/>
                      <a:pt x="243" y="485"/>
                      <a:pt x="1" y="555"/>
                    </a:cubicBezTo>
                    <a:cubicBezTo>
                      <a:pt x="1" y="555"/>
                      <a:pt x="746" y="1010"/>
                      <a:pt x="973" y="1529"/>
                    </a:cubicBezTo>
                    <a:cubicBezTo>
                      <a:pt x="1143" y="1916"/>
                      <a:pt x="1128" y="2362"/>
                      <a:pt x="1280" y="2756"/>
                    </a:cubicBezTo>
                    <a:cubicBezTo>
                      <a:pt x="1399" y="3059"/>
                      <a:pt x="1683" y="3323"/>
                      <a:pt x="1996" y="3323"/>
                    </a:cubicBezTo>
                    <a:cubicBezTo>
                      <a:pt x="2111" y="3323"/>
                      <a:pt x="2231" y="3287"/>
                      <a:pt x="2347" y="3203"/>
                    </a:cubicBezTo>
                    <a:cubicBezTo>
                      <a:pt x="2527" y="3073"/>
                      <a:pt x="2728" y="2869"/>
                      <a:pt x="2761" y="2358"/>
                    </a:cubicBezTo>
                    <a:cubicBezTo>
                      <a:pt x="2777" y="2102"/>
                      <a:pt x="2613" y="1823"/>
                      <a:pt x="2565" y="1539"/>
                    </a:cubicBezTo>
                    <a:cubicBezTo>
                      <a:pt x="2517" y="1247"/>
                      <a:pt x="2531" y="930"/>
                      <a:pt x="2501" y="671"/>
                    </a:cubicBezTo>
                    <a:cubicBezTo>
                      <a:pt x="2477" y="473"/>
                      <a:pt x="2481" y="304"/>
                      <a:pt x="2351" y="155"/>
                    </a:cubicBezTo>
                    <a:cubicBezTo>
                      <a:pt x="2247" y="35"/>
                      <a:pt x="2083" y="1"/>
                      <a:pt x="1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3"/>
              <p:cNvSpPr/>
              <p:nvPr/>
            </p:nvSpPr>
            <p:spPr>
              <a:xfrm>
                <a:off x="4038726" y="3623584"/>
                <a:ext cx="55634" cy="100222"/>
              </a:xfrm>
              <a:custGeom>
                <a:avLst/>
                <a:gdLst/>
                <a:ahLst/>
                <a:cxnLst/>
                <a:rect l="l" t="t" r="r" b="b"/>
                <a:pathLst>
                  <a:path w="1526" h="2749" extrusionOk="0">
                    <a:moveTo>
                      <a:pt x="1526" y="0"/>
                    </a:moveTo>
                    <a:lnTo>
                      <a:pt x="0" y="113"/>
                    </a:lnTo>
                    <a:lnTo>
                      <a:pt x="102" y="2619"/>
                    </a:lnTo>
                    <a:lnTo>
                      <a:pt x="1415" y="2749"/>
                    </a:lnTo>
                    <a:lnTo>
                      <a:pt x="1526" y="0"/>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3"/>
              <p:cNvSpPr/>
              <p:nvPr/>
            </p:nvSpPr>
            <p:spPr>
              <a:xfrm>
                <a:off x="4407080" y="2871747"/>
                <a:ext cx="128659" cy="105253"/>
              </a:xfrm>
              <a:custGeom>
                <a:avLst/>
                <a:gdLst/>
                <a:ahLst/>
                <a:cxnLst/>
                <a:rect l="l" t="t" r="r" b="b"/>
                <a:pathLst>
                  <a:path w="3529" h="2887" extrusionOk="0">
                    <a:moveTo>
                      <a:pt x="796" y="0"/>
                    </a:moveTo>
                    <a:lnTo>
                      <a:pt x="1" y="602"/>
                    </a:lnTo>
                    <a:lnTo>
                      <a:pt x="1" y="603"/>
                    </a:lnTo>
                    <a:cubicBezTo>
                      <a:pt x="1" y="603"/>
                      <a:pt x="489" y="1062"/>
                      <a:pt x="545" y="1338"/>
                    </a:cubicBezTo>
                    <a:cubicBezTo>
                      <a:pt x="601" y="1615"/>
                      <a:pt x="609" y="1975"/>
                      <a:pt x="678" y="2110"/>
                    </a:cubicBezTo>
                    <a:cubicBezTo>
                      <a:pt x="745" y="2244"/>
                      <a:pt x="807" y="2265"/>
                      <a:pt x="881" y="2423"/>
                    </a:cubicBezTo>
                    <a:cubicBezTo>
                      <a:pt x="950" y="2571"/>
                      <a:pt x="1007" y="2723"/>
                      <a:pt x="1110" y="2723"/>
                    </a:cubicBezTo>
                    <a:cubicBezTo>
                      <a:pt x="1117" y="2723"/>
                      <a:pt x="1124" y="2722"/>
                      <a:pt x="1132" y="2721"/>
                    </a:cubicBezTo>
                    <a:cubicBezTo>
                      <a:pt x="1248" y="2696"/>
                      <a:pt x="1314" y="2558"/>
                      <a:pt x="1263" y="2464"/>
                    </a:cubicBezTo>
                    <a:cubicBezTo>
                      <a:pt x="1212" y="2369"/>
                      <a:pt x="1101" y="2201"/>
                      <a:pt x="1156" y="2167"/>
                    </a:cubicBezTo>
                    <a:cubicBezTo>
                      <a:pt x="1182" y="2150"/>
                      <a:pt x="1273" y="2135"/>
                      <a:pt x="1377" y="2135"/>
                    </a:cubicBezTo>
                    <a:cubicBezTo>
                      <a:pt x="1486" y="2135"/>
                      <a:pt x="1609" y="2152"/>
                      <a:pt x="1692" y="2200"/>
                    </a:cubicBezTo>
                    <a:cubicBezTo>
                      <a:pt x="1854" y="2293"/>
                      <a:pt x="2281" y="2625"/>
                      <a:pt x="2392" y="2709"/>
                    </a:cubicBezTo>
                    <a:cubicBezTo>
                      <a:pt x="2486" y="2781"/>
                      <a:pt x="2624" y="2886"/>
                      <a:pt x="2718" y="2886"/>
                    </a:cubicBezTo>
                    <a:cubicBezTo>
                      <a:pt x="2735" y="2886"/>
                      <a:pt x="2751" y="2883"/>
                      <a:pt x="2764" y="2876"/>
                    </a:cubicBezTo>
                    <a:cubicBezTo>
                      <a:pt x="2854" y="2827"/>
                      <a:pt x="2836" y="2750"/>
                      <a:pt x="2764" y="2692"/>
                    </a:cubicBezTo>
                    <a:cubicBezTo>
                      <a:pt x="2691" y="2634"/>
                      <a:pt x="2180" y="2241"/>
                      <a:pt x="2167" y="2189"/>
                    </a:cubicBezTo>
                    <a:cubicBezTo>
                      <a:pt x="2159" y="2151"/>
                      <a:pt x="2173" y="2128"/>
                      <a:pt x="2199" y="2128"/>
                    </a:cubicBezTo>
                    <a:cubicBezTo>
                      <a:pt x="2209" y="2128"/>
                      <a:pt x="2221" y="2132"/>
                      <a:pt x="2235" y="2139"/>
                    </a:cubicBezTo>
                    <a:cubicBezTo>
                      <a:pt x="2283" y="2166"/>
                      <a:pt x="2571" y="2390"/>
                      <a:pt x="2730" y="2468"/>
                    </a:cubicBezTo>
                    <a:cubicBezTo>
                      <a:pt x="2862" y="2532"/>
                      <a:pt x="3081" y="2625"/>
                      <a:pt x="3211" y="2625"/>
                    </a:cubicBezTo>
                    <a:cubicBezTo>
                      <a:pt x="3240" y="2625"/>
                      <a:pt x="3264" y="2620"/>
                      <a:pt x="3282" y="2610"/>
                    </a:cubicBezTo>
                    <a:cubicBezTo>
                      <a:pt x="3370" y="2561"/>
                      <a:pt x="3288" y="2489"/>
                      <a:pt x="3222" y="2446"/>
                    </a:cubicBezTo>
                    <a:cubicBezTo>
                      <a:pt x="3131" y="2388"/>
                      <a:pt x="2680" y="2095"/>
                      <a:pt x="2680" y="2095"/>
                    </a:cubicBezTo>
                    <a:lnTo>
                      <a:pt x="2680" y="2095"/>
                    </a:lnTo>
                    <a:cubicBezTo>
                      <a:pt x="2680" y="2095"/>
                      <a:pt x="3158" y="2273"/>
                      <a:pt x="3257" y="2294"/>
                    </a:cubicBezTo>
                    <a:cubicBezTo>
                      <a:pt x="3295" y="2302"/>
                      <a:pt x="3341" y="2308"/>
                      <a:pt x="3384" y="2308"/>
                    </a:cubicBezTo>
                    <a:cubicBezTo>
                      <a:pt x="3454" y="2308"/>
                      <a:pt x="3516" y="2291"/>
                      <a:pt x="3520" y="2233"/>
                    </a:cubicBezTo>
                    <a:cubicBezTo>
                      <a:pt x="3528" y="2140"/>
                      <a:pt x="3284" y="2059"/>
                      <a:pt x="3119" y="1975"/>
                    </a:cubicBezTo>
                    <a:cubicBezTo>
                      <a:pt x="2989" y="1907"/>
                      <a:pt x="2559" y="1656"/>
                      <a:pt x="2559" y="1656"/>
                    </a:cubicBezTo>
                    <a:lnTo>
                      <a:pt x="2559" y="1656"/>
                    </a:lnTo>
                    <a:cubicBezTo>
                      <a:pt x="2559" y="1656"/>
                      <a:pt x="2769" y="1700"/>
                      <a:pt x="2898" y="1735"/>
                    </a:cubicBezTo>
                    <a:cubicBezTo>
                      <a:pt x="3003" y="1763"/>
                      <a:pt x="3191" y="1818"/>
                      <a:pt x="3306" y="1818"/>
                    </a:cubicBezTo>
                    <a:cubicBezTo>
                      <a:pt x="3333" y="1818"/>
                      <a:pt x="3356" y="1815"/>
                      <a:pt x="3373" y="1807"/>
                    </a:cubicBezTo>
                    <a:cubicBezTo>
                      <a:pt x="3460" y="1770"/>
                      <a:pt x="3482" y="1693"/>
                      <a:pt x="3403" y="1676"/>
                    </a:cubicBezTo>
                    <a:cubicBezTo>
                      <a:pt x="3325" y="1658"/>
                      <a:pt x="2721" y="1369"/>
                      <a:pt x="2621" y="1329"/>
                    </a:cubicBezTo>
                    <a:cubicBezTo>
                      <a:pt x="2521" y="1288"/>
                      <a:pt x="1773" y="951"/>
                      <a:pt x="1687" y="924"/>
                    </a:cubicBezTo>
                    <a:cubicBezTo>
                      <a:pt x="1600" y="899"/>
                      <a:pt x="1432" y="857"/>
                      <a:pt x="1343" y="752"/>
                    </a:cubicBezTo>
                    <a:cubicBezTo>
                      <a:pt x="1255" y="648"/>
                      <a:pt x="1009" y="335"/>
                      <a:pt x="796"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3"/>
              <p:cNvSpPr/>
              <p:nvPr/>
            </p:nvSpPr>
            <p:spPr>
              <a:xfrm>
                <a:off x="4494182" y="2942042"/>
                <a:ext cx="12031" cy="7292"/>
              </a:xfrm>
              <a:custGeom>
                <a:avLst/>
                <a:gdLst/>
                <a:ahLst/>
                <a:cxnLst/>
                <a:rect l="l" t="t" r="r" b="b"/>
                <a:pathLst>
                  <a:path w="330" h="200" extrusionOk="0">
                    <a:moveTo>
                      <a:pt x="39" y="0"/>
                    </a:moveTo>
                    <a:cubicBezTo>
                      <a:pt x="27" y="0"/>
                      <a:pt x="15" y="7"/>
                      <a:pt x="10" y="18"/>
                    </a:cubicBezTo>
                    <a:cubicBezTo>
                      <a:pt x="0" y="33"/>
                      <a:pt x="7" y="54"/>
                      <a:pt x="24" y="62"/>
                    </a:cubicBezTo>
                    <a:lnTo>
                      <a:pt x="276" y="196"/>
                    </a:lnTo>
                    <a:cubicBezTo>
                      <a:pt x="281" y="198"/>
                      <a:pt x="287" y="199"/>
                      <a:pt x="291" y="199"/>
                    </a:cubicBezTo>
                    <a:cubicBezTo>
                      <a:pt x="303" y="199"/>
                      <a:pt x="315" y="194"/>
                      <a:pt x="320" y="182"/>
                    </a:cubicBezTo>
                    <a:cubicBezTo>
                      <a:pt x="330" y="166"/>
                      <a:pt x="323" y="146"/>
                      <a:pt x="306" y="138"/>
                    </a:cubicBezTo>
                    <a:lnTo>
                      <a:pt x="54" y="4"/>
                    </a:lnTo>
                    <a:cubicBezTo>
                      <a:pt x="49" y="1"/>
                      <a:pt x="44" y="0"/>
                      <a:pt x="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3"/>
              <p:cNvSpPr/>
              <p:nvPr/>
            </p:nvSpPr>
            <p:spPr>
              <a:xfrm>
                <a:off x="3772168" y="2872805"/>
                <a:ext cx="136023" cy="101498"/>
              </a:xfrm>
              <a:custGeom>
                <a:avLst/>
                <a:gdLst/>
                <a:ahLst/>
                <a:cxnLst/>
                <a:rect l="l" t="t" r="r" b="b"/>
                <a:pathLst>
                  <a:path w="3731" h="2784" extrusionOk="0">
                    <a:moveTo>
                      <a:pt x="3731" y="0"/>
                    </a:moveTo>
                    <a:lnTo>
                      <a:pt x="410" y="487"/>
                    </a:lnTo>
                    <a:cubicBezTo>
                      <a:pt x="1" y="644"/>
                      <a:pt x="44" y="1501"/>
                      <a:pt x="248" y="1897"/>
                    </a:cubicBezTo>
                    <a:cubicBezTo>
                      <a:pt x="445" y="2279"/>
                      <a:pt x="692" y="2784"/>
                      <a:pt x="1029" y="2784"/>
                    </a:cubicBezTo>
                    <a:cubicBezTo>
                      <a:pt x="1042" y="2784"/>
                      <a:pt x="1055" y="2783"/>
                      <a:pt x="1068" y="2781"/>
                    </a:cubicBezTo>
                    <a:cubicBezTo>
                      <a:pt x="1434" y="2740"/>
                      <a:pt x="3731" y="1"/>
                      <a:pt x="37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3"/>
              <p:cNvSpPr/>
              <p:nvPr/>
            </p:nvSpPr>
            <p:spPr>
              <a:xfrm>
                <a:off x="3986114" y="3054520"/>
                <a:ext cx="397934" cy="612851"/>
              </a:xfrm>
              <a:custGeom>
                <a:avLst/>
                <a:gdLst/>
                <a:ahLst/>
                <a:cxnLst/>
                <a:rect l="l" t="t" r="r" b="b"/>
                <a:pathLst>
                  <a:path w="10915" h="16810" extrusionOk="0">
                    <a:moveTo>
                      <a:pt x="8771" y="0"/>
                    </a:moveTo>
                    <a:lnTo>
                      <a:pt x="0" y="717"/>
                    </a:lnTo>
                    <a:cubicBezTo>
                      <a:pt x="0" y="717"/>
                      <a:pt x="696" y="16600"/>
                      <a:pt x="824" y="16721"/>
                    </a:cubicBezTo>
                    <a:cubicBezTo>
                      <a:pt x="885" y="16778"/>
                      <a:pt x="1437" y="16809"/>
                      <a:pt x="2026" y="16809"/>
                    </a:cubicBezTo>
                    <a:cubicBezTo>
                      <a:pt x="2689" y="16809"/>
                      <a:pt x="3398" y="16770"/>
                      <a:pt x="3502" y="16683"/>
                    </a:cubicBezTo>
                    <a:cubicBezTo>
                      <a:pt x="3696" y="16522"/>
                      <a:pt x="4282" y="3767"/>
                      <a:pt x="4282" y="3767"/>
                    </a:cubicBezTo>
                    <a:cubicBezTo>
                      <a:pt x="4282" y="3767"/>
                      <a:pt x="5083" y="7421"/>
                      <a:pt x="5213" y="8330"/>
                    </a:cubicBezTo>
                    <a:cubicBezTo>
                      <a:pt x="5342" y="9239"/>
                      <a:pt x="8561" y="13214"/>
                      <a:pt x="8561" y="13214"/>
                    </a:cubicBezTo>
                    <a:cubicBezTo>
                      <a:pt x="8561" y="13214"/>
                      <a:pt x="8772" y="13246"/>
                      <a:pt x="9075" y="13246"/>
                    </a:cubicBezTo>
                    <a:cubicBezTo>
                      <a:pt x="9379" y="13246"/>
                      <a:pt x="9774" y="13213"/>
                      <a:pt x="10140" y="13083"/>
                    </a:cubicBezTo>
                    <a:cubicBezTo>
                      <a:pt x="10915" y="12807"/>
                      <a:pt x="10837" y="12294"/>
                      <a:pt x="10853" y="12176"/>
                    </a:cubicBezTo>
                    <a:lnTo>
                      <a:pt x="8586" y="7811"/>
                    </a:lnTo>
                    <a:lnTo>
                      <a:pt x="87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3"/>
              <p:cNvSpPr/>
              <p:nvPr/>
            </p:nvSpPr>
            <p:spPr>
              <a:xfrm>
                <a:off x="4134469" y="3161930"/>
                <a:ext cx="10099" cy="32010"/>
              </a:xfrm>
              <a:custGeom>
                <a:avLst/>
                <a:gdLst/>
                <a:ahLst/>
                <a:cxnLst/>
                <a:rect l="l" t="t" r="r" b="b"/>
                <a:pathLst>
                  <a:path w="277" h="878" extrusionOk="0">
                    <a:moveTo>
                      <a:pt x="62" y="0"/>
                    </a:moveTo>
                    <a:cubicBezTo>
                      <a:pt x="59" y="0"/>
                      <a:pt x="55" y="1"/>
                      <a:pt x="52" y="1"/>
                    </a:cubicBezTo>
                    <a:cubicBezTo>
                      <a:pt x="20" y="7"/>
                      <a:pt x="0" y="37"/>
                      <a:pt x="6" y="69"/>
                    </a:cubicBezTo>
                    <a:lnTo>
                      <a:pt x="158" y="832"/>
                    </a:lnTo>
                    <a:cubicBezTo>
                      <a:pt x="163" y="859"/>
                      <a:pt x="187" y="878"/>
                      <a:pt x="213" y="878"/>
                    </a:cubicBezTo>
                    <a:cubicBezTo>
                      <a:pt x="217" y="878"/>
                      <a:pt x="222" y="878"/>
                      <a:pt x="225" y="876"/>
                    </a:cubicBezTo>
                    <a:cubicBezTo>
                      <a:pt x="255" y="871"/>
                      <a:pt x="276" y="840"/>
                      <a:pt x="269" y="810"/>
                    </a:cubicBezTo>
                    <a:lnTo>
                      <a:pt x="118" y="47"/>
                    </a:lnTo>
                    <a:cubicBezTo>
                      <a:pt x="113" y="19"/>
                      <a:pt x="89"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3"/>
              <p:cNvSpPr/>
              <p:nvPr/>
            </p:nvSpPr>
            <p:spPr>
              <a:xfrm>
                <a:off x="4076352" y="2578210"/>
                <a:ext cx="123518" cy="103722"/>
              </a:xfrm>
              <a:custGeom>
                <a:avLst/>
                <a:gdLst/>
                <a:ahLst/>
                <a:cxnLst/>
                <a:rect l="l" t="t" r="r" b="b"/>
                <a:pathLst>
                  <a:path w="3388" h="2845" extrusionOk="0">
                    <a:moveTo>
                      <a:pt x="597" y="1"/>
                    </a:moveTo>
                    <a:lnTo>
                      <a:pt x="0" y="152"/>
                    </a:lnTo>
                    <a:lnTo>
                      <a:pt x="836" y="2844"/>
                    </a:lnTo>
                    <a:lnTo>
                      <a:pt x="3388" y="217"/>
                    </a:lnTo>
                    <a:lnTo>
                      <a:pt x="2771"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3"/>
              <p:cNvSpPr/>
              <p:nvPr/>
            </p:nvSpPr>
            <p:spPr>
              <a:xfrm>
                <a:off x="3997089" y="2257254"/>
                <a:ext cx="259650" cy="278171"/>
              </a:xfrm>
              <a:custGeom>
                <a:avLst/>
                <a:gdLst/>
                <a:ahLst/>
                <a:cxnLst/>
                <a:rect l="l" t="t" r="r" b="b"/>
                <a:pathLst>
                  <a:path w="7122" h="7630" extrusionOk="0">
                    <a:moveTo>
                      <a:pt x="4179" y="1"/>
                    </a:moveTo>
                    <a:cubicBezTo>
                      <a:pt x="4054" y="1"/>
                      <a:pt x="3929" y="10"/>
                      <a:pt x="3806" y="29"/>
                    </a:cubicBezTo>
                    <a:cubicBezTo>
                      <a:pt x="3445" y="85"/>
                      <a:pt x="3188" y="244"/>
                      <a:pt x="2888" y="429"/>
                    </a:cubicBezTo>
                    <a:cubicBezTo>
                      <a:pt x="2839" y="460"/>
                      <a:pt x="2791" y="490"/>
                      <a:pt x="2738" y="509"/>
                    </a:cubicBezTo>
                    <a:cubicBezTo>
                      <a:pt x="2670" y="532"/>
                      <a:pt x="2599" y="538"/>
                      <a:pt x="2528" y="542"/>
                    </a:cubicBezTo>
                    <a:cubicBezTo>
                      <a:pt x="2328" y="556"/>
                      <a:pt x="2128" y="563"/>
                      <a:pt x="1928" y="575"/>
                    </a:cubicBezTo>
                    <a:cubicBezTo>
                      <a:pt x="1650" y="598"/>
                      <a:pt x="1308" y="762"/>
                      <a:pt x="1116" y="969"/>
                    </a:cubicBezTo>
                    <a:cubicBezTo>
                      <a:pt x="953" y="1144"/>
                      <a:pt x="897" y="1400"/>
                      <a:pt x="727" y="1567"/>
                    </a:cubicBezTo>
                    <a:cubicBezTo>
                      <a:pt x="643" y="1651"/>
                      <a:pt x="537" y="1707"/>
                      <a:pt x="451" y="1786"/>
                    </a:cubicBezTo>
                    <a:cubicBezTo>
                      <a:pt x="181" y="2032"/>
                      <a:pt x="81" y="2417"/>
                      <a:pt x="39" y="2766"/>
                    </a:cubicBezTo>
                    <a:cubicBezTo>
                      <a:pt x="2" y="3081"/>
                      <a:pt x="1" y="3431"/>
                      <a:pt x="125" y="3730"/>
                    </a:cubicBezTo>
                    <a:cubicBezTo>
                      <a:pt x="303" y="4157"/>
                      <a:pt x="759" y="4552"/>
                      <a:pt x="1224" y="4552"/>
                    </a:cubicBezTo>
                    <a:cubicBezTo>
                      <a:pt x="1286" y="4552"/>
                      <a:pt x="1348" y="4545"/>
                      <a:pt x="1410" y="4530"/>
                    </a:cubicBezTo>
                    <a:cubicBezTo>
                      <a:pt x="1454" y="4519"/>
                      <a:pt x="1497" y="4505"/>
                      <a:pt x="1539" y="4488"/>
                    </a:cubicBezTo>
                    <a:cubicBezTo>
                      <a:pt x="1776" y="4390"/>
                      <a:pt x="1954" y="3640"/>
                      <a:pt x="2088" y="3414"/>
                    </a:cubicBezTo>
                    <a:cubicBezTo>
                      <a:pt x="2210" y="3207"/>
                      <a:pt x="2216" y="3053"/>
                      <a:pt x="2419" y="2902"/>
                    </a:cubicBezTo>
                    <a:cubicBezTo>
                      <a:pt x="2856" y="2575"/>
                      <a:pt x="3389" y="2394"/>
                      <a:pt x="3899" y="2232"/>
                    </a:cubicBezTo>
                    <a:cubicBezTo>
                      <a:pt x="4165" y="2147"/>
                      <a:pt x="4446" y="2077"/>
                      <a:pt x="4722" y="2077"/>
                    </a:cubicBezTo>
                    <a:cubicBezTo>
                      <a:pt x="4856" y="2077"/>
                      <a:pt x="4990" y="2094"/>
                      <a:pt x="5121" y="2133"/>
                    </a:cubicBezTo>
                    <a:cubicBezTo>
                      <a:pt x="5218" y="2163"/>
                      <a:pt x="5317" y="2207"/>
                      <a:pt x="5385" y="2286"/>
                    </a:cubicBezTo>
                    <a:cubicBezTo>
                      <a:pt x="5450" y="2361"/>
                      <a:pt x="5481" y="2460"/>
                      <a:pt x="5512" y="2555"/>
                    </a:cubicBezTo>
                    <a:cubicBezTo>
                      <a:pt x="5678" y="3079"/>
                      <a:pt x="5845" y="3609"/>
                      <a:pt x="5876" y="4159"/>
                    </a:cubicBezTo>
                    <a:cubicBezTo>
                      <a:pt x="5882" y="4269"/>
                      <a:pt x="5872" y="4380"/>
                      <a:pt x="5856" y="4488"/>
                    </a:cubicBezTo>
                    <a:cubicBezTo>
                      <a:pt x="5772" y="5029"/>
                      <a:pt x="5514" y="5533"/>
                      <a:pt x="5301" y="6029"/>
                    </a:cubicBezTo>
                    <a:cubicBezTo>
                      <a:pt x="5109" y="6475"/>
                      <a:pt x="4813" y="7068"/>
                      <a:pt x="4920" y="7574"/>
                    </a:cubicBezTo>
                    <a:cubicBezTo>
                      <a:pt x="4924" y="7592"/>
                      <a:pt x="4931" y="7614"/>
                      <a:pt x="4947" y="7624"/>
                    </a:cubicBezTo>
                    <a:cubicBezTo>
                      <a:pt x="4954" y="7628"/>
                      <a:pt x="4961" y="7629"/>
                      <a:pt x="4969" y="7629"/>
                    </a:cubicBezTo>
                    <a:cubicBezTo>
                      <a:pt x="4980" y="7629"/>
                      <a:pt x="4992" y="7626"/>
                      <a:pt x="5002" y="7623"/>
                    </a:cubicBezTo>
                    <a:cubicBezTo>
                      <a:pt x="5257" y="7546"/>
                      <a:pt x="5500" y="7427"/>
                      <a:pt x="5719" y="7271"/>
                    </a:cubicBezTo>
                    <a:cubicBezTo>
                      <a:pt x="5776" y="7230"/>
                      <a:pt x="5831" y="7186"/>
                      <a:pt x="5872" y="7128"/>
                    </a:cubicBezTo>
                    <a:cubicBezTo>
                      <a:pt x="5908" y="7077"/>
                      <a:pt x="5929" y="7018"/>
                      <a:pt x="5951" y="6958"/>
                    </a:cubicBezTo>
                    <a:cubicBezTo>
                      <a:pt x="6014" y="6785"/>
                      <a:pt x="6078" y="6607"/>
                      <a:pt x="6085" y="6421"/>
                    </a:cubicBezTo>
                    <a:cubicBezTo>
                      <a:pt x="6086" y="6395"/>
                      <a:pt x="6087" y="6368"/>
                      <a:pt x="6098" y="6346"/>
                    </a:cubicBezTo>
                    <a:cubicBezTo>
                      <a:pt x="6107" y="6329"/>
                      <a:pt x="6122" y="6315"/>
                      <a:pt x="6136" y="6302"/>
                    </a:cubicBezTo>
                    <a:cubicBezTo>
                      <a:pt x="6196" y="6248"/>
                      <a:pt x="6256" y="6196"/>
                      <a:pt x="6310" y="6138"/>
                    </a:cubicBezTo>
                    <a:cubicBezTo>
                      <a:pt x="6516" y="5918"/>
                      <a:pt x="6644" y="5632"/>
                      <a:pt x="6720" y="5336"/>
                    </a:cubicBezTo>
                    <a:cubicBezTo>
                      <a:pt x="6810" y="4991"/>
                      <a:pt x="6887" y="4590"/>
                      <a:pt x="6807" y="4238"/>
                    </a:cubicBezTo>
                    <a:cubicBezTo>
                      <a:pt x="6801" y="4212"/>
                      <a:pt x="6794" y="4185"/>
                      <a:pt x="6797" y="4160"/>
                    </a:cubicBezTo>
                    <a:cubicBezTo>
                      <a:pt x="6801" y="4134"/>
                      <a:pt x="6815" y="4111"/>
                      <a:pt x="6827" y="4089"/>
                    </a:cubicBezTo>
                    <a:cubicBezTo>
                      <a:pt x="6990" y="3799"/>
                      <a:pt x="7085" y="3471"/>
                      <a:pt x="7102" y="3138"/>
                    </a:cubicBezTo>
                    <a:cubicBezTo>
                      <a:pt x="7122" y="2788"/>
                      <a:pt x="7121" y="2433"/>
                      <a:pt x="7029" y="2090"/>
                    </a:cubicBezTo>
                    <a:cubicBezTo>
                      <a:pt x="6958" y="1826"/>
                      <a:pt x="6825" y="1570"/>
                      <a:pt x="6616" y="1394"/>
                    </a:cubicBezTo>
                    <a:cubicBezTo>
                      <a:pt x="6484" y="1285"/>
                      <a:pt x="6325" y="1207"/>
                      <a:pt x="6212" y="1079"/>
                    </a:cubicBezTo>
                    <a:cubicBezTo>
                      <a:pt x="6113" y="968"/>
                      <a:pt x="6056" y="827"/>
                      <a:pt x="5966" y="711"/>
                    </a:cubicBezTo>
                    <a:cubicBezTo>
                      <a:pt x="5693" y="354"/>
                      <a:pt x="5224" y="166"/>
                      <a:pt x="4797" y="71"/>
                    </a:cubicBezTo>
                    <a:cubicBezTo>
                      <a:pt x="4595" y="26"/>
                      <a:pt x="4387" y="1"/>
                      <a:pt x="4179" y="1"/>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3"/>
              <p:cNvSpPr/>
              <p:nvPr/>
            </p:nvSpPr>
            <p:spPr>
              <a:xfrm>
                <a:off x="4098125" y="2519151"/>
                <a:ext cx="83123" cy="68374"/>
              </a:xfrm>
              <a:custGeom>
                <a:avLst/>
                <a:gdLst/>
                <a:ahLst/>
                <a:cxnLst/>
                <a:rect l="l" t="t" r="r" b="b"/>
                <a:pathLst>
                  <a:path w="2280" h="1621" extrusionOk="0">
                    <a:moveTo>
                      <a:pt x="2280" y="1"/>
                    </a:moveTo>
                    <a:lnTo>
                      <a:pt x="171" y="363"/>
                    </a:lnTo>
                    <a:lnTo>
                      <a:pt x="0" y="1621"/>
                    </a:lnTo>
                    <a:lnTo>
                      <a:pt x="2174" y="1621"/>
                    </a:lnTo>
                    <a:lnTo>
                      <a:pt x="2280"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3"/>
              <p:cNvSpPr/>
              <p:nvPr/>
            </p:nvSpPr>
            <p:spPr>
              <a:xfrm>
                <a:off x="4038215" y="2316684"/>
                <a:ext cx="190454" cy="243609"/>
              </a:xfrm>
              <a:custGeom>
                <a:avLst/>
                <a:gdLst/>
                <a:ahLst/>
                <a:cxnLst/>
                <a:rect l="l" t="t" r="r" b="b"/>
                <a:pathLst>
                  <a:path w="5224" h="6682" extrusionOk="0">
                    <a:moveTo>
                      <a:pt x="2541" y="0"/>
                    </a:moveTo>
                    <a:cubicBezTo>
                      <a:pt x="1912" y="0"/>
                      <a:pt x="1489" y="161"/>
                      <a:pt x="922" y="539"/>
                    </a:cubicBezTo>
                    <a:cubicBezTo>
                      <a:pt x="28" y="1134"/>
                      <a:pt x="27" y="2214"/>
                      <a:pt x="14" y="2832"/>
                    </a:cubicBezTo>
                    <a:cubicBezTo>
                      <a:pt x="0" y="3450"/>
                      <a:pt x="6" y="4638"/>
                      <a:pt x="219" y="5291"/>
                    </a:cubicBezTo>
                    <a:cubicBezTo>
                      <a:pt x="427" y="5925"/>
                      <a:pt x="885" y="6621"/>
                      <a:pt x="1809" y="6677"/>
                    </a:cubicBezTo>
                    <a:cubicBezTo>
                      <a:pt x="1858" y="6680"/>
                      <a:pt x="1907" y="6681"/>
                      <a:pt x="1956" y="6681"/>
                    </a:cubicBezTo>
                    <a:cubicBezTo>
                      <a:pt x="2810" y="6681"/>
                      <a:pt x="3482" y="6238"/>
                      <a:pt x="3962" y="5774"/>
                    </a:cubicBezTo>
                    <a:cubicBezTo>
                      <a:pt x="4429" y="5322"/>
                      <a:pt x="4899" y="4570"/>
                      <a:pt x="5057" y="3868"/>
                    </a:cubicBezTo>
                    <a:cubicBezTo>
                      <a:pt x="5224" y="3137"/>
                      <a:pt x="5139" y="2089"/>
                      <a:pt x="4801" y="1348"/>
                    </a:cubicBezTo>
                    <a:cubicBezTo>
                      <a:pt x="4464" y="605"/>
                      <a:pt x="3879" y="104"/>
                      <a:pt x="2983" y="22"/>
                    </a:cubicBezTo>
                    <a:cubicBezTo>
                      <a:pt x="2823" y="8"/>
                      <a:pt x="2677" y="0"/>
                      <a:pt x="2541"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3"/>
              <p:cNvSpPr/>
              <p:nvPr/>
            </p:nvSpPr>
            <p:spPr>
              <a:xfrm>
                <a:off x="4095676" y="2491435"/>
                <a:ext cx="22968" cy="14218"/>
              </a:xfrm>
              <a:custGeom>
                <a:avLst/>
                <a:gdLst/>
                <a:ahLst/>
                <a:cxnLst/>
                <a:rect l="l" t="t" r="r" b="b"/>
                <a:pathLst>
                  <a:path w="630" h="390" extrusionOk="0">
                    <a:moveTo>
                      <a:pt x="407" y="1"/>
                    </a:moveTo>
                    <a:cubicBezTo>
                      <a:pt x="401" y="1"/>
                      <a:pt x="396" y="1"/>
                      <a:pt x="391" y="1"/>
                    </a:cubicBezTo>
                    <a:cubicBezTo>
                      <a:pt x="242" y="5"/>
                      <a:pt x="43" y="63"/>
                      <a:pt x="8" y="230"/>
                    </a:cubicBezTo>
                    <a:cubicBezTo>
                      <a:pt x="1" y="266"/>
                      <a:pt x="6" y="306"/>
                      <a:pt x="29" y="334"/>
                    </a:cubicBezTo>
                    <a:cubicBezTo>
                      <a:pt x="56" y="368"/>
                      <a:pt x="102" y="379"/>
                      <a:pt x="146" y="385"/>
                    </a:cubicBezTo>
                    <a:cubicBezTo>
                      <a:pt x="170" y="388"/>
                      <a:pt x="193" y="389"/>
                      <a:pt x="216" y="389"/>
                    </a:cubicBezTo>
                    <a:cubicBezTo>
                      <a:pt x="307" y="389"/>
                      <a:pt x="398" y="369"/>
                      <a:pt x="480" y="332"/>
                    </a:cubicBezTo>
                    <a:cubicBezTo>
                      <a:pt x="521" y="313"/>
                      <a:pt x="562" y="289"/>
                      <a:pt x="591" y="254"/>
                    </a:cubicBezTo>
                    <a:cubicBezTo>
                      <a:pt x="611" y="229"/>
                      <a:pt x="625" y="199"/>
                      <a:pt x="628" y="166"/>
                    </a:cubicBezTo>
                    <a:cubicBezTo>
                      <a:pt x="629" y="154"/>
                      <a:pt x="629" y="140"/>
                      <a:pt x="626" y="127"/>
                    </a:cubicBezTo>
                    <a:cubicBezTo>
                      <a:pt x="617" y="80"/>
                      <a:pt x="577" y="42"/>
                      <a:pt x="533" y="23"/>
                    </a:cubicBezTo>
                    <a:cubicBezTo>
                      <a:pt x="493" y="6"/>
                      <a:pt x="449" y="1"/>
                      <a:pt x="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3"/>
              <p:cNvSpPr/>
              <p:nvPr/>
            </p:nvSpPr>
            <p:spPr>
              <a:xfrm>
                <a:off x="4110260" y="2550646"/>
                <a:ext cx="38280" cy="11083"/>
              </a:xfrm>
              <a:custGeom>
                <a:avLst/>
                <a:gdLst/>
                <a:ahLst/>
                <a:cxnLst/>
                <a:rect l="l" t="t" r="r" b="b"/>
                <a:pathLst>
                  <a:path w="1050" h="304" extrusionOk="0">
                    <a:moveTo>
                      <a:pt x="1004" y="1"/>
                    </a:moveTo>
                    <a:cubicBezTo>
                      <a:pt x="998" y="1"/>
                      <a:pt x="992" y="2"/>
                      <a:pt x="987" y="5"/>
                    </a:cubicBezTo>
                    <a:cubicBezTo>
                      <a:pt x="681" y="141"/>
                      <a:pt x="362" y="214"/>
                      <a:pt x="41" y="223"/>
                    </a:cubicBezTo>
                    <a:cubicBezTo>
                      <a:pt x="18" y="223"/>
                      <a:pt x="0" y="241"/>
                      <a:pt x="0" y="264"/>
                    </a:cubicBezTo>
                    <a:cubicBezTo>
                      <a:pt x="1" y="287"/>
                      <a:pt x="19" y="304"/>
                      <a:pt x="41" y="304"/>
                    </a:cubicBezTo>
                    <a:lnTo>
                      <a:pt x="42" y="304"/>
                    </a:lnTo>
                    <a:cubicBezTo>
                      <a:pt x="375" y="296"/>
                      <a:pt x="704" y="220"/>
                      <a:pt x="1021" y="79"/>
                    </a:cubicBezTo>
                    <a:cubicBezTo>
                      <a:pt x="1040" y="70"/>
                      <a:pt x="1050" y="46"/>
                      <a:pt x="1040" y="25"/>
                    </a:cubicBezTo>
                    <a:cubicBezTo>
                      <a:pt x="1034" y="10"/>
                      <a:pt x="1020" y="1"/>
                      <a:pt x="1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3"/>
              <p:cNvSpPr/>
              <p:nvPr/>
            </p:nvSpPr>
            <p:spPr>
              <a:xfrm>
                <a:off x="4116094" y="2393395"/>
                <a:ext cx="37515" cy="14619"/>
              </a:xfrm>
              <a:custGeom>
                <a:avLst/>
                <a:gdLst/>
                <a:ahLst/>
                <a:cxnLst/>
                <a:rect l="l" t="t" r="r" b="b"/>
                <a:pathLst>
                  <a:path w="1029" h="401" extrusionOk="0">
                    <a:moveTo>
                      <a:pt x="314" y="0"/>
                    </a:moveTo>
                    <a:cubicBezTo>
                      <a:pt x="125" y="0"/>
                      <a:pt x="1" y="96"/>
                      <a:pt x="31" y="208"/>
                    </a:cubicBezTo>
                    <a:cubicBezTo>
                      <a:pt x="66" y="339"/>
                      <a:pt x="226" y="313"/>
                      <a:pt x="400" y="325"/>
                    </a:cubicBezTo>
                    <a:cubicBezTo>
                      <a:pt x="571" y="335"/>
                      <a:pt x="723" y="366"/>
                      <a:pt x="857" y="397"/>
                    </a:cubicBezTo>
                    <a:cubicBezTo>
                      <a:pt x="869" y="399"/>
                      <a:pt x="880" y="401"/>
                      <a:pt x="891" y="401"/>
                    </a:cubicBezTo>
                    <a:cubicBezTo>
                      <a:pt x="997" y="401"/>
                      <a:pt x="1028" y="269"/>
                      <a:pt x="900" y="172"/>
                    </a:cubicBezTo>
                    <a:cubicBezTo>
                      <a:pt x="787" y="88"/>
                      <a:pt x="669" y="40"/>
                      <a:pt x="385" y="6"/>
                    </a:cubicBezTo>
                    <a:lnTo>
                      <a:pt x="385" y="5"/>
                    </a:lnTo>
                    <a:cubicBezTo>
                      <a:pt x="360" y="2"/>
                      <a:pt x="337" y="0"/>
                      <a:pt x="314"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3"/>
              <p:cNvSpPr/>
              <p:nvPr/>
            </p:nvSpPr>
            <p:spPr>
              <a:xfrm>
                <a:off x="4031580" y="2395291"/>
                <a:ext cx="36640" cy="16479"/>
              </a:xfrm>
              <a:custGeom>
                <a:avLst/>
                <a:gdLst/>
                <a:ahLst/>
                <a:cxnLst/>
                <a:rect l="l" t="t" r="r" b="b"/>
                <a:pathLst>
                  <a:path w="1005" h="452" extrusionOk="0">
                    <a:moveTo>
                      <a:pt x="742" y="0"/>
                    </a:moveTo>
                    <a:cubicBezTo>
                      <a:pt x="702" y="0"/>
                      <a:pt x="660" y="5"/>
                      <a:pt x="615" y="15"/>
                    </a:cubicBezTo>
                    <a:cubicBezTo>
                      <a:pt x="410" y="63"/>
                      <a:pt x="228" y="146"/>
                      <a:pt x="110" y="239"/>
                    </a:cubicBezTo>
                    <a:cubicBezTo>
                      <a:pt x="1" y="326"/>
                      <a:pt x="49" y="452"/>
                      <a:pt x="157" y="452"/>
                    </a:cubicBezTo>
                    <a:cubicBezTo>
                      <a:pt x="165" y="452"/>
                      <a:pt x="174" y="451"/>
                      <a:pt x="182" y="449"/>
                    </a:cubicBezTo>
                    <a:cubicBezTo>
                      <a:pt x="308" y="430"/>
                      <a:pt x="471" y="363"/>
                      <a:pt x="635" y="335"/>
                    </a:cubicBezTo>
                    <a:cubicBezTo>
                      <a:pt x="806" y="305"/>
                      <a:pt x="969" y="312"/>
                      <a:pt x="989" y="179"/>
                    </a:cubicBezTo>
                    <a:cubicBezTo>
                      <a:pt x="1005" y="76"/>
                      <a:pt x="899" y="0"/>
                      <a:pt x="742"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3"/>
              <p:cNvSpPr/>
              <p:nvPr/>
            </p:nvSpPr>
            <p:spPr>
              <a:xfrm>
                <a:off x="4072706" y="2446736"/>
                <a:ext cx="20052" cy="34307"/>
              </a:xfrm>
              <a:custGeom>
                <a:avLst/>
                <a:gdLst/>
                <a:ahLst/>
                <a:cxnLst/>
                <a:rect l="l" t="t" r="r" b="b"/>
                <a:pathLst>
                  <a:path w="550" h="941" extrusionOk="0">
                    <a:moveTo>
                      <a:pt x="461" y="1"/>
                    </a:moveTo>
                    <a:cubicBezTo>
                      <a:pt x="460" y="1"/>
                      <a:pt x="460" y="1"/>
                      <a:pt x="459" y="1"/>
                    </a:cubicBezTo>
                    <a:cubicBezTo>
                      <a:pt x="199" y="15"/>
                      <a:pt x="0" y="237"/>
                      <a:pt x="14" y="496"/>
                    </a:cubicBezTo>
                    <a:cubicBezTo>
                      <a:pt x="21" y="622"/>
                      <a:pt x="77" y="737"/>
                      <a:pt x="170" y="821"/>
                    </a:cubicBezTo>
                    <a:cubicBezTo>
                      <a:pt x="257" y="899"/>
                      <a:pt x="368" y="941"/>
                      <a:pt x="483" y="941"/>
                    </a:cubicBezTo>
                    <a:lnTo>
                      <a:pt x="484" y="941"/>
                    </a:lnTo>
                    <a:cubicBezTo>
                      <a:pt x="493" y="941"/>
                      <a:pt x="502" y="941"/>
                      <a:pt x="510" y="940"/>
                    </a:cubicBezTo>
                    <a:cubicBezTo>
                      <a:pt x="533" y="939"/>
                      <a:pt x="550" y="920"/>
                      <a:pt x="548" y="897"/>
                    </a:cubicBezTo>
                    <a:cubicBezTo>
                      <a:pt x="547" y="875"/>
                      <a:pt x="533" y="858"/>
                      <a:pt x="508" y="858"/>
                    </a:cubicBezTo>
                    <a:cubicBezTo>
                      <a:pt x="507" y="858"/>
                      <a:pt x="506" y="858"/>
                      <a:pt x="505" y="858"/>
                    </a:cubicBezTo>
                    <a:cubicBezTo>
                      <a:pt x="498" y="859"/>
                      <a:pt x="490" y="859"/>
                      <a:pt x="483" y="859"/>
                    </a:cubicBezTo>
                    <a:cubicBezTo>
                      <a:pt x="387" y="859"/>
                      <a:pt x="296" y="824"/>
                      <a:pt x="225" y="759"/>
                    </a:cubicBezTo>
                    <a:cubicBezTo>
                      <a:pt x="147" y="691"/>
                      <a:pt x="102" y="595"/>
                      <a:pt x="96" y="492"/>
                    </a:cubicBezTo>
                    <a:cubicBezTo>
                      <a:pt x="84" y="278"/>
                      <a:pt x="249" y="94"/>
                      <a:pt x="463" y="82"/>
                    </a:cubicBezTo>
                    <a:cubicBezTo>
                      <a:pt x="486" y="81"/>
                      <a:pt x="503" y="61"/>
                      <a:pt x="502" y="39"/>
                    </a:cubicBezTo>
                    <a:cubicBezTo>
                      <a:pt x="501" y="18"/>
                      <a:pt x="48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3"/>
              <p:cNvSpPr/>
              <p:nvPr/>
            </p:nvSpPr>
            <p:spPr>
              <a:xfrm>
                <a:off x="4022975" y="2315554"/>
                <a:ext cx="205948" cy="136315"/>
              </a:xfrm>
              <a:custGeom>
                <a:avLst/>
                <a:gdLst/>
                <a:ahLst/>
                <a:cxnLst/>
                <a:rect l="l" t="t" r="r" b="b"/>
                <a:pathLst>
                  <a:path w="5649" h="3739" extrusionOk="0">
                    <a:moveTo>
                      <a:pt x="2937" y="1"/>
                    </a:moveTo>
                    <a:cubicBezTo>
                      <a:pt x="2296" y="1"/>
                      <a:pt x="1866" y="164"/>
                      <a:pt x="1289" y="544"/>
                    </a:cubicBezTo>
                    <a:lnTo>
                      <a:pt x="1288" y="544"/>
                    </a:lnTo>
                    <a:cubicBezTo>
                      <a:pt x="862" y="826"/>
                      <a:pt x="509" y="1223"/>
                      <a:pt x="302" y="1692"/>
                    </a:cubicBezTo>
                    <a:cubicBezTo>
                      <a:pt x="271" y="1765"/>
                      <a:pt x="241" y="1843"/>
                      <a:pt x="253" y="1921"/>
                    </a:cubicBezTo>
                    <a:cubicBezTo>
                      <a:pt x="269" y="2029"/>
                      <a:pt x="1" y="2286"/>
                      <a:pt x="105" y="2318"/>
                    </a:cubicBezTo>
                    <a:cubicBezTo>
                      <a:pt x="112" y="2319"/>
                      <a:pt x="157" y="2352"/>
                      <a:pt x="239" y="2352"/>
                    </a:cubicBezTo>
                    <a:cubicBezTo>
                      <a:pt x="311" y="2352"/>
                      <a:pt x="411" y="2327"/>
                      <a:pt x="539" y="2234"/>
                    </a:cubicBezTo>
                    <a:cubicBezTo>
                      <a:pt x="814" y="2035"/>
                      <a:pt x="824" y="1696"/>
                      <a:pt x="954" y="1535"/>
                    </a:cubicBezTo>
                    <a:cubicBezTo>
                      <a:pt x="1082" y="1374"/>
                      <a:pt x="1325" y="1345"/>
                      <a:pt x="1498" y="1202"/>
                    </a:cubicBezTo>
                    <a:cubicBezTo>
                      <a:pt x="1633" y="1090"/>
                      <a:pt x="1760" y="861"/>
                      <a:pt x="1784" y="689"/>
                    </a:cubicBezTo>
                    <a:cubicBezTo>
                      <a:pt x="1997" y="1035"/>
                      <a:pt x="2429" y="888"/>
                      <a:pt x="2738" y="1083"/>
                    </a:cubicBezTo>
                    <a:cubicBezTo>
                      <a:pt x="3025" y="1263"/>
                      <a:pt x="3088" y="1628"/>
                      <a:pt x="3260" y="1821"/>
                    </a:cubicBezTo>
                    <a:cubicBezTo>
                      <a:pt x="3752" y="2370"/>
                      <a:pt x="4195" y="2382"/>
                      <a:pt x="4232" y="2382"/>
                    </a:cubicBezTo>
                    <a:cubicBezTo>
                      <a:pt x="4234" y="2382"/>
                      <a:pt x="4235" y="2382"/>
                      <a:pt x="4235" y="2382"/>
                    </a:cubicBezTo>
                    <a:lnTo>
                      <a:pt x="4235" y="2382"/>
                    </a:lnTo>
                    <a:cubicBezTo>
                      <a:pt x="4235" y="2382"/>
                      <a:pt x="3982" y="3295"/>
                      <a:pt x="4155" y="3517"/>
                    </a:cubicBezTo>
                    <a:cubicBezTo>
                      <a:pt x="4207" y="3584"/>
                      <a:pt x="4293" y="3606"/>
                      <a:pt x="4395" y="3606"/>
                    </a:cubicBezTo>
                    <a:cubicBezTo>
                      <a:pt x="4583" y="3606"/>
                      <a:pt x="4822" y="3532"/>
                      <a:pt x="4990" y="3532"/>
                    </a:cubicBezTo>
                    <a:cubicBezTo>
                      <a:pt x="5032" y="3532"/>
                      <a:pt x="5069" y="3537"/>
                      <a:pt x="5101" y="3549"/>
                    </a:cubicBezTo>
                    <a:cubicBezTo>
                      <a:pt x="5160" y="3571"/>
                      <a:pt x="5219" y="3637"/>
                      <a:pt x="5277" y="3669"/>
                    </a:cubicBezTo>
                    <a:cubicBezTo>
                      <a:pt x="5349" y="3707"/>
                      <a:pt x="5411" y="3739"/>
                      <a:pt x="5474" y="3739"/>
                    </a:cubicBezTo>
                    <a:cubicBezTo>
                      <a:pt x="5491" y="3739"/>
                      <a:pt x="5509" y="3737"/>
                      <a:pt x="5526" y="3731"/>
                    </a:cubicBezTo>
                    <a:cubicBezTo>
                      <a:pt x="5649" y="3008"/>
                      <a:pt x="5552" y="2050"/>
                      <a:pt x="5234" y="1358"/>
                    </a:cubicBezTo>
                    <a:cubicBezTo>
                      <a:pt x="4891" y="611"/>
                      <a:pt x="4295" y="105"/>
                      <a:pt x="3385" y="23"/>
                    </a:cubicBezTo>
                    <a:cubicBezTo>
                      <a:pt x="3224" y="8"/>
                      <a:pt x="3075" y="1"/>
                      <a:pt x="2937" y="1"/>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3"/>
              <p:cNvSpPr/>
              <p:nvPr/>
            </p:nvSpPr>
            <p:spPr>
              <a:xfrm>
                <a:off x="4185003" y="2421396"/>
                <a:ext cx="51697" cy="52900"/>
              </a:xfrm>
              <a:custGeom>
                <a:avLst/>
                <a:gdLst/>
                <a:ahLst/>
                <a:cxnLst/>
                <a:rect l="l" t="t" r="r" b="b"/>
                <a:pathLst>
                  <a:path w="1418" h="1451" extrusionOk="0">
                    <a:moveTo>
                      <a:pt x="814" y="1"/>
                    </a:moveTo>
                    <a:cubicBezTo>
                      <a:pt x="560" y="1"/>
                      <a:pt x="295" y="190"/>
                      <a:pt x="164" y="490"/>
                    </a:cubicBezTo>
                    <a:cubicBezTo>
                      <a:pt x="0" y="868"/>
                      <a:pt x="111" y="1280"/>
                      <a:pt x="411" y="1411"/>
                    </a:cubicBezTo>
                    <a:cubicBezTo>
                      <a:pt x="473" y="1438"/>
                      <a:pt x="538" y="1451"/>
                      <a:pt x="604" y="1451"/>
                    </a:cubicBezTo>
                    <a:cubicBezTo>
                      <a:pt x="858" y="1451"/>
                      <a:pt x="1122" y="1262"/>
                      <a:pt x="1252" y="962"/>
                    </a:cubicBezTo>
                    <a:cubicBezTo>
                      <a:pt x="1418" y="584"/>
                      <a:pt x="1307" y="172"/>
                      <a:pt x="1007" y="41"/>
                    </a:cubicBezTo>
                    <a:cubicBezTo>
                      <a:pt x="945" y="14"/>
                      <a:pt x="880" y="1"/>
                      <a:pt x="814"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3"/>
              <p:cNvSpPr/>
              <p:nvPr/>
            </p:nvSpPr>
            <p:spPr>
              <a:xfrm>
                <a:off x="4204035" y="2437256"/>
                <a:ext cx="20416" cy="23369"/>
              </a:xfrm>
              <a:custGeom>
                <a:avLst/>
                <a:gdLst/>
                <a:ahLst/>
                <a:cxnLst/>
                <a:rect l="l" t="t" r="r" b="b"/>
                <a:pathLst>
                  <a:path w="560" h="641" extrusionOk="0">
                    <a:moveTo>
                      <a:pt x="309" y="1"/>
                    </a:moveTo>
                    <a:cubicBezTo>
                      <a:pt x="293" y="1"/>
                      <a:pt x="279" y="9"/>
                      <a:pt x="272" y="23"/>
                    </a:cubicBezTo>
                    <a:cubicBezTo>
                      <a:pt x="261" y="44"/>
                      <a:pt x="270" y="69"/>
                      <a:pt x="289" y="78"/>
                    </a:cubicBezTo>
                    <a:cubicBezTo>
                      <a:pt x="415" y="140"/>
                      <a:pt x="466" y="292"/>
                      <a:pt x="404" y="417"/>
                    </a:cubicBezTo>
                    <a:cubicBezTo>
                      <a:pt x="361" y="506"/>
                      <a:pt x="270" y="558"/>
                      <a:pt x="177" y="558"/>
                    </a:cubicBezTo>
                    <a:cubicBezTo>
                      <a:pt x="140" y="558"/>
                      <a:pt x="102" y="550"/>
                      <a:pt x="66" y="532"/>
                    </a:cubicBezTo>
                    <a:cubicBezTo>
                      <a:pt x="60" y="529"/>
                      <a:pt x="53" y="527"/>
                      <a:pt x="47" y="527"/>
                    </a:cubicBezTo>
                    <a:cubicBezTo>
                      <a:pt x="32" y="527"/>
                      <a:pt x="17" y="536"/>
                      <a:pt x="10" y="550"/>
                    </a:cubicBezTo>
                    <a:cubicBezTo>
                      <a:pt x="1" y="570"/>
                      <a:pt x="9" y="595"/>
                      <a:pt x="29" y="605"/>
                    </a:cubicBezTo>
                    <a:cubicBezTo>
                      <a:pt x="76" y="628"/>
                      <a:pt x="126" y="640"/>
                      <a:pt x="178" y="640"/>
                    </a:cubicBezTo>
                    <a:cubicBezTo>
                      <a:pt x="214" y="640"/>
                      <a:pt x="250" y="634"/>
                      <a:pt x="285" y="623"/>
                    </a:cubicBezTo>
                    <a:cubicBezTo>
                      <a:pt x="370" y="594"/>
                      <a:pt x="438" y="534"/>
                      <a:pt x="478" y="454"/>
                    </a:cubicBezTo>
                    <a:cubicBezTo>
                      <a:pt x="559" y="289"/>
                      <a:pt x="492" y="87"/>
                      <a:pt x="327" y="5"/>
                    </a:cubicBezTo>
                    <a:cubicBezTo>
                      <a:pt x="321" y="2"/>
                      <a:pt x="315" y="1"/>
                      <a:pt x="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3"/>
              <p:cNvSpPr/>
              <p:nvPr/>
            </p:nvSpPr>
            <p:spPr>
              <a:xfrm>
                <a:off x="4119703" y="2425115"/>
                <a:ext cx="13672" cy="22203"/>
              </a:xfrm>
              <a:custGeom>
                <a:avLst/>
                <a:gdLst/>
                <a:ahLst/>
                <a:cxnLst/>
                <a:rect l="l" t="t" r="r" b="b"/>
                <a:pathLst>
                  <a:path w="375" h="609" extrusionOk="0">
                    <a:moveTo>
                      <a:pt x="191" y="0"/>
                    </a:moveTo>
                    <a:cubicBezTo>
                      <a:pt x="90" y="0"/>
                      <a:pt x="6" y="134"/>
                      <a:pt x="4" y="300"/>
                    </a:cubicBezTo>
                    <a:cubicBezTo>
                      <a:pt x="1" y="469"/>
                      <a:pt x="80" y="607"/>
                      <a:pt x="181" y="609"/>
                    </a:cubicBezTo>
                    <a:cubicBezTo>
                      <a:pt x="182" y="609"/>
                      <a:pt x="183" y="609"/>
                      <a:pt x="184" y="609"/>
                    </a:cubicBezTo>
                    <a:cubicBezTo>
                      <a:pt x="285" y="609"/>
                      <a:pt x="368" y="475"/>
                      <a:pt x="371" y="307"/>
                    </a:cubicBezTo>
                    <a:cubicBezTo>
                      <a:pt x="374" y="140"/>
                      <a:pt x="295" y="3"/>
                      <a:pt x="194" y="0"/>
                    </a:cubicBezTo>
                    <a:cubicBezTo>
                      <a:pt x="193" y="0"/>
                      <a:pt x="192"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3"/>
              <p:cNvSpPr/>
              <p:nvPr/>
            </p:nvSpPr>
            <p:spPr>
              <a:xfrm>
                <a:off x="4050284" y="2424386"/>
                <a:ext cx="13672" cy="22276"/>
              </a:xfrm>
              <a:custGeom>
                <a:avLst/>
                <a:gdLst/>
                <a:ahLst/>
                <a:cxnLst/>
                <a:rect l="l" t="t" r="r" b="b"/>
                <a:pathLst>
                  <a:path w="375" h="611" extrusionOk="0">
                    <a:moveTo>
                      <a:pt x="193" y="1"/>
                    </a:moveTo>
                    <a:cubicBezTo>
                      <a:pt x="92" y="1"/>
                      <a:pt x="8" y="134"/>
                      <a:pt x="4" y="302"/>
                    </a:cubicBezTo>
                    <a:cubicBezTo>
                      <a:pt x="1" y="469"/>
                      <a:pt x="80" y="608"/>
                      <a:pt x="182" y="610"/>
                    </a:cubicBezTo>
                    <a:cubicBezTo>
                      <a:pt x="183" y="610"/>
                      <a:pt x="183" y="610"/>
                      <a:pt x="184" y="610"/>
                    </a:cubicBezTo>
                    <a:cubicBezTo>
                      <a:pt x="284" y="610"/>
                      <a:pt x="369" y="477"/>
                      <a:pt x="372" y="309"/>
                    </a:cubicBezTo>
                    <a:cubicBezTo>
                      <a:pt x="374" y="140"/>
                      <a:pt x="295" y="3"/>
                      <a:pt x="194" y="1"/>
                    </a:cubicBezTo>
                    <a:cubicBezTo>
                      <a:pt x="194" y="1"/>
                      <a:pt x="193" y="1"/>
                      <a:pt x="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3"/>
              <p:cNvSpPr/>
              <p:nvPr/>
            </p:nvSpPr>
            <p:spPr>
              <a:xfrm>
                <a:off x="4176143" y="2300970"/>
                <a:ext cx="60009" cy="50530"/>
              </a:xfrm>
              <a:custGeom>
                <a:avLst/>
                <a:gdLst/>
                <a:ahLst/>
                <a:cxnLst/>
                <a:rect l="l" t="t" r="r" b="b"/>
                <a:pathLst>
                  <a:path w="1646" h="1386" extrusionOk="0">
                    <a:moveTo>
                      <a:pt x="139" y="0"/>
                    </a:moveTo>
                    <a:cubicBezTo>
                      <a:pt x="104" y="0"/>
                      <a:pt x="70" y="4"/>
                      <a:pt x="36" y="10"/>
                    </a:cubicBezTo>
                    <a:cubicBezTo>
                      <a:pt x="14" y="15"/>
                      <a:pt x="0" y="37"/>
                      <a:pt x="4" y="59"/>
                    </a:cubicBezTo>
                    <a:cubicBezTo>
                      <a:pt x="8" y="78"/>
                      <a:pt x="24" y="91"/>
                      <a:pt x="44" y="91"/>
                    </a:cubicBezTo>
                    <a:cubicBezTo>
                      <a:pt x="46" y="91"/>
                      <a:pt x="49" y="91"/>
                      <a:pt x="52" y="90"/>
                    </a:cubicBezTo>
                    <a:cubicBezTo>
                      <a:pt x="81" y="85"/>
                      <a:pt x="110" y="82"/>
                      <a:pt x="139" y="82"/>
                    </a:cubicBezTo>
                    <a:cubicBezTo>
                      <a:pt x="329" y="82"/>
                      <a:pt x="538" y="194"/>
                      <a:pt x="712" y="394"/>
                    </a:cubicBezTo>
                    <a:cubicBezTo>
                      <a:pt x="784" y="477"/>
                      <a:pt x="848" y="567"/>
                      <a:pt x="902" y="664"/>
                    </a:cubicBezTo>
                    <a:cubicBezTo>
                      <a:pt x="926" y="707"/>
                      <a:pt x="947" y="750"/>
                      <a:pt x="969" y="794"/>
                    </a:cubicBezTo>
                    <a:cubicBezTo>
                      <a:pt x="1010" y="877"/>
                      <a:pt x="1053" y="962"/>
                      <a:pt x="1108" y="1039"/>
                    </a:cubicBezTo>
                    <a:cubicBezTo>
                      <a:pt x="1224" y="1203"/>
                      <a:pt x="1395" y="1325"/>
                      <a:pt x="1587" y="1384"/>
                    </a:cubicBezTo>
                    <a:cubicBezTo>
                      <a:pt x="1592" y="1385"/>
                      <a:pt x="1595" y="1385"/>
                      <a:pt x="1599" y="1385"/>
                    </a:cubicBezTo>
                    <a:cubicBezTo>
                      <a:pt x="1617" y="1385"/>
                      <a:pt x="1633" y="1374"/>
                      <a:pt x="1638" y="1356"/>
                    </a:cubicBezTo>
                    <a:cubicBezTo>
                      <a:pt x="1645" y="1334"/>
                      <a:pt x="1633" y="1312"/>
                      <a:pt x="1612" y="1305"/>
                    </a:cubicBezTo>
                    <a:cubicBezTo>
                      <a:pt x="1436" y="1252"/>
                      <a:pt x="1281" y="1141"/>
                      <a:pt x="1174" y="991"/>
                    </a:cubicBezTo>
                    <a:cubicBezTo>
                      <a:pt x="1123" y="919"/>
                      <a:pt x="1085" y="841"/>
                      <a:pt x="1043" y="758"/>
                    </a:cubicBezTo>
                    <a:cubicBezTo>
                      <a:pt x="1021" y="713"/>
                      <a:pt x="997" y="667"/>
                      <a:pt x="973" y="623"/>
                    </a:cubicBezTo>
                    <a:cubicBezTo>
                      <a:pt x="917" y="522"/>
                      <a:pt x="850" y="427"/>
                      <a:pt x="774" y="339"/>
                    </a:cubicBezTo>
                    <a:cubicBezTo>
                      <a:pt x="585" y="122"/>
                      <a:pt x="353" y="0"/>
                      <a:pt x="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3"/>
              <p:cNvSpPr/>
              <p:nvPr/>
            </p:nvSpPr>
            <p:spPr>
              <a:xfrm>
                <a:off x="4187591" y="2364118"/>
                <a:ext cx="34489" cy="20343"/>
              </a:xfrm>
              <a:custGeom>
                <a:avLst/>
                <a:gdLst/>
                <a:ahLst/>
                <a:cxnLst/>
                <a:rect l="l" t="t" r="r" b="b"/>
                <a:pathLst>
                  <a:path w="946" h="558" extrusionOk="0">
                    <a:moveTo>
                      <a:pt x="46" y="1"/>
                    </a:moveTo>
                    <a:cubicBezTo>
                      <a:pt x="36" y="1"/>
                      <a:pt x="26" y="4"/>
                      <a:pt x="18" y="12"/>
                    </a:cubicBezTo>
                    <a:cubicBezTo>
                      <a:pt x="1" y="28"/>
                      <a:pt x="0" y="54"/>
                      <a:pt x="17" y="70"/>
                    </a:cubicBezTo>
                    <a:cubicBezTo>
                      <a:pt x="250" y="314"/>
                      <a:pt x="561" y="488"/>
                      <a:pt x="893" y="556"/>
                    </a:cubicBezTo>
                    <a:cubicBezTo>
                      <a:pt x="895" y="557"/>
                      <a:pt x="899" y="557"/>
                      <a:pt x="901" y="557"/>
                    </a:cubicBezTo>
                    <a:cubicBezTo>
                      <a:pt x="919" y="557"/>
                      <a:pt x="937" y="545"/>
                      <a:pt x="940" y="525"/>
                    </a:cubicBezTo>
                    <a:cubicBezTo>
                      <a:pt x="945" y="503"/>
                      <a:pt x="931" y="482"/>
                      <a:pt x="909" y="477"/>
                    </a:cubicBezTo>
                    <a:cubicBezTo>
                      <a:pt x="594" y="411"/>
                      <a:pt x="298" y="246"/>
                      <a:pt x="75" y="13"/>
                    </a:cubicBezTo>
                    <a:cubicBezTo>
                      <a:pt x="67" y="5"/>
                      <a:pt x="57"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3"/>
              <p:cNvSpPr/>
              <p:nvPr/>
            </p:nvSpPr>
            <p:spPr>
              <a:xfrm>
                <a:off x="4045836" y="2295647"/>
                <a:ext cx="38280" cy="21072"/>
              </a:xfrm>
              <a:custGeom>
                <a:avLst/>
                <a:gdLst/>
                <a:ahLst/>
                <a:cxnLst/>
                <a:rect l="l" t="t" r="r" b="b"/>
                <a:pathLst>
                  <a:path w="1050" h="578" extrusionOk="0">
                    <a:moveTo>
                      <a:pt x="859" y="0"/>
                    </a:moveTo>
                    <a:cubicBezTo>
                      <a:pt x="512" y="0"/>
                      <a:pt x="165" y="205"/>
                      <a:pt x="10" y="518"/>
                    </a:cubicBezTo>
                    <a:cubicBezTo>
                      <a:pt x="1" y="539"/>
                      <a:pt x="9" y="563"/>
                      <a:pt x="30" y="573"/>
                    </a:cubicBezTo>
                    <a:cubicBezTo>
                      <a:pt x="35" y="576"/>
                      <a:pt x="42" y="577"/>
                      <a:pt x="47" y="577"/>
                    </a:cubicBezTo>
                    <a:cubicBezTo>
                      <a:pt x="62" y="577"/>
                      <a:pt x="76" y="569"/>
                      <a:pt x="83" y="554"/>
                    </a:cubicBezTo>
                    <a:cubicBezTo>
                      <a:pt x="224" y="269"/>
                      <a:pt x="541" y="82"/>
                      <a:pt x="857" y="82"/>
                    </a:cubicBezTo>
                    <a:cubicBezTo>
                      <a:pt x="904" y="82"/>
                      <a:pt x="951" y="86"/>
                      <a:pt x="998" y="94"/>
                    </a:cubicBezTo>
                    <a:cubicBezTo>
                      <a:pt x="1001" y="95"/>
                      <a:pt x="1004" y="95"/>
                      <a:pt x="1006" y="95"/>
                    </a:cubicBezTo>
                    <a:cubicBezTo>
                      <a:pt x="1026" y="95"/>
                      <a:pt x="1042" y="81"/>
                      <a:pt x="1046" y="62"/>
                    </a:cubicBezTo>
                    <a:cubicBezTo>
                      <a:pt x="1049" y="40"/>
                      <a:pt x="1035" y="18"/>
                      <a:pt x="1013" y="14"/>
                    </a:cubicBezTo>
                    <a:cubicBezTo>
                      <a:pt x="962" y="5"/>
                      <a:pt x="911" y="0"/>
                      <a:pt x="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3"/>
              <p:cNvSpPr/>
              <p:nvPr/>
            </p:nvSpPr>
            <p:spPr>
              <a:xfrm>
                <a:off x="4019840" y="2369551"/>
                <a:ext cx="18812" cy="25302"/>
              </a:xfrm>
              <a:custGeom>
                <a:avLst/>
                <a:gdLst/>
                <a:ahLst/>
                <a:cxnLst/>
                <a:rect l="l" t="t" r="r" b="b"/>
                <a:pathLst>
                  <a:path w="516" h="694" extrusionOk="0">
                    <a:moveTo>
                      <a:pt x="471" y="0"/>
                    </a:moveTo>
                    <a:cubicBezTo>
                      <a:pt x="452" y="0"/>
                      <a:pt x="435" y="13"/>
                      <a:pt x="431" y="33"/>
                    </a:cubicBezTo>
                    <a:cubicBezTo>
                      <a:pt x="379" y="272"/>
                      <a:pt x="231" y="485"/>
                      <a:pt x="25" y="618"/>
                    </a:cubicBezTo>
                    <a:cubicBezTo>
                      <a:pt x="6" y="630"/>
                      <a:pt x="1" y="655"/>
                      <a:pt x="12" y="675"/>
                    </a:cubicBezTo>
                    <a:cubicBezTo>
                      <a:pt x="20" y="687"/>
                      <a:pt x="33" y="694"/>
                      <a:pt x="47" y="694"/>
                    </a:cubicBezTo>
                    <a:cubicBezTo>
                      <a:pt x="54" y="694"/>
                      <a:pt x="62" y="691"/>
                      <a:pt x="69" y="687"/>
                    </a:cubicBezTo>
                    <a:cubicBezTo>
                      <a:pt x="294" y="542"/>
                      <a:pt x="454" y="311"/>
                      <a:pt x="510" y="50"/>
                    </a:cubicBezTo>
                    <a:cubicBezTo>
                      <a:pt x="516" y="28"/>
                      <a:pt x="502" y="6"/>
                      <a:pt x="480" y="1"/>
                    </a:cubicBezTo>
                    <a:cubicBezTo>
                      <a:pt x="477" y="1"/>
                      <a:pt x="474"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3"/>
              <p:cNvSpPr/>
              <p:nvPr/>
            </p:nvSpPr>
            <p:spPr>
              <a:xfrm>
                <a:off x="4112010" y="2317595"/>
                <a:ext cx="24354" cy="11229"/>
              </a:xfrm>
              <a:custGeom>
                <a:avLst/>
                <a:gdLst/>
                <a:ahLst/>
                <a:cxnLst/>
                <a:rect l="l" t="t" r="r" b="b"/>
                <a:pathLst>
                  <a:path w="668" h="308" extrusionOk="0">
                    <a:moveTo>
                      <a:pt x="47" y="1"/>
                    </a:moveTo>
                    <a:cubicBezTo>
                      <a:pt x="40" y="1"/>
                      <a:pt x="33" y="3"/>
                      <a:pt x="27" y="7"/>
                    </a:cubicBezTo>
                    <a:cubicBezTo>
                      <a:pt x="7" y="18"/>
                      <a:pt x="1" y="44"/>
                      <a:pt x="13" y="64"/>
                    </a:cubicBezTo>
                    <a:cubicBezTo>
                      <a:pt x="45" y="116"/>
                      <a:pt x="87" y="178"/>
                      <a:pt x="148" y="222"/>
                    </a:cubicBezTo>
                    <a:cubicBezTo>
                      <a:pt x="236" y="289"/>
                      <a:pt x="344" y="308"/>
                      <a:pt x="456" y="308"/>
                    </a:cubicBezTo>
                    <a:cubicBezTo>
                      <a:pt x="514" y="308"/>
                      <a:pt x="572" y="303"/>
                      <a:pt x="629" y="298"/>
                    </a:cubicBezTo>
                    <a:cubicBezTo>
                      <a:pt x="651" y="295"/>
                      <a:pt x="668" y="275"/>
                      <a:pt x="667" y="252"/>
                    </a:cubicBezTo>
                    <a:cubicBezTo>
                      <a:pt x="664" y="231"/>
                      <a:pt x="649" y="216"/>
                      <a:pt x="626" y="216"/>
                    </a:cubicBezTo>
                    <a:cubicBezTo>
                      <a:pt x="624" y="216"/>
                      <a:pt x="623" y="216"/>
                      <a:pt x="621" y="216"/>
                    </a:cubicBezTo>
                    <a:cubicBezTo>
                      <a:pt x="565" y="222"/>
                      <a:pt x="510" y="226"/>
                      <a:pt x="457" y="226"/>
                    </a:cubicBezTo>
                    <a:cubicBezTo>
                      <a:pt x="359" y="226"/>
                      <a:pt x="268" y="210"/>
                      <a:pt x="196" y="157"/>
                    </a:cubicBezTo>
                    <a:cubicBezTo>
                      <a:pt x="148" y="119"/>
                      <a:pt x="111" y="67"/>
                      <a:pt x="82" y="21"/>
                    </a:cubicBezTo>
                    <a:cubicBezTo>
                      <a:pt x="75" y="8"/>
                      <a:pt x="61"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3"/>
              <p:cNvSpPr/>
              <p:nvPr/>
            </p:nvSpPr>
            <p:spPr>
              <a:xfrm>
                <a:off x="4044377" y="2586194"/>
                <a:ext cx="139669" cy="493197"/>
              </a:xfrm>
              <a:custGeom>
                <a:avLst/>
                <a:gdLst/>
                <a:ahLst/>
                <a:cxnLst/>
                <a:rect l="l" t="t" r="r" b="b"/>
                <a:pathLst>
                  <a:path w="3831" h="13528" extrusionOk="0">
                    <a:moveTo>
                      <a:pt x="1187" y="0"/>
                    </a:moveTo>
                    <a:cubicBezTo>
                      <a:pt x="1040" y="0"/>
                      <a:pt x="598" y="30"/>
                      <a:pt x="603" y="391"/>
                    </a:cubicBezTo>
                    <a:cubicBezTo>
                      <a:pt x="620" y="1539"/>
                      <a:pt x="1270" y="4116"/>
                      <a:pt x="1082" y="5303"/>
                    </a:cubicBezTo>
                    <a:cubicBezTo>
                      <a:pt x="584" y="7957"/>
                      <a:pt x="0" y="10968"/>
                      <a:pt x="263" y="13519"/>
                    </a:cubicBezTo>
                    <a:cubicBezTo>
                      <a:pt x="354" y="13525"/>
                      <a:pt x="465" y="13527"/>
                      <a:pt x="589" y="13527"/>
                    </a:cubicBezTo>
                    <a:cubicBezTo>
                      <a:pt x="1372" y="13527"/>
                      <a:pt x="2719" y="13424"/>
                      <a:pt x="3507" y="13424"/>
                    </a:cubicBezTo>
                    <a:cubicBezTo>
                      <a:pt x="3630" y="13424"/>
                      <a:pt x="3739" y="13427"/>
                      <a:pt x="3831" y="13433"/>
                    </a:cubicBezTo>
                    <a:cubicBezTo>
                      <a:pt x="3711" y="12209"/>
                      <a:pt x="3173" y="10808"/>
                      <a:pt x="3173" y="9584"/>
                    </a:cubicBezTo>
                    <a:cubicBezTo>
                      <a:pt x="3266" y="6486"/>
                      <a:pt x="3812" y="67"/>
                      <a:pt x="3812" y="67"/>
                    </a:cubicBezTo>
                    <a:lnTo>
                      <a:pt x="3812" y="67"/>
                    </a:lnTo>
                    <a:lnTo>
                      <a:pt x="1992" y="1819"/>
                    </a:lnTo>
                    <a:lnTo>
                      <a:pt x="1233" y="2"/>
                    </a:lnTo>
                    <a:cubicBezTo>
                      <a:pt x="1233" y="2"/>
                      <a:pt x="1216" y="0"/>
                      <a:pt x="1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3"/>
              <p:cNvSpPr/>
              <p:nvPr/>
            </p:nvSpPr>
            <p:spPr>
              <a:xfrm>
                <a:off x="4160064" y="2570663"/>
                <a:ext cx="296837" cy="532681"/>
              </a:xfrm>
              <a:custGeom>
                <a:avLst/>
                <a:gdLst/>
                <a:ahLst/>
                <a:cxnLst/>
                <a:rect l="l" t="t" r="r" b="b"/>
                <a:pathLst>
                  <a:path w="8142" h="14611" extrusionOk="0">
                    <a:moveTo>
                      <a:pt x="490" y="1"/>
                    </a:moveTo>
                    <a:lnTo>
                      <a:pt x="474" y="162"/>
                    </a:lnTo>
                    <a:cubicBezTo>
                      <a:pt x="474" y="162"/>
                      <a:pt x="299" y="1063"/>
                      <a:pt x="257" y="1336"/>
                    </a:cubicBezTo>
                    <a:cubicBezTo>
                      <a:pt x="206" y="1671"/>
                      <a:pt x="93" y="6912"/>
                      <a:pt x="0" y="10010"/>
                    </a:cubicBezTo>
                    <a:cubicBezTo>
                      <a:pt x="0" y="11234"/>
                      <a:pt x="30" y="14172"/>
                      <a:pt x="290" y="14486"/>
                    </a:cubicBezTo>
                    <a:cubicBezTo>
                      <a:pt x="364" y="14575"/>
                      <a:pt x="707" y="14610"/>
                      <a:pt x="1165" y="14610"/>
                    </a:cubicBezTo>
                    <a:cubicBezTo>
                      <a:pt x="2310" y="14610"/>
                      <a:pt x="4171" y="14390"/>
                      <a:pt x="4334" y="14247"/>
                    </a:cubicBezTo>
                    <a:cubicBezTo>
                      <a:pt x="4630" y="13990"/>
                      <a:pt x="4279" y="11498"/>
                      <a:pt x="4161" y="9317"/>
                    </a:cubicBezTo>
                    <a:cubicBezTo>
                      <a:pt x="4113" y="8410"/>
                      <a:pt x="4050" y="7493"/>
                      <a:pt x="3988" y="6670"/>
                    </a:cubicBezTo>
                    <a:lnTo>
                      <a:pt x="3988" y="6670"/>
                    </a:lnTo>
                    <a:cubicBezTo>
                      <a:pt x="4615" y="7623"/>
                      <a:pt x="6584" y="9998"/>
                      <a:pt x="6584" y="9998"/>
                    </a:cubicBezTo>
                    <a:cubicBezTo>
                      <a:pt x="7438" y="9607"/>
                      <a:pt x="8100" y="9129"/>
                      <a:pt x="8142" y="8214"/>
                    </a:cubicBezTo>
                    <a:cubicBezTo>
                      <a:pt x="8142" y="8214"/>
                      <a:pt x="6487" y="5197"/>
                      <a:pt x="6065" y="4515"/>
                    </a:cubicBezTo>
                    <a:cubicBezTo>
                      <a:pt x="5643" y="3834"/>
                      <a:pt x="4237" y="1547"/>
                      <a:pt x="3680" y="1126"/>
                    </a:cubicBezTo>
                    <a:cubicBezTo>
                      <a:pt x="3074" y="666"/>
                      <a:pt x="2751" y="615"/>
                      <a:pt x="2026" y="476"/>
                    </a:cubicBezTo>
                    <a:cubicBezTo>
                      <a:pt x="1844" y="442"/>
                      <a:pt x="1058" y="358"/>
                      <a:pt x="1058" y="358"/>
                    </a:cubicBezTo>
                    <a:lnTo>
                      <a:pt x="4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3"/>
              <p:cNvSpPr/>
              <p:nvPr/>
            </p:nvSpPr>
            <p:spPr>
              <a:xfrm>
                <a:off x="3730421" y="2898436"/>
                <a:ext cx="78092" cy="51587"/>
              </a:xfrm>
              <a:custGeom>
                <a:avLst/>
                <a:gdLst/>
                <a:ahLst/>
                <a:cxnLst/>
                <a:rect l="l" t="t" r="r" b="b"/>
                <a:pathLst>
                  <a:path w="2142" h="1415" extrusionOk="0">
                    <a:moveTo>
                      <a:pt x="1974" y="1"/>
                    </a:moveTo>
                    <a:cubicBezTo>
                      <a:pt x="1964" y="1"/>
                      <a:pt x="1954" y="2"/>
                      <a:pt x="1944" y="4"/>
                    </a:cubicBezTo>
                    <a:cubicBezTo>
                      <a:pt x="1884" y="15"/>
                      <a:pt x="503" y="298"/>
                      <a:pt x="40" y="1188"/>
                    </a:cubicBezTo>
                    <a:cubicBezTo>
                      <a:pt x="1" y="1264"/>
                      <a:pt x="31" y="1357"/>
                      <a:pt x="107" y="1397"/>
                    </a:cubicBezTo>
                    <a:cubicBezTo>
                      <a:pt x="119" y="1404"/>
                      <a:pt x="132" y="1408"/>
                      <a:pt x="145" y="1411"/>
                    </a:cubicBezTo>
                    <a:cubicBezTo>
                      <a:pt x="156" y="1413"/>
                      <a:pt x="167" y="1414"/>
                      <a:pt x="178" y="1414"/>
                    </a:cubicBezTo>
                    <a:cubicBezTo>
                      <a:pt x="234" y="1414"/>
                      <a:pt x="288" y="1384"/>
                      <a:pt x="315" y="1331"/>
                    </a:cubicBezTo>
                    <a:cubicBezTo>
                      <a:pt x="709" y="574"/>
                      <a:pt x="1990" y="311"/>
                      <a:pt x="2004" y="307"/>
                    </a:cubicBezTo>
                    <a:cubicBezTo>
                      <a:pt x="2088" y="291"/>
                      <a:pt x="2142" y="210"/>
                      <a:pt x="2125" y="126"/>
                    </a:cubicBezTo>
                    <a:cubicBezTo>
                      <a:pt x="2111" y="52"/>
                      <a:pt x="2046" y="1"/>
                      <a:pt x="1974"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3"/>
              <p:cNvSpPr/>
              <p:nvPr/>
            </p:nvSpPr>
            <p:spPr>
              <a:xfrm>
                <a:off x="3735416" y="2903686"/>
                <a:ext cx="81081" cy="57165"/>
              </a:xfrm>
              <a:custGeom>
                <a:avLst/>
                <a:gdLst/>
                <a:ahLst/>
                <a:cxnLst/>
                <a:rect l="l" t="t" r="r" b="b"/>
                <a:pathLst>
                  <a:path w="2224" h="1568" extrusionOk="0">
                    <a:moveTo>
                      <a:pt x="2050" y="0"/>
                    </a:moveTo>
                    <a:cubicBezTo>
                      <a:pt x="2035" y="0"/>
                      <a:pt x="2021" y="2"/>
                      <a:pt x="2007" y="6"/>
                    </a:cubicBezTo>
                    <a:cubicBezTo>
                      <a:pt x="1945" y="25"/>
                      <a:pt x="500" y="459"/>
                      <a:pt x="41" y="1341"/>
                    </a:cubicBezTo>
                    <a:cubicBezTo>
                      <a:pt x="1" y="1417"/>
                      <a:pt x="31" y="1511"/>
                      <a:pt x="107" y="1550"/>
                    </a:cubicBezTo>
                    <a:cubicBezTo>
                      <a:pt x="120" y="1556"/>
                      <a:pt x="132" y="1561"/>
                      <a:pt x="145" y="1564"/>
                    </a:cubicBezTo>
                    <a:cubicBezTo>
                      <a:pt x="156" y="1567"/>
                      <a:pt x="167" y="1568"/>
                      <a:pt x="177" y="1568"/>
                    </a:cubicBezTo>
                    <a:cubicBezTo>
                      <a:pt x="233" y="1568"/>
                      <a:pt x="288" y="1538"/>
                      <a:pt x="315" y="1484"/>
                    </a:cubicBezTo>
                    <a:cubicBezTo>
                      <a:pt x="714" y="718"/>
                      <a:pt x="2080" y="308"/>
                      <a:pt x="2094" y="304"/>
                    </a:cubicBezTo>
                    <a:cubicBezTo>
                      <a:pt x="2176" y="280"/>
                      <a:pt x="2223" y="194"/>
                      <a:pt x="2199" y="112"/>
                    </a:cubicBezTo>
                    <a:cubicBezTo>
                      <a:pt x="2179" y="44"/>
                      <a:pt x="2116" y="0"/>
                      <a:pt x="2050"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3"/>
              <p:cNvSpPr/>
              <p:nvPr/>
            </p:nvSpPr>
            <p:spPr>
              <a:xfrm>
                <a:off x="3746464" y="2908936"/>
                <a:ext cx="77800" cy="55051"/>
              </a:xfrm>
              <a:custGeom>
                <a:avLst/>
                <a:gdLst/>
                <a:ahLst/>
                <a:cxnLst/>
                <a:rect l="l" t="t" r="r" b="b"/>
                <a:pathLst>
                  <a:path w="2134" h="1510" extrusionOk="0">
                    <a:moveTo>
                      <a:pt x="1961" y="0"/>
                    </a:moveTo>
                    <a:cubicBezTo>
                      <a:pt x="1947" y="0"/>
                      <a:pt x="1934" y="2"/>
                      <a:pt x="1920" y="5"/>
                    </a:cubicBezTo>
                    <a:cubicBezTo>
                      <a:pt x="1863" y="21"/>
                      <a:pt x="500" y="399"/>
                      <a:pt x="40" y="1283"/>
                    </a:cubicBezTo>
                    <a:cubicBezTo>
                      <a:pt x="0" y="1359"/>
                      <a:pt x="30" y="1453"/>
                      <a:pt x="105" y="1493"/>
                    </a:cubicBezTo>
                    <a:cubicBezTo>
                      <a:pt x="118" y="1498"/>
                      <a:pt x="131" y="1503"/>
                      <a:pt x="145" y="1506"/>
                    </a:cubicBezTo>
                    <a:cubicBezTo>
                      <a:pt x="155" y="1509"/>
                      <a:pt x="166" y="1510"/>
                      <a:pt x="177" y="1510"/>
                    </a:cubicBezTo>
                    <a:cubicBezTo>
                      <a:pt x="233" y="1510"/>
                      <a:pt x="286" y="1480"/>
                      <a:pt x="315" y="1426"/>
                    </a:cubicBezTo>
                    <a:cubicBezTo>
                      <a:pt x="711" y="663"/>
                      <a:pt x="1989" y="308"/>
                      <a:pt x="2002" y="305"/>
                    </a:cubicBezTo>
                    <a:cubicBezTo>
                      <a:pt x="2084" y="282"/>
                      <a:pt x="2133" y="197"/>
                      <a:pt x="2110" y="115"/>
                    </a:cubicBezTo>
                    <a:cubicBezTo>
                      <a:pt x="2092" y="46"/>
                      <a:pt x="2029" y="0"/>
                      <a:pt x="1961"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3"/>
              <p:cNvSpPr/>
              <p:nvPr/>
            </p:nvSpPr>
            <p:spPr>
              <a:xfrm>
                <a:off x="3761157" y="2922499"/>
                <a:ext cx="45572" cy="38645"/>
              </a:xfrm>
              <a:custGeom>
                <a:avLst/>
                <a:gdLst/>
                <a:ahLst/>
                <a:cxnLst/>
                <a:rect l="l" t="t" r="r" b="b"/>
                <a:pathLst>
                  <a:path w="1250" h="1060" extrusionOk="0">
                    <a:moveTo>
                      <a:pt x="1016" y="0"/>
                    </a:moveTo>
                    <a:cubicBezTo>
                      <a:pt x="943" y="0"/>
                      <a:pt x="847" y="27"/>
                      <a:pt x="735" y="95"/>
                    </a:cubicBezTo>
                    <a:cubicBezTo>
                      <a:pt x="482" y="251"/>
                      <a:pt x="221" y="485"/>
                      <a:pt x="40" y="833"/>
                    </a:cubicBezTo>
                    <a:cubicBezTo>
                      <a:pt x="0" y="909"/>
                      <a:pt x="30" y="1003"/>
                      <a:pt x="106" y="1043"/>
                    </a:cubicBezTo>
                    <a:cubicBezTo>
                      <a:pt x="119" y="1048"/>
                      <a:pt x="132" y="1053"/>
                      <a:pt x="144" y="1057"/>
                    </a:cubicBezTo>
                    <a:cubicBezTo>
                      <a:pt x="155" y="1059"/>
                      <a:pt x="166" y="1060"/>
                      <a:pt x="177" y="1060"/>
                    </a:cubicBezTo>
                    <a:cubicBezTo>
                      <a:pt x="233" y="1060"/>
                      <a:pt x="287" y="1030"/>
                      <a:pt x="314" y="976"/>
                    </a:cubicBezTo>
                    <a:cubicBezTo>
                      <a:pt x="497" y="626"/>
                      <a:pt x="784" y="412"/>
                      <a:pt x="1040" y="284"/>
                    </a:cubicBezTo>
                    <a:cubicBezTo>
                      <a:pt x="1249" y="179"/>
                      <a:pt x="1206" y="0"/>
                      <a:pt x="1016"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3"/>
              <p:cNvSpPr/>
              <p:nvPr/>
            </p:nvSpPr>
            <p:spPr>
              <a:xfrm>
                <a:off x="3770892" y="2873752"/>
                <a:ext cx="123737" cy="66426"/>
              </a:xfrm>
              <a:custGeom>
                <a:avLst/>
                <a:gdLst/>
                <a:ahLst/>
                <a:cxnLst/>
                <a:rect l="l" t="t" r="r" b="b"/>
                <a:pathLst>
                  <a:path w="3394" h="1822" extrusionOk="0">
                    <a:moveTo>
                      <a:pt x="1548" y="0"/>
                    </a:moveTo>
                    <a:lnTo>
                      <a:pt x="891" y="705"/>
                    </a:lnTo>
                    <a:lnTo>
                      <a:pt x="1144" y="1196"/>
                    </a:lnTo>
                    <a:lnTo>
                      <a:pt x="208" y="1565"/>
                    </a:lnTo>
                    <a:cubicBezTo>
                      <a:pt x="208" y="1565"/>
                      <a:pt x="0" y="1821"/>
                      <a:pt x="267" y="1821"/>
                    </a:cubicBezTo>
                    <a:cubicBezTo>
                      <a:pt x="320" y="1821"/>
                      <a:pt x="392" y="1811"/>
                      <a:pt x="487" y="1787"/>
                    </a:cubicBezTo>
                    <a:cubicBezTo>
                      <a:pt x="649" y="1747"/>
                      <a:pt x="906" y="1704"/>
                      <a:pt x="1050" y="1605"/>
                    </a:cubicBezTo>
                    <a:cubicBezTo>
                      <a:pt x="1332" y="1413"/>
                      <a:pt x="1460" y="1131"/>
                      <a:pt x="1544" y="1098"/>
                    </a:cubicBezTo>
                    <a:cubicBezTo>
                      <a:pt x="1670" y="1048"/>
                      <a:pt x="3394" y="600"/>
                      <a:pt x="3394" y="600"/>
                    </a:cubicBezTo>
                    <a:lnTo>
                      <a:pt x="1548" y="0"/>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3"/>
              <p:cNvSpPr/>
              <p:nvPr/>
            </p:nvSpPr>
            <p:spPr>
              <a:xfrm>
                <a:off x="3736765" y="2873789"/>
                <a:ext cx="90597" cy="56837"/>
              </a:xfrm>
              <a:custGeom>
                <a:avLst/>
                <a:gdLst/>
                <a:ahLst/>
                <a:cxnLst/>
                <a:rect l="l" t="t" r="r" b="b"/>
                <a:pathLst>
                  <a:path w="2485" h="1559" extrusionOk="0">
                    <a:moveTo>
                      <a:pt x="2484" y="0"/>
                    </a:moveTo>
                    <a:lnTo>
                      <a:pt x="1560" y="548"/>
                    </a:lnTo>
                    <a:cubicBezTo>
                      <a:pt x="1399" y="675"/>
                      <a:pt x="830" y="708"/>
                      <a:pt x="662" y="772"/>
                    </a:cubicBezTo>
                    <a:cubicBezTo>
                      <a:pt x="468" y="845"/>
                      <a:pt x="0" y="1217"/>
                      <a:pt x="6" y="1386"/>
                    </a:cubicBezTo>
                    <a:cubicBezTo>
                      <a:pt x="10" y="1493"/>
                      <a:pt x="73" y="1559"/>
                      <a:pt x="159" y="1559"/>
                    </a:cubicBezTo>
                    <a:cubicBezTo>
                      <a:pt x="208" y="1559"/>
                      <a:pt x="266" y="1537"/>
                      <a:pt x="324" y="1488"/>
                    </a:cubicBezTo>
                    <a:cubicBezTo>
                      <a:pt x="446" y="1387"/>
                      <a:pt x="641" y="1211"/>
                      <a:pt x="804" y="1211"/>
                    </a:cubicBezTo>
                    <a:cubicBezTo>
                      <a:pt x="826" y="1211"/>
                      <a:pt x="847" y="1214"/>
                      <a:pt x="867" y="1221"/>
                    </a:cubicBezTo>
                    <a:cubicBezTo>
                      <a:pt x="931" y="1242"/>
                      <a:pt x="1044" y="1263"/>
                      <a:pt x="1185" y="1263"/>
                    </a:cubicBezTo>
                    <a:cubicBezTo>
                      <a:pt x="1426" y="1263"/>
                      <a:pt x="1747" y="1201"/>
                      <a:pt x="2032" y="974"/>
                    </a:cubicBezTo>
                    <a:lnTo>
                      <a:pt x="2484" y="0"/>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3"/>
              <p:cNvSpPr/>
              <p:nvPr/>
            </p:nvSpPr>
            <p:spPr>
              <a:xfrm>
                <a:off x="3740922" y="2915936"/>
                <a:ext cx="48525" cy="16224"/>
              </a:xfrm>
              <a:custGeom>
                <a:avLst/>
                <a:gdLst/>
                <a:ahLst/>
                <a:cxnLst/>
                <a:rect l="l" t="t" r="r" b="b"/>
                <a:pathLst>
                  <a:path w="1331" h="445" extrusionOk="0">
                    <a:moveTo>
                      <a:pt x="1282" y="0"/>
                    </a:moveTo>
                    <a:cubicBezTo>
                      <a:pt x="1276" y="0"/>
                      <a:pt x="1269" y="2"/>
                      <a:pt x="1263" y="5"/>
                    </a:cubicBezTo>
                    <a:cubicBezTo>
                      <a:pt x="1148" y="73"/>
                      <a:pt x="1052" y="94"/>
                      <a:pt x="976" y="94"/>
                    </a:cubicBezTo>
                    <a:cubicBezTo>
                      <a:pt x="853" y="94"/>
                      <a:pt x="784" y="38"/>
                      <a:pt x="780" y="33"/>
                    </a:cubicBezTo>
                    <a:lnTo>
                      <a:pt x="766" y="25"/>
                    </a:lnTo>
                    <a:cubicBezTo>
                      <a:pt x="741" y="17"/>
                      <a:pt x="717" y="14"/>
                      <a:pt x="691" y="14"/>
                    </a:cubicBezTo>
                    <a:cubicBezTo>
                      <a:pt x="525" y="14"/>
                      <a:pt x="341" y="168"/>
                      <a:pt x="214" y="275"/>
                    </a:cubicBezTo>
                    <a:lnTo>
                      <a:pt x="184" y="301"/>
                    </a:lnTo>
                    <a:cubicBezTo>
                      <a:pt x="140" y="338"/>
                      <a:pt x="94" y="362"/>
                      <a:pt x="54" y="362"/>
                    </a:cubicBezTo>
                    <a:cubicBezTo>
                      <a:pt x="50" y="362"/>
                      <a:pt x="46" y="362"/>
                      <a:pt x="42" y="362"/>
                    </a:cubicBezTo>
                    <a:cubicBezTo>
                      <a:pt x="20" y="362"/>
                      <a:pt x="0" y="379"/>
                      <a:pt x="0" y="402"/>
                    </a:cubicBezTo>
                    <a:cubicBezTo>
                      <a:pt x="0" y="424"/>
                      <a:pt x="18" y="443"/>
                      <a:pt x="40" y="444"/>
                    </a:cubicBezTo>
                    <a:lnTo>
                      <a:pt x="44" y="444"/>
                    </a:lnTo>
                    <a:cubicBezTo>
                      <a:pt x="107" y="444"/>
                      <a:pt x="173" y="416"/>
                      <a:pt x="236" y="364"/>
                    </a:cubicBezTo>
                    <a:lnTo>
                      <a:pt x="268" y="338"/>
                    </a:lnTo>
                    <a:cubicBezTo>
                      <a:pt x="385" y="239"/>
                      <a:pt x="555" y="95"/>
                      <a:pt x="689" y="95"/>
                    </a:cubicBezTo>
                    <a:cubicBezTo>
                      <a:pt x="704" y="95"/>
                      <a:pt x="719" y="97"/>
                      <a:pt x="733" y="101"/>
                    </a:cubicBezTo>
                    <a:cubicBezTo>
                      <a:pt x="758" y="121"/>
                      <a:pt x="843" y="176"/>
                      <a:pt x="977" y="176"/>
                    </a:cubicBezTo>
                    <a:cubicBezTo>
                      <a:pt x="1066" y="176"/>
                      <a:pt x="1176" y="152"/>
                      <a:pt x="1304" y="76"/>
                    </a:cubicBezTo>
                    <a:cubicBezTo>
                      <a:pt x="1323" y="65"/>
                      <a:pt x="1330" y="40"/>
                      <a:pt x="1318" y="21"/>
                    </a:cubicBezTo>
                    <a:cubicBezTo>
                      <a:pt x="1311" y="7"/>
                      <a:pt x="1296" y="0"/>
                      <a:pt x="1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3"/>
              <p:cNvSpPr/>
              <p:nvPr/>
            </p:nvSpPr>
            <p:spPr>
              <a:xfrm>
                <a:off x="3737823" y="2930666"/>
                <a:ext cx="18812" cy="19796"/>
              </a:xfrm>
              <a:custGeom>
                <a:avLst/>
                <a:gdLst/>
                <a:ahLst/>
                <a:cxnLst/>
                <a:rect l="l" t="t" r="r" b="b"/>
                <a:pathLst>
                  <a:path w="516" h="543" extrusionOk="0">
                    <a:moveTo>
                      <a:pt x="470" y="0"/>
                    </a:moveTo>
                    <a:cubicBezTo>
                      <a:pt x="460" y="0"/>
                      <a:pt x="451" y="4"/>
                      <a:pt x="443" y="10"/>
                    </a:cubicBezTo>
                    <a:cubicBezTo>
                      <a:pt x="262" y="166"/>
                      <a:pt x="25" y="464"/>
                      <a:pt x="14" y="476"/>
                    </a:cubicBezTo>
                    <a:cubicBezTo>
                      <a:pt x="0" y="494"/>
                      <a:pt x="4" y="520"/>
                      <a:pt x="21" y="534"/>
                    </a:cubicBezTo>
                    <a:cubicBezTo>
                      <a:pt x="29" y="539"/>
                      <a:pt x="37" y="543"/>
                      <a:pt x="47" y="543"/>
                    </a:cubicBezTo>
                    <a:cubicBezTo>
                      <a:pt x="58" y="543"/>
                      <a:pt x="71" y="537"/>
                      <a:pt x="78" y="528"/>
                    </a:cubicBezTo>
                    <a:cubicBezTo>
                      <a:pt x="82" y="524"/>
                      <a:pt x="321" y="223"/>
                      <a:pt x="497" y="73"/>
                    </a:cubicBezTo>
                    <a:cubicBezTo>
                      <a:pt x="513" y="58"/>
                      <a:pt x="516" y="32"/>
                      <a:pt x="500" y="15"/>
                    </a:cubicBezTo>
                    <a:cubicBezTo>
                      <a:pt x="493" y="5"/>
                      <a:pt x="481"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3"/>
              <p:cNvSpPr/>
              <p:nvPr/>
            </p:nvSpPr>
            <p:spPr>
              <a:xfrm>
                <a:off x="3746172" y="2932635"/>
                <a:ext cx="20817" cy="24572"/>
              </a:xfrm>
              <a:custGeom>
                <a:avLst/>
                <a:gdLst/>
                <a:ahLst/>
                <a:cxnLst/>
                <a:rect l="l" t="t" r="r" b="b"/>
                <a:pathLst>
                  <a:path w="571" h="674" extrusionOk="0">
                    <a:moveTo>
                      <a:pt x="525" y="0"/>
                    </a:moveTo>
                    <a:cubicBezTo>
                      <a:pt x="515" y="0"/>
                      <a:pt x="506" y="3"/>
                      <a:pt x="498" y="9"/>
                    </a:cubicBezTo>
                    <a:cubicBezTo>
                      <a:pt x="254" y="215"/>
                      <a:pt x="22" y="596"/>
                      <a:pt x="13" y="612"/>
                    </a:cubicBezTo>
                    <a:cubicBezTo>
                      <a:pt x="0" y="632"/>
                      <a:pt x="7" y="656"/>
                      <a:pt x="26" y="668"/>
                    </a:cubicBezTo>
                    <a:cubicBezTo>
                      <a:pt x="33" y="673"/>
                      <a:pt x="40" y="674"/>
                      <a:pt x="48" y="674"/>
                    </a:cubicBezTo>
                    <a:cubicBezTo>
                      <a:pt x="62" y="674"/>
                      <a:pt x="75" y="667"/>
                      <a:pt x="83" y="654"/>
                    </a:cubicBezTo>
                    <a:cubicBezTo>
                      <a:pt x="85" y="651"/>
                      <a:pt x="317" y="269"/>
                      <a:pt x="551" y="72"/>
                    </a:cubicBezTo>
                    <a:cubicBezTo>
                      <a:pt x="568" y="57"/>
                      <a:pt x="570" y="32"/>
                      <a:pt x="557" y="14"/>
                    </a:cubicBezTo>
                    <a:cubicBezTo>
                      <a:pt x="548" y="5"/>
                      <a:pt x="53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3"/>
              <p:cNvSpPr/>
              <p:nvPr/>
            </p:nvSpPr>
            <p:spPr>
              <a:xfrm>
                <a:off x="3760683" y="2936573"/>
                <a:ext cx="15349" cy="18812"/>
              </a:xfrm>
              <a:custGeom>
                <a:avLst/>
                <a:gdLst/>
                <a:ahLst/>
                <a:cxnLst/>
                <a:rect l="l" t="t" r="r" b="b"/>
                <a:pathLst>
                  <a:path w="421" h="516" extrusionOk="0">
                    <a:moveTo>
                      <a:pt x="374" y="1"/>
                    </a:moveTo>
                    <a:cubicBezTo>
                      <a:pt x="365" y="1"/>
                      <a:pt x="356" y="4"/>
                      <a:pt x="348" y="10"/>
                    </a:cubicBezTo>
                    <a:cubicBezTo>
                      <a:pt x="148" y="174"/>
                      <a:pt x="15" y="446"/>
                      <a:pt x="10" y="458"/>
                    </a:cubicBezTo>
                    <a:cubicBezTo>
                      <a:pt x="0" y="477"/>
                      <a:pt x="8" y="502"/>
                      <a:pt x="29" y="512"/>
                    </a:cubicBezTo>
                    <a:cubicBezTo>
                      <a:pt x="35" y="515"/>
                      <a:pt x="41" y="516"/>
                      <a:pt x="47" y="516"/>
                    </a:cubicBezTo>
                    <a:cubicBezTo>
                      <a:pt x="62" y="516"/>
                      <a:pt x="77" y="508"/>
                      <a:pt x="84" y="493"/>
                    </a:cubicBezTo>
                    <a:cubicBezTo>
                      <a:pt x="85" y="490"/>
                      <a:pt x="214" y="226"/>
                      <a:pt x="401" y="74"/>
                    </a:cubicBezTo>
                    <a:cubicBezTo>
                      <a:pt x="418" y="58"/>
                      <a:pt x="420" y="33"/>
                      <a:pt x="406" y="15"/>
                    </a:cubicBezTo>
                    <a:cubicBezTo>
                      <a:pt x="398" y="6"/>
                      <a:pt x="387" y="1"/>
                      <a:pt x="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3"/>
              <p:cNvSpPr/>
              <p:nvPr/>
            </p:nvSpPr>
            <p:spPr>
              <a:xfrm>
                <a:off x="3787117" y="2573324"/>
                <a:ext cx="312040" cy="531988"/>
              </a:xfrm>
              <a:custGeom>
                <a:avLst/>
                <a:gdLst/>
                <a:ahLst/>
                <a:cxnLst/>
                <a:rect l="l" t="t" r="r" b="b"/>
                <a:pathLst>
                  <a:path w="8559" h="14592" extrusionOk="0">
                    <a:moveTo>
                      <a:pt x="8536" y="0"/>
                    </a:moveTo>
                    <a:cubicBezTo>
                      <a:pt x="8465" y="0"/>
                      <a:pt x="7933" y="286"/>
                      <a:pt x="7933" y="286"/>
                    </a:cubicBezTo>
                    <a:cubicBezTo>
                      <a:pt x="7933" y="286"/>
                      <a:pt x="6499" y="548"/>
                      <a:pt x="6151" y="657"/>
                    </a:cubicBezTo>
                    <a:cubicBezTo>
                      <a:pt x="5534" y="853"/>
                      <a:pt x="5031" y="1349"/>
                      <a:pt x="4821" y="1772"/>
                    </a:cubicBezTo>
                    <a:cubicBezTo>
                      <a:pt x="4602" y="2207"/>
                      <a:pt x="3674" y="6259"/>
                      <a:pt x="3674" y="6259"/>
                    </a:cubicBezTo>
                    <a:lnTo>
                      <a:pt x="2356" y="7271"/>
                    </a:lnTo>
                    <a:lnTo>
                      <a:pt x="0" y="8701"/>
                    </a:lnTo>
                    <a:cubicBezTo>
                      <a:pt x="1118" y="9145"/>
                      <a:pt x="1114" y="10070"/>
                      <a:pt x="656" y="10995"/>
                    </a:cubicBezTo>
                    <a:lnTo>
                      <a:pt x="3320" y="9918"/>
                    </a:lnTo>
                    <a:cubicBezTo>
                      <a:pt x="3320" y="9918"/>
                      <a:pt x="4402" y="9110"/>
                      <a:pt x="5142" y="8607"/>
                    </a:cubicBezTo>
                    <a:lnTo>
                      <a:pt x="5142" y="8607"/>
                    </a:lnTo>
                    <a:cubicBezTo>
                      <a:pt x="4922" y="11119"/>
                      <a:pt x="4664" y="13598"/>
                      <a:pt x="4983" y="14023"/>
                    </a:cubicBezTo>
                    <a:cubicBezTo>
                      <a:pt x="5184" y="14291"/>
                      <a:pt x="7172" y="14591"/>
                      <a:pt x="7882" y="14591"/>
                    </a:cubicBezTo>
                    <a:cubicBezTo>
                      <a:pt x="8002" y="14591"/>
                      <a:pt x="8086" y="14583"/>
                      <a:pt x="8118" y="14564"/>
                    </a:cubicBezTo>
                    <a:cubicBezTo>
                      <a:pt x="8345" y="14434"/>
                      <a:pt x="7639" y="8310"/>
                      <a:pt x="8137" y="5655"/>
                    </a:cubicBezTo>
                    <a:cubicBezTo>
                      <a:pt x="8395" y="4021"/>
                      <a:pt x="8343" y="2918"/>
                      <a:pt x="8288" y="2383"/>
                    </a:cubicBezTo>
                    <a:cubicBezTo>
                      <a:pt x="8179" y="1302"/>
                      <a:pt x="8454" y="426"/>
                      <a:pt x="8530" y="135"/>
                    </a:cubicBezTo>
                    <a:cubicBezTo>
                      <a:pt x="8550" y="59"/>
                      <a:pt x="8558" y="14"/>
                      <a:pt x="8543" y="2"/>
                    </a:cubicBezTo>
                    <a:cubicBezTo>
                      <a:pt x="8542" y="1"/>
                      <a:pt x="8540" y="0"/>
                      <a:pt x="8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3"/>
              <p:cNvSpPr/>
              <p:nvPr/>
            </p:nvSpPr>
            <p:spPr>
              <a:xfrm>
                <a:off x="4236120" y="2984080"/>
                <a:ext cx="64129" cy="60337"/>
              </a:xfrm>
              <a:custGeom>
                <a:avLst/>
                <a:gdLst/>
                <a:ahLst/>
                <a:cxnLst/>
                <a:rect l="l" t="t" r="r" b="b"/>
                <a:pathLst>
                  <a:path w="1759" h="1655" extrusionOk="0">
                    <a:moveTo>
                      <a:pt x="169" y="0"/>
                    </a:moveTo>
                    <a:cubicBezTo>
                      <a:pt x="154" y="0"/>
                      <a:pt x="139" y="2"/>
                      <a:pt x="125" y="4"/>
                    </a:cubicBezTo>
                    <a:cubicBezTo>
                      <a:pt x="125" y="4"/>
                      <a:pt x="0" y="772"/>
                      <a:pt x="472" y="1243"/>
                    </a:cubicBezTo>
                    <a:cubicBezTo>
                      <a:pt x="782" y="1554"/>
                      <a:pt x="1202" y="1654"/>
                      <a:pt x="1465" y="1654"/>
                    </a:cubicBezTo>
                    <a:cubicBezTo>
                      <a:pt x="1600" y="1654"/>
                      <a:pt x="1694" y="1628"/>
                      <a:pt x="1711" y="1590"/>
                    </a:cubicBezTo>
                    <a:cubicBezTo>
                      <a:pt x="1758" y="1481"/>
                      <a:pt x="705" y="0"/>
                      <a:pt x="169" y="0"/>
                    </a:cubicBezTo>
                    <a:close/>
                  </a:path>
                </a:pathLst>
              </a:custGeom>
              <a:solidFill>
                <a:srgbClr val="272727">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3"/>
              <p:cNvSpPr/>
              <p:nvPr/>
            </p:nvSpPr>
            <p:spPr>
              <a:xfrm>
                <a:off x="3977364" y="2991955"/>
                <a:ext cx="66717" cy="54650"/>
              </a:xfrm>
              <a:custGeom>
                <a:avLst/>
                <a:gdLst/>
                <a:ahLst/>
                <a:cxnLst/>
                <a:rect l="l" t="t" r="r" b="b"/>
                <a:pathLst>
                  <a:path w="1830" h="1499" extrusionOk="0">
                    <a:moveTo>
                      <a:pt x="1717" y="0"/>
                    </a:moveTo>
                    <a:cubicBezTo>
                      <a:pt x="1167" y="0"/>
                      <a:pt x="0" y="1286"/>
                      <a:pt x="35" y="1396"/>
                    </a:cubicBezTo>
                    <a:cubicBezTo>
                      <a:pt x="51" y="1449"/>
                      <a:pt x="205" y="1498"/>
                      <a:pt x="417" y="1498"/>
                    </a:cubicBezTo>
                    <a:cubicBezTo>
                      <a:pt x="675" y="1498"/>
                      <a:pt x="1019" y="1426"/>
                      <a:pt x="1306" y="1201"/>
                    </a:cubicBezTo>
                    <a:cubicBezTo>
                      <a:pt x="1830" y="789"/>
                      <a:pt x="1800" y="11"/>
                      <a:pt x="1800" y="11"/>
                    </a:cubicBezTo>
                    <a:lnTo>
                      <a:pt x="1798" y="11"/>
                    </a:lnTo>
                    <a:cubicBezTo>
                      <a:pt x="1773" y="4"/>
                      <a:pt x="1746" y="0"/>
                      <a:pt x="1717" y="0"/>
                    </a:cubicBezTo>
                    <a:close/>
                  </a:path>
                </a:pathLst>
              </a:custGeom>
              <a:solidFill>
                <a:srgbClr val="272727">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3"/>
              <p:cNvSpPr/>
              <p:nvPr/>
            </p:nvSpPr>
            <p:spPr>
              <a:xfrm>
                <a:off x="3972405" y="2759998"/>
                <a:ext cx="18265" cy="129242"/>
              </a:xfrm>
              <a:custGeom>
                <a:avLst/>
                <a:gdLst/>
                <a:ahLst/>
                <a:cxnLst/>
                <a:rect l="l" t="t" r="r" b="b"/>
                <a:pathLst>
                  <a:path w="501" h="3545" extrusionOk="0">
                    <a:moveTo>
                      <a:pt x="443" y="0"/>
                    </a:moveTo>
                    <a:cubicBezTo>
                      <a:pt x="413" y="0"/>
                      <a:pt x="387" y="22"/>
                      <a:pt x="385" y="52"/>
                    </a:cubicBezTo>
                    <a:cubicBezTo>
                      <a:pt x="278" y="1142"/>
                      <a:pt x="6" y="3458"/>
                      <a:pt x="4" y="3481"/>
                    </a:cubicBezTo>
                    <a:cubicBezTo>
                      <a:pt x="1" y="3512"/>
                      <a:pt x="23" y="3540"/>
                      <a:pt x="54" y="3544"/>
                    </a:cubicBezTo>
                    <a:cubicBezTo>
                      <a:pt x="57" y="3544"/>
                      <a:pt x="58" y="3545"/>
                      <a:pt x="60" y="3545"/>
                    </a:cubicBezTo>
                    <a:cubicBezTo>
                      <a:pt x="89" y="3545"/>
                      <a:pt x="114" y="3523"/>
                      <a:pt x="117" y="3494"/>
                    </a:cubicBezTo>
                    <a:cubicBezTo>
                      <a:pt x="119" y="3470"/>
                      <a:pt x="392" y="1155"/>
                      <a:pt x="499" y="63"/>
                    </a:cubicBezTo>
                    <a:cubicBezTo>
                      <a:pt x="501" y="32"/>
                      <a:pt x="478" y="4"/>
                      <a:pt x="447" y="1"/>
                    </a:cubicBezTo>
                    <a:cubicBezTo>
                      <a:pt x="446" y="0"/>
                      <a:pt x="444" y="0"/>
                      <a:pt x="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3"/>
              <p:cNvSpPr/>
              <p:nvPr/>
            </p:nvSpPr>
            <p:spPr>
              <a:xfrm>
                <a:off x="3982140" y="3683268"/>
                <a:ext cx="115607" cy="83670"/>
              </a:xfrm>
              <a:custGeom>
                <a:avLst/>
                <a:gdLst/>
                <a:ahLst/>
                <a:cxnLst/>
                <a:rect l="l" t="t" r="r" b="b"/>
                <a:pathLst>
                  <a:path w="3171" h="2295" extrusionOk="0">
                    <a:moveTo>
                      <a:pt x="2205" y="0"/>
                    </a:moveTo>
                    <a:cubicBezTo>
                      <a:pt x="1780" y="0"/>
                      <a:pt x="1577" y="216"/>
                      <a:pt x="1479" y="311"/>
                    </a:cubicBezTo>
                    <a:cubicBezTo>
                      <a:pt x="1412" y="377"/>
                      <a:pt x="1346" y="653"/>
                      <a:pt x="1115" y="785"/>
                    </a:cubicBezTo>
                    <a:cubicBezTo>
                      <a:pt x="803" y="963"/>
                      <a:pt x="308" y="1002"/>
                      <a:pt x="242" y="1091"/>
                    </a:cubicBezTo>
                    <a:cubicBezTo>
                      <a:pt x="34" y="1366"/>
                      <a:pt x="0" y="1783"/>
                      <a:pt x="175" y="1998"/>
                    </a:cubicBezTo>
                    <a:cubicBezTo>
                      <a:pt x="325" y="2183"/>
                      <a:pt x="986" y="2294"/>
                      <a:pt x="1602" y="2294"/>
                    </a:cubicBezTo>
                    <a:cubicBezTo>
                      <a:pt x="1702" y="2294"/>
                      <a:pt x="1800" y="2292"/>
                      <a:pt x="1894" y="2286"/>
                    </a:cubicBezTo>
                    <a:cubicBezTo>
                      <a:pt x="2503" y="2247"/>
                      <a:pt x="3013" y="2169"/>
                      <a:pt x="3094" y="1904"/>
                    </a:cubicBezTo>
                    <a:cubicBezTo>
                      <a:pt x="3155" y="1707"/>
                      <a:pt x="3138" y="1544"/>
                      <a:pt x="3143" y="1387"/>
                    </a:cubicBezTo>
                    <a:cubicBezTo>
                      <a:pt x="3146" y="1231"/>
                      <a:pt x="3171" y="1080"/>
                      <a:pt x="3131" y="857"/>
                    </a:cubicBezTo>
                    <a:cubicBezTo>
                      <a:pt x="3071" y="515"/>
                      <a:pt x="3014" y="374"/>
                      <a:pt x="2928" y="294"/>
                    </a:cubicBezTo>
                    <a:cubicBezTo>
                      <a:pt x="2842" y="214"/>
                      <a:pt x="2630" y="0"/>
                      <a:pt x="2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3"/>
              <p:cNvSpPr/>
              <p:nvPr/>
            </p:nvSpPr>
            <p:spPr>
              <a:xfrm>
                <a:off x="4261496" y="3332489"/>
                <a:ext cx="39848" cy="15239"/>
              </a:xfrm>
              <a:custGeom>
                <a:avLst/>
                <a:gdLst/>
                <a:ahLst/>
                <a:cxnLst/>
                <a:rect l="l" t="t" r="r" b="b"/>
                <a:pathLst>
                  <a:path w="1093" h="418" extrusionOk="0">
                    <a:moveTo>
                      <a:pt x="61" y="1"/>
                    </a:moveTo>
                    <a:cubicBezTo>
                      <a:pt x="33" y="1"/>
                      <a:pt x="8" y="21"/>
                      <a:pt x="4" y="50"/>
                    </a:cubicBezTo>
                    <a:cubicBezTo>
                      <a:pt x="0" y="81"/>
                      <a:pt x="21" y="110"/>
                      <a:pt x="53" y="114"/>
                    </a:cubicBezTo>
                    <a:lnTo>
                      <a:pt x="761" y="208"/>
                    </a:lnTo>
                    <a:lnTo>
                      <a:pt x="433" y="306"/>
                    </a:lnTo>
                    <a:cubicBezTo>
                      <a:pt x="403" y="314"/>
                      <a:pt x="385" y="347"/>
                      <a:pt x="395" y="377"/>
                    </a:cubicBezTo>
                    <a:cubicBezTo>
                      <a:pt x="403" y="401"/>
                      <a:pt x="425" y="417"/>
                      <a:pt x="449" y="417"/>
                    </a:cubicBezTo>
                    <a:cubicBezTo>
                      <a:pt x="455" y="417"/>
                      <a:pt x="461" y="416"/>
                      <a:pt x="466" y="415"/>
                    </a:cubicBezTo>
                    <a:lnTo>
                      <a:pt x="1050" y="242"/>
                    </a:lnTo>
                    <a:cubicBezTo>
                      <a:pt x="1075" y="234"/>
                      <a:pt x="1093" y="209"/>
                      <a:pt x="1090" y="182"/>
                    </a:cubicBezTo>
                    <a:cubicBezTo>
                      <a:pt x="1088" y="156"/>
                      <a:pt x="1068" y="135"/>
                      <a:pt x="1042" y="130"/>
                    </a:cubicBezTo>
                    <a:lnTo>
                      <a:pt x="68" y="1"/>
                    </a:lnTo>
                    <a:cubicBezTo>
                      <a:pt x="65" y="1"/>
                      <a:pt x="63"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3"/>
              <p:cNvSpPr/>
              <p:nvPr/>
            </p:nvSpPr>
            <p:spPr>
              <a:xfrm>
                <a:off x="4271741" y="2759196"/>
                <a:ext cx="34963" cy="54796"/>
              </a:xfrm>
              <a:custGeom>
                <a:avLst/>
                <a:gdLst/>
                <a:ahLst/>
                <a:cxnLst/>
                <a:rect l="l" t="t" r="r" b="b"/>
                <a:pathLst>
                  <a:path w="959" h="1503" extrusionOk="0">
                    <a:moveTo>
                      <a:pt x="66" y="1"/>
                    </a:moveTo>
                    <a:cubicBezTo>
                      <a:pt x="56" y="1"/>
                      <a:pt x="46" y="3"/>
                      <a:pt x="37" y="9"/>
                    </a:cubicBezTo>
                    <a:cubicBezTo>
                      <a:pt x="10" y="25"/>
                      <a:pt x="1" y="60"/>
                      <a:pt x="17" y="88"/>
                    </a:cubicBezTo>
                    <a:lnTo>
                      <a:pt x="844" y="1475"/>
                    </a:lnTo>
                    <a:cubicBezTo>
                      <a:pt x="855" y="1492"/>
                      <a:pt x="873" y="1503"/>
                      <a:pt x="893" y="1503"/>
                    </a:cubicBezTo>
                    <a:lnTo>
                      <a:pt x="893" y="1501"/>
                    </a:lnTo>
                    <a:cubicBezTo>
                      <a:pt x="904" y="1501"/>
                      <a:pt x="913" y="1499"/>
                      <a:pt x="922" y="1494"/>
                    </a:cubicBezTo>
                    <a:cubicBezTo>
                      <a:pt x="949" y="1478"/>
                      <a:pt x="958" y="1442"/>
                      <a:pt x="942" y="1415"/>
                    </a:cubicBezTo>
                    <a:lnTo>
                      <a:pt x="115" y="28"/>
                    </a:lnTo>
                    <a:cubicBezTo>
                      <a:pt x="104" y="11"/>
                      <a:pt x="85"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33"/>
            <p:cNvGrpSpPr/>
            <p:nvPr/>
          </p:nvGrpSpPr>
          <p:grpSpPr>
            <a:xfrm>
              <a:off x="7080779" y="2541653"/>
              <a:ext cx="417657" cy="1804171"/>
              <a:chOff x="2452941" y="1955003"/>
              <a:chExt cx="417657" cy="1804171"/>
            </a:xfrm>
          </p:grpSpPr>
          <p:sp>
            <p:nvSpPr>
              <p:cNvPr id="1961" name="Google Shape;1961;p33"/>
              <p:cNvSpPr/>
              <p:nvPr/>
            </p:nvSpPr>
            <p:spPr>
              <a:xfrm>
                <a:off x="2631157" y="2007687"/>
                <a:ext cx="61249" cy="1692467"/>
              </a:xfrm>
              <a:custGeom>
                <a:avLst/>
                <a:gdLst/>
                <a:ahLst/>
                <a:cxnLst/>
                <a:rect l="l" t="t" r="r" b="b"/>
                <a:pathLst>
                  <a:path w="1680" h="46423" extrusionOk="0">
                    <a:moveTo>
                      <a:pt x="0" y="1"/>
                    </a:moveTo>
                    <a:lnTo>
                      <a:pt x="0" y="46423"/>
                    </a:lnTo>
                    <a:lnTo>
                      <a:pt x="1679" y="46423"/>
                    </a:lnTo>
                    <a:lnTo>
                      <a:pt x="16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3"/>
              <p:cNvSpPr/>
              <p:nvPr/>
            </p:nvSpPr>
            <p:spPr>
              <a:xfrm>
                <a:off x="2508105" y="3700222"/>
                <a:ext cx="307300" cy="58952"/>
              </a:xfrm>
              <a:custGeom>
                <a:avLst/>
                <a:gdLst/>
                <a:ahLst/>
                <a:cxnLst/>
                <a:rect l="l" t="t" r="r" b="b"/>
                <a:pathLst>
                  <a:path w="8429" h="1617" extrusionOk="0">
                    <a:moveTo>
                      <a:pt x="1" y="1"/>
                    </a:moveTo>
                    <a:lnTo>
                      <a:pt x="1" y="1617"/>
                    </a:lnTo>
                    <a:lnTo>
                      <a:pt x="8429" y="1617"/>
                    </a:lnTo>
                    <a:lnTo>
                      <a:pt x="84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3"/>
              <p:cNvSpPr/>
              <p:nvPr/>
            </p:nvSpPr>
            <p:spPr>
              <a:xfrm>
                <a:off x="2631157" y="2007687"/>
                <a:ext cx="61249" cy="1692467"/>
              </a:xfrm>
              <a:custGeom>
                <a:avLst/>
                <a:gdLst/>
                <a:ahLst/>
                <a:cxnLst/>
                <a:rect l="l" t="t" r="r" b="b"/>
                <a:pathLst>
                  <a:path w="1680" h="46423" extrusionOk="0">
                    <a:moveTo>
                      <a:pt x="0" y="1"/>
                    </a:moveTo>
                    <a:lnTo>
                      <a:pt x="0" y="46423"/>
                    </a:lnTo>
                    <a:lnTo>
                      <a:pt x="1679" y="46423"/>
                    </a:lnTo>
                    <a:lnTo>
                      <a:pt x="1679" y="1"/>
                    </a:lnTo>
                    <a:close/>
                  </a:path>
                </a:pathLst>
              </a:custGeom>
              <a:solidFill>
                <a:srgbClr val="F4F3FE">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3"/>
              <p:cNvSpPr/>
              <p:nvPr/>
            </p:nvSpPr>
            <p:spPr>
              <a:xfrm>
                <a:off x="2631230" y="3666497"/>
                <a:ext cx="61103" cy="33760"/>
              </a:xfrm>
              <a:custGeom>
                <a:avLst/>
                <a:gdLst/>
                <a:ahLst/>
                <a:cxnLst/>
                <a:rect l="l" t="t" r="r" b="b"/>
                <a:pathLst>
                  <a:path w="1676" h="926" extrusionOk="0">
                    <a:moveTo>
                      <a:pt x="1" y="1"/>
                    </a:moveTo>
                    <a:lnTo>
                      <a:pt x="1" y="926"/>
                    </a:lnTo>
                    <a:lnTo>
                      <a:pt x="1675" y="926"/>
                    </a:lnTo>
                    <a:lnTo>
                      <a:pt x="1675"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3"/>
              <p:cNvSpPr/>
              <p:nvPr/>
            </p:nvSpPr>
            <p:spPr>
              <a:xfrm>
                <a:off x="2631157" y="2656963"/>
                <a:ext cx="61249" cy="40832"/>
              </a:xfrm>
              <a:custGeom>
                <a:avLst/>
                <a:gdLst/>
                <a:ahLst/>
                <a:cxnLst/>
                <a:rect l="l" t="t" r="r" b="b"/>
                <a:pathLst>
                  <a:path w="1680" h="1120" extrusionOk="0">
                    <a:moveTo>
                      <a:pt x="0" y="0"/>
                    </a:moveTo>
                    <a:lnTo>
                      <a:pt x="0" y="1120"/>
                    </a:lnTo>
                    <a:lnTo>
                      <a:pt x="1679" y="1120"/>
                    </a:lnTo>
                    <a:lnTo>
                      <a:pt x="1679" y="0"/>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3"/>
              <p:cNvSpPr/>
              <p:nvPr/>
            </p:nvSpPr>
            <p:spPr>
              <a:xfrm>
                <a:off x="2452941" y="1955003"/>
                <a:ext cx="417657" cy="704578"/>
              </a:xfrm>
              <a:custGeom>
                <a:avLst/>
                <a:gdLst/>
                <a:ahLst/>
                <a:cxnLst/>
                <a:rect l="l" t="t" r="r" b="b"/>
                <a:pathLst>
                  <a:path w="11456" h="19326" extrusionOk="0">
                    <a:moveTo>
                      <a:pt x="2633" y="1"/>
                    </a:moveTo>
                    <a:cubicBezTo>
                      <a:pt x="1167" y="1"/>
                      <a:pt x="0" y="1227"/>
                      <a:pt x="73" y="2692"/>
                    </a:cubicBezTo>
                    <a:lnTo>
                      <a:pt x="827" y="17864"/>
                    </a:lnTo>
                    <a:cubicBezTo>
                      <a:pt x="868" y="18683"/>
                      <a:pt x="1544" y="19325"/>
                      <a:pt x="2365" y="19325"/>
                    </a:cubicBezTo>
                    <a:lnTo>
                      <a:pt x="9091" y="19325"/>
                    </a:lnTo>
                    <a:cubicBezTo>
                      <a:pt x="9911" y="19325"/>
                      <a:pt x="10586" y="18683"/>
                      <a:pt x="10627" y="17864"/>
                    </a:cubicBezTo>
                    <a:lnTo>
                      <a:pt x="11382" y="2692"/>
                    </a:lnTo>
                    <a:cubicBezTo>
                      <a:pt x="11455" y="1227"/>
                      <a:pt x="10287" y="1"/>
                      <a:pt x="8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3"/>
              <p:cNvSpPr/>
              <p:nvPr/>
            </p:nvSpPr>
            <p:spPr>
              <a:xfrm>
                <a:off x="2508105" y="3700222"/>
                <a:ext cx="307300" cy="58952"/>
              </a:xfrm>
              <a:custGeom>
                <a:avLst/>
                <a:gdLst/>
                <a:ahLst/>
                <a:cxnLst/>
                <a:rect l="l" t="t" r="r" b="b"/>
                <a:pathLst>
                  <a:path w="8429" h="1617" extrusionOk="0">
                    <a:moveTo>
                      <a:pt x="1" y="1"/>
                    </a:moveTo>
                    <a:lnTo>
                      <a:pt x="1" y="1617"/>
                    </a:lnTo>
                    <a:lnTo>
                      <a:pt x="8429" y="1617"/>
                    </a:lnTo>
                    <a:lnTo>
                      <a:pt x="8429" y="1"/>
                    </a:lnTo>
                    <a:close/>
                  </a:path>
                </a:pathLst>
              </a:custGeom>
              <a:solidFill>
                <a:srgbClr val="F4F3FE">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3"/>
              <p:cNvSpPr/>
              <p:nvPr/>
            </p:nvSpPr>
            <p:spPr>
              <a:xfrm>
                <a:off x="2538367" y="2331705"/>
                <a:ext cx="246817" cy="246781"/>
              </a:xfrm>
              <a:custGeom>
                <a:avLst/>
                <a:gdLst/>
                <a:ahLst/>
                <a:cxnLst/>
                <a:rect l="l" t="t" r="r" b="b"/>
                <a:pathLst>
                  <a:path w="6770" h="6769" extrusionOk="0">
                    <a:moveTo>
                      <a:pt x="3385" y="0"/>
                    </a:moveTo>
                    <a:cubicBezTo>
                      <a:pt x="1516" y="0"/>
                      <a:pt x="1" y="1515"/>
                      <a:pt x="1" y="3385"/>
                    </a:cubicBezTo>
                    <a:cubicBezTo>
                      <a:pt x="1" y="5254"/>
                      <a:pt x="1516" y="6769"/>
                      <a:pt x="3385" y="6769"/>
                    </a:cubicBezTo>
                    <a:cubicBezTo>
                      <a:pt x="5254" y="6769"/>
                      <a:pt x="6769" y="5254"/>
                      <a:pt x="6769" y="3385"/>
                    </a:cubicBezTo>
                    <a:cubicBezTo>
                      <a:pt x="6769" y="1515"/>
                      <a:pt x="5254" y="0"/>
                      <a:pt x="3385" y="0"/>
                    </a:cubicBezTo>
                    <a:close/>
                  </a:path>
                </a:pathLst>
              </a:custGeom>
              <a:solidFill>
                <a:srgbClr val="9AA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3"/>
              <p:cNvSpPr/>
              <p:nvPr/>
            </p:nvSpPr>
            <p:spPr>
              <a:xfrm>
                <a:off x="2526335" y="2336737"/>
                <a:ext cx="270879" cy="246854"/>
              </a:xfrm>
              <a:custGeom>
                <a:avLst/>
                <a:gdLst/>
                <a:ahLst/>
                <a:cxnLst/>
                <a:rect l="l" t="t" r="r" b="b"/>
                <a:pathLst>
                  <a:path w="7430" h="6771" extrusionOk="0">
                    <a:moveTo>
                      <a:pt x="3715" y="1"/>
                    </a:moveTo>
                    <a:cubicBezTo>
                      <a:pt x="2849" y="1"/>
                      <a:pt x="1983" y="331"/>
                      <a:pt x="1322" y="992"/>
                    </a:cubicBezTo>
                    <a:cubicBezTo>
                      <a:pt x="0" y="2314"/>
                      <a:pt x="0" y="4457"/>
                      <a:pt x="1322" y="5779"/>
                    </a:cubicBezTo>
                    <a:cubicBezTo>
                      <a:pt x="1983" y="6440"/>
                      <a:pt x="2849" y="6770"/>
                      <a:pt x="3715" y="6770"/>
                    </a:cubicBezTo>
                    <a:cubicBezTo>
                      <a:pt x="4581" y="6770"/>
                      <a:pt x="5447" y="6440"/>
                      <a:pt x="6108" y="5779"/>
                    </a:cubicBezTo>
                    <a:cubicBezTo>
                      <a:pt x="7430" y="4457"/>
                      <a:pt x="7430" y="2314"/>
                      <a:pt x="6108" y="992"/>
                    </a:cubicBezTo>
                    <a:cubicBezTo>
                      <a:pt x="5447" y="331"/>
                      <a:pt x="4581" y="1"/>
                      <a:pt x="3715" y="1"/>
                    </a:cubicBez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3"/>
              <p:cNvSpPr/>
              <p:nvPr/>
            </p:nvSpPr>
            <p:spPr>
              <a:xfrm>
                <a:off x="2538804" y="2336773"/>
                <a:ext cx="245942" cy="120747"/>
              </a:xfrm>
              <a:custGeom>
                <a:avLst/>
                <a:gdLst/>
                <a:ahLst/>
                <a:cxnLst/>
                <a:rect l="l" t="t" r="r" b="b"/>
                <a:pathLst>
                  <a:path w="6746" h="3312" extrusionOk="0">
                    <a:moveTo>
                      <a:pt x="3373" y="1"/>
                    </a:moveTo>
                    <a:cubicBezTo>
                      <a:pt x="1599" y="1"/>
                      <a:pt x="145" y="1364"/>
                      <a:pt x="0" y="3100"/>
                    </a:cubicBezTo>
                    <a:cubicBezTo>
                      <a:pt x="6" y="3171"/>
                      <a:pt x="14" y="3242"/>
                      <a:pt x="24" y="3311"/>
                    </a:cubicBezTo>
                    <a:cubicBezTo>
                      <a:pt x="262" y="1675"/>
                      <a:pt x="1670" y="417"/>
                      <a:pt x="3373" y="417"/>
                    </a:cubicBezTo>
                    <a:cubicBezTo>
                      <a:pt x="5076" y="417"/>
                      <a:pt x="6484" y="1675"/>
                      <a:pt x="6722" y="3311"/>
                    </a:cubicBezTo>
                    <a:cubicBezTo>
                      <a:pt x="6731" y="3242"/>
                      <a:pt x="6740" y="3171"/>
                      <a:pt x="6745" y="3100"/>
                    </a:cubicBezTo>
                    <a:cubicBezTo>
                      <a:pt x="6601" y="1364"/>
                      <a:pt x="5147" y="1"/>
                      <a:pt x="3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3"/>
              <p:cNvSpPr/>
              <p:nvPr/>
            </p:nvSpPr>
            <p:spPr>
              <a:xfrm>
                <a:off x="2538367" y="2003349"/>
                <a:ext cx="246817" cy="246817"/>
              </a:xfrm>
              <a:custGeom>
                <a:avLst/>
                <a:gdLst/>
                <a:ahLst/>
                <a:cxnLst/>
                <a:rect l="l" t="t" r="r" b="b"/>
                <a:pathLst>
                  <a:path w="6770" h="6770" extrusionOk="0">
                    <a:moveTo>
                      <a:pt x="3385" y="0"/>
                    </a:moveTo>
                    <a:cubicBezTo>
                      <a:pt x="1516" y="0"/>
                      <a:pt x="1" y="1516"/>
                      <a:pt x="1" y="3385"/>
                    </a:cubicBezTo>
                    <a:cubicBezTo>
                      <a:pt x="1" y="5254"/>
                      <a:pt x="1516" y="6770"/>
                      <a:pt x="3385" y="6770"/>
                    </a:cubicBezTo>
                    <a:cubicBezTo>
                      <a:pt x="5254" y="6770"/>
                      <a:pt x="6769" y="5254"/>
                      <a:pt x="6769" y="3385"/>
                    </a:cubicBezTo>
                    <a:cubicBezTo>
                      <a:pt x="6769" y="1516"/>
                      <a:pt x="5254" y="0"/>
                      <a:pt x="3385" y="0"/>
                    </a:cubicBezTo>
                    <a:close/>
                  </a:path>
                </a:pathLst>
              </a:custGeom>
              <a:solidFill>
                <a:srgbClr val="9AA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3"/>
              <p:cNvSpPr/>
              <p:nvPr/>
            </p:nvSpPr>
            <p:spPr>
              <a:xfrm>
                <a:off x="2538367" y="2010386"/>
                <a:ext cx="246817" cy="246781"/>
              </a:xfrm>
              <a:custGeom>
                <a:avLst/>
                <a:gdLst/>
                <a:ahLst/>
                <a:cxnLst/>
                <a:rect l="l" t="t" r="r" b="b"/>
                <a:pathLst>
                  <a:path w="6770" h="6769" extrusionOk="0">
                    <a:moveTo>
                      <a:pt x="3385" y="0"/>
                    </a:moveTo>
                    <a:cubicBezTo>
                      <a:pt x="1516" y="0"/>
                      <a:pt x="1" y="1515"/>
                      <a:pt x="1" y="3385"/>
                    </a:cubicBezTo>
                    <a:cubicBezTo>
                      <a:pt x="1" y="5254"/>
                      <a:pt x="1516" y="6769"/>
                      <a:pt x="3385" y="6769"/>
                    </a:cubicBezTo>
                    <a:cubicBezTo>
                      <a:pt x="5254" y="6769"/>
                      <a:pt x="6769" y="5254"/>
                      <a:pt x="6769" y="3385"/>
                    </a:cubicBezTo>
                    <a:cubicBezTo>
                      <a:pt x="6769" y="1515"/>
                      <a:pt x="5254" y="0"/>
                      <a:pt x="3385" y="0"/>
                    </a:cubicBez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3"/>
              <p:cNvSpPr/>
              <p:nvPr/>
            </p:nvSpPr>
            <p:spPr>
              <a:xfrm>
                <a:off x="2645231" y="2040902"/>
                <a:ext cx="33833" cy="33869"/>
              </a:xfrm>
              <a:custGeom>
                <a:avLst/>
                <a:gdLst/>
                <a:ahLst/>
                <a:cxnLst/>
                <a:rect l="l" t="t" r="r" b="b"/>
                <a:pathLst>
                  <a:path w="928" h="929" extrusionOk="0">
                    <a:moveTo>
                      <a:pt x="464" y="1"/>
                    </a:moveTo>
                    <a:cubicBezTo>
                      <a:pt x="208" y="1"/>
                      <a:pt x="1" y="208"/>
                      <a:pt x="1" y="464"/>
                    </a:cubicBezTo>
                    <a:cubicBezTo>
                      <a:pt x="1" y="721"/>
                      <a:pt x="208" y="928"/>
                      <a:pt x="464" y="928"/>
                    </a:cubicBezTo>
                    <a:cubicBezTo>
                      <a:pt x="720" y="928"/>
                      <a:pt x="928" y="721"/>
                      <a:pt x="928" y="464"/>
                    </a:cubicBezTo>
                    <a:cubicBezTo>
                      <a:pt x="928" y="208"/>
                      <a:pt x="720" y="1"/>
                      <a:pt x="464" y="1"/>
                    </a:cubicBezTo>
                    <a:close/>
                  </a:path>
                </a:pathLst>
              </a:custGeom>
              <a:solidFill>
                <a:srgbClr val="B9F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3"/>
              <p:cNvSpPr/>
              <p:nvPr/>
            </p:nvSpPr>
            <p:spPr>
              <a:xfrm>
                <a:off x="2605489" y="2076050"/>
                <a:ext cx="67410" cy="139012"/>
              </a:xfrm>
              <a:custGeom>
                <a:avLst/>
                <a:gdLst/>
                <a:ahLst/>
                <a:cxnLst/>
                <a:rect l="l" t="t" r="r" b="b"/>
                <a:pathLst>
                  <a:path w="1849" h="3813" extrusionOk="0">
                    <a:moveTo>
                      <a:pt x="1576" y="0"/>
                    </a:moveTo>
                    <a:cubicBezTo>
                      <a:pt x="1426" y="0"/>
                      <a:pt x="1305" y="121"/>
                      <a:pt x="1305" y="272"/>
                    </a:cubicBezTo>
                    <a:lnTo>
                      <a:pt x="1305" y="1615"/>
                    </a:lnTo>
                    <a:lnTo>
                      <a:pt x="85" y="3385"/>
                    </a:lnTo>
                    <a:cubicBezTo>
                      <a:pt x="0" y="3510"/>
                      <a:pt x="32" y="3678"/>
                      <a:pt x="155" y="3765"/>
                    </a:cubicBezTo>
                    <a:cubicBezTo>
                      <a:pt x="202" y="3796"/>
                      <a:pt x="256" y="3812"/>
                      <a:pt x="309" y="3812"/>
                    </a:cubicBezTo>
                    <a:cubicBezTo>
                      <a:pt x="395" y="3812"/>
                      <a:pt x="480" y="3772"/>
                      <a:pt x="533" y="3695"/>
                    </a:cubicBezTo>
                    <a:lnTo>
                      <a:pt x="1800" y="1854"/>
                    </a:lnTo>
                    <a:cubicBezTo>
                      <a:pt x="1832" y="1809"/>
                      <a:pt x="1848" y="1755"/>
                      <a:pt x="1848" y="1699"/>
                    </a:cubicBezTo>
                    <a:lnTo>
                      <a:pt x="1848" y="272"/>
                    </a:lnTo>
                    <a:cubicBezTo>
                      <a:pt x="1848" y="121"/>
                      <a:pt x="1727" y="0"/>
                      <a:pt x="1576" y="0"/>
                    </a:cubicBezTo>
                    <a:close/>
                  </a:path>
                </a:pathLst>
              </a:custGeom>
              <a:solidFill>
                <a:srgbClr val="B9F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3"/>
              <p:cNvSpPr/>
              <p:nvPr/>
            </p:nvSpPr>
            <p:spPr>
              <a:xfrm>
                <a:off x="2603812" y="2068940"/>
                <a:ext cx="108789" cy="75576"/>
              </a:xfrm>
              <a:custGeom>
                <a:avLst/>
                <a:gdLst/>
                <a:ahLst/>
                <a:cxnLst/>
                <a:rect l="l" t="t" r="r" b="b"/>
                <a:pathLst>
                  <a:path w="2984" h="2073" extrusionOk="0">
                    <a:moveTo>
                      <a:pt x="1600" y="1"/>
                    </a:moveTo>
                    <a:cubicBezTo>
                      <a:pt x="1585" y="1"/>
                      <a:pt x="1569" y="2"/>
                      <a:pt x="1554" y="5"/>
                    </a:cubicBezTo>
                    <a:cubicBezTo>
                      <a:pt x="1473" y="19"/>
                      <a:pt x="1402" y="69"/>
                      <a:pt x="1362" y="141"/>
                    </a:cubicBezTo>
                    <a:lnTo>
                      <a:pt x="931" y="919"/>
                    </a:lnTo>
                    <a:lnTo>
                      <a:pt x="160" y="1425"/>
                    </a:lnTo>
                    <a:cubicBezTo>
                      <a:pt x="35" y="1508"/>
                      <a:pt x="1" y="1677"/>
                      <a:pt x="82" y="1802"/>
                    </a:cubicBezTo>
                    <a:cubicBezTo>
                      <a:pt x="135" y="1882"/>
                      <a:pt x="222" y="1925"/>
                      <a:pt x="310" y="1925"/>
                    </a:cubicBezTo>
                    <a:cubicBezTo>
                      <a:pt x="361" y="1925"/>
                      <a:pt x="413" y="1911"/>
                      <a:pt x="459" y="1880"/>
                    </a:cubicBezTo>
                    <a:lnTo>
                      <a:pt x="1286" y="1337"/>
                    </a:lnTo>
                    <a:cubicBezTo>
                      <a:pt x="1322" y="1314"/>
                      <a:pt x="1353" y="1280"/>
                      <a:pt x="1374" y="1241"/>
                    </a:cubicBezTo>
                    <a:lnTo>
                      <a:pt x="1673" y="702"/>
                    </a:lnTo>
                    <a:lnTo>
                      <a:pt x="2095" y="1077"/>
                    </a:lnTo>
                    <a:lnTo>
                      <a:pt x="2422" y="1901"/>
                    </a:lnTo>
                    <a:cubicBezTo>
                      <a:pt x="2464" y="2007"/>
                      <a:pt x="2567" y="2072"/>
                      <a:pt x="2675" y="2072"/>
                    </a:cubicBezTo>
                    <a:cubicBezTo>
                      <a:pt x="2709" y="2072"/>
                      <a:pt x="2742" y="2066"/>
                      <a:pt x="2775" y="2054"/>
                    </a:cubicBezTo>
                    <a:cubicBezTo>
                      <a:pt x="2915" y="1998"/>
                      <a:pt x="2983" y="1840"/>
                      <a:pt x="2927" y="1700"/>
                    </a:cubicBezTo>
                    <a:lnTo>
                      <a:pt x="2577" y="818"/>
                    </a:lnTo>
                    <a:cubicBezTo>
                      <a:pt x="2562" y="778"/>
                      <a:pt x="2536" y="742"/>
                      <a:pt x="2505" y="714"/>
                    </a:cubicBezTo>
                    <a:lnTo>
                      <a:pt x="1781" y="70"/>
                    </a:lnTo>
                    <a:cubicBezTo>
                      <a:pt x="1731" y="25"/>
                      <a:pt x="1666" y="1"/>
                      <a:pt x="1600" y="1"/>
                    </a:cubicBezTo>
                    <a:close/>
                  </a:path>
                </a:pathLst>
              </a:custGeom>
              <a:solidFill>
                <a:srgbClr val="B9F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3"/>
              <p:cNvSpPr/>
              <p:nvPr/>
            </p:nvSpPr>
            <p:spPr>
              <a:xfrm>
                <a:off x="2651647" y="2128078"/>
                <a:ext cx="61723" cy="89175"/>
              </a:xfrm>
              <a:custGeom>
                <a:avLst/>
                <a:gdLst/>
                <a:ahLst/>
                <a:cxnLst/>
                <a:rect l="l" t="t" r="r" b="b"/>
                <a:pathLst>
                  <a:path w="1693" h="2446" extrusionOk="0">
                    <a:moveTo>
                      <a:pt x="310" y="0"/>
                    </a:moveTo>
                    <a:cubicBezTo>
                      <a:pt x="265" y="0"/>
                      <a:pt x="219" y="11"/>
                      <a:pt x="177" y="35"/>
                    </a:cubicBezTo>
                    <a:cubicBezTo>
                      <a:pt x="46" y="109"/>
                      <a:pt x="0" y="275"/>
                      <a:pt x="74" y="406"/>
                    </a:cubicBezTo>
                    <a:lnTo>
                      <a:pt x="1144" y="2307"/>
                    </a:lnTo>
                    <a:cubicBezTo>
                      <a:pt x="1194" y="2396"/>
                      <a:pt x="1287" y="2446"/>
                      <a:pt x="1381" y="2446"/>
                    </a:cubicBezTo>
                    <a:cubicBezTo>
                      <a:pt x="1427" y="2446"/>
                      <a:pt x="1473" y="2434"/>
                      <a:pt x="1515" y="2410"/>
                    </a:cubicBezTo>
                    <a:cubicBezTo>
                      <a:pt x="1646" y="2336"/>
                      <a:pt x="1692" y="2170"/>
                      <a:pt x="1619" y="2040"/>
                    </a:cubicBezTo>
                    <a:lnTo>
                      <a:pt x="547" y="138"/>
                    </a:lnTo>
                    <a:cubicBezTo>
                      <a:pt x="497" y="50"/>
                      <a:pt x="405" y="0"/>
                      <a:pt x="310" y="0"/>
                    </a:cubicBezTo>
                    <a:close/>
                  </a:path>
                </a:pathLst>
              </a:custGeom>
              <a:solidFill>
                <a:srgbClr val="B9F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3"/>
              <p:cNvSpPr/>
              <p:nvPr/>
            </p:nvSpPr>
            <p:spPr>
              <a:xfrm>
                <a:off x="2538804" y="2010386"/>
                <a:ext cx="245942" cy="120747"/>
              </a:xfrm>
              <a:custGeom>
                <a:avLst/>
                <a:gdLst/>
                <a:ahLst/>
                <a:cxnLst/>
                <a:rect l="l" t="t" r="r" b="b"/>
                <a:pathLst>
                  <a:path w="6746" h="3312" extrusionOk="0">
                    <a:moveTo>
                      <a:pt x="3373" y="0"/>
                    </a:moveTo>
                    <a:cubicBezTo>
                      <a:pt x="1599" y="0"/>
                      <a:pt x="145" y="1364"/>
                      <a:pt x="0" y="3101"/>
                    </a:cubicBezTo>
                    <a:cubicBezTo>
                      <a:pt x="6" y="3171"/>
                      <a:pt x="14" y="3242"/>
                      <a:pt x="24" y="3312"/>
                    </a:cubicBezTo>
                    <a:cubicBezTo>
                      <a:pt x="262" y="1675"/>
                      <a:pt x="1670" y="418"/>
                      <a:pt x="3373" y="418"/>
                    </a:cubicBezTo>
                    <a:cubicBezTo>
                      <a:pt x="5076" y="418"/>
                      <a:pt x="6484" y="1675"/>
                      <a:pt x="6722" y="3312"/>
                    </a:cubicBezTo>
                    <a:cubicBezTo>
                      <a:pt x="6731" y="3242"/>
                      <a:pt x="6740" y="3171"/>
                      <a:pt x="6745" y="3101"/>
                    </a:cubicBezTo>
                    <a:cubicBezTo>
                      <a:pt x="6601" y="1364"/>
                      <a:pt x="5147" y="0"/>
                      <a:pt x="3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3"/>
              <p:cNvSpPr/>
              <p:nvPr/>
            </p:nvSpPr>
            <p:spPr>
              <a:xfrm>
                <a:off x="2553600" y="2361575"/>
                <a:ext cx="216343" cy="197172"/>
              </a:xfrm>
              <a:custGeom>
                <a:avLst/>
                <a:gdLst/>
                <a:ahLst/>
                <a:cxnLst/>
                <a:rect l="l" t="t" r="r" b="b"/>
                <a:pathLst>
                  <a:path w="7430" h="6771" extrusionOk="0">
                    <a:moveTo>
                      <a:pt x="3715" y="1"/>
                    </a:moveTo>
                    <a:cubicBezTo>
                      <a:pt x="2849" y="1"/>
                      <a:pt x="1983" y="331"/>
                      <a:pt x="1322" y="992"/>
                    </a:cubicBezTo>
                    <a:cubicBezTo>
                      <a:pt x="0" y="2314"/>
                      <a:pt x="0" y="4457"/>
                      <a:pt x="1322" y="5779"/>
                    </a:cubicBezTo>
                    <a:cubicBezTo>
                      <a:pt x="1983" y="6440"/>
                      <a:pt x="2849" y="6770"/>
                      <a:pt x="3715" y="6770"/>
                    </a:cubicBezTo>
                    <a:cubicBezTo>
                      <a:pt x="4581" y="6770"/>
                      <a:pt x="5447" y="6440"/>
                      <a:pt x="6108" y="5779"/>
                    </a:cubicBezTo>
                    <a:cubicBezTo>
                      <a:pt x="7430" y="4457"/>
                      <a:pt x="7430" y="2314"/>
                      <a:pt x="6108" y="992"/>
                    </a:cubicBezTo>
                    <a:cubicBezTo>
                      <a:pt x="5447" y="331"/>
                      <a:pt x="4581" y="1"/>
                      <a:pt x="3715" y="1"/>
                    </a:cubicBezTo>
                    <a:close/>
                  </a:path>
                </a:pathLst>
              </a:custGeom>
              <a:solidFill>
                <a:srgbClr val="E24A4E">
                  <a:alpha val="64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3"/>
              <p:cNvSpPr/>
              <p:nvPr/>
            </p:nvSpPr>
            <p:spPr>
              <a:xfrm>
                <a:off x="2573325" y="2379523"/>
                <a:ext cx="176908" cy="161251"/>
              </a:xfrm>
              <a:custGeom>
                <a:avLst/>
                <a:gdLst/>
                <a:ahLst/>
                <a:cxnLst/>
                <a:rect l="l" t="t" r="r" b="b"/>
                <a:pathLst>
                  <a:path w="7430" h="6771" extrusionOk="0">
                    <a:moveTo>
                      <a:pt x="3715" y="1"/>
                    </a:moveTo>
                    <a:cubicBezTo>
                      <a:pt x="2849" y="1"/>
                      <a:pt x="1983" y="331"/>
                      <a:pt x="1322" y="992"/>
                    </a:cubicBezTo>
                    <a:cubicBezTo>
                      <a:pt x="0" y="2314"/>
                      <a:pt x="0" y="4457"/>
                      <a:pt x="1322" y="5779"/>
                    </a:cubicBezTo>
                    <a:cubicBezTo>
                      <a:pt x="1983" y="6440"/>
                      <a:pt x="2849" y="6770"/>
                      <a:pt x="3715" y="6770"/>
                    </a:cubicBezTo>
                    <a:cubicBezTo>
                      <a:pt x="4581" y="6770"/>
                      <a:pt x="5447" y="6440"/>
                      <a:pt x="6108" y="5779"/>
                    </a:cubicBezTo>
                    <a:cubicBezTo>
                      <a:pt x="7430" y="4457"/>
                      <a:pt x="7430" y="2314"/>
                      <a:pt x="6108" y="992"/>
                    </a:cubicBezTo>
                    <a:cubicBezTo>
                      <a:pt x="5447" y="331"/>
                      <a:pt x="4581" y="1"/>
                      <a:pt x="3715"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0" name="Google Shape;1980;p33"/>
              <p:cNvGrpSpPr/>
              <p:nvPr/>
            </p:nvGrpSpPr>
            <p:grpSpPr>
              <a:xfrm>
                <a:off x="2613839" y="2365066"/>
                <a:ext cx="95777" cy="190240"/>
                <a:chOff x="2613839" y="2365066"/>
                <a:chExt cx="95777" cy="190240"/>
              </a:xfrm>
            </p:grpSpPr>
            <p:sp>
              <p:nvSpPr>
                <p:cNvPr id="1981" name="Google Shape;1981;p33"/>
                <p:cNvSpPr/>
                <p:nvPr/>
              </p:nvSpPr>
              <p:spPr>
                <a:xfrm>
                  <a:off x="2646179" y="2365066"/>
                  <a:ext cx="30551" cy="30551"/>
                </a:xfrm>
                <a:custGeom>
                  <a:avLst/>
                  <a:gdLst/>
                  <a:ahLst/>
                  <a:cxnLst/>
                  <a:rect l="l" t="t" r="r" b="b"/>
                  <a:pathLst>
                    <a:path w="838" h="838" extrusionOk="0">
                      <a:moveTo>
                        <a:pt x="419" y="1"/>
                      </a:moveTo>
                      <a:cubicBezTo>
                        <a:pt x="188" y="1"/>
                        <a:pt x="0" y="188"/>
                        <a:pt x="0" y="420"/>
                      </a:cubicBezTo>
                      <a:cubicBezTo>
                        <a:pt x="0" y="650"/>
                        <a:pt x="188" y="837"/>
                        <a:pt x="419" y="837"/>
                      </a:cubicBezTo>
                      <a:cubicBezTo>
                        <a:pt x="651" y="837"/>
                        <a:pt x="838" y="650"/>
                        <a:pt x="838" y="420"/>
                      </a:cubicBezTo>
                      <a:cubicBezTo>
                        <a:pt x="838" y="188"/>
                        <a:pt x="651" y="1"/>
                        <a:pt x="4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3"/>
                <p:cNvSpPr/>
                <p:nvPr/>
              </p:nvSpPr>
              <p:spPr>
                <a:xfrm>
                  <a:off x="2625287" y="2436855"/>
                  <a:ext cx="78785" cy="118450"/>
                </a:xfrm>
                <a:custGeom>
                  <a:avLst/>
                  <a:gdLst/>
                  <a:ahLst/>
                  <a:cxnLst/>
                  <a:rect l="l" t="t" r="r" b="b"/>
                  <a:pathLst>
                    <a:path w="2161" h="3249" extrusionOk="0">
                      <a:moveTo>
                        <a:pt x="991" y="1"/>
                      </a:moveTo>
                      <a:cubicBezTo>
                        <a:pt x="988" y="1"/>
                        <a:pt x="985" y="1"/>
                        <a:pt x="983" y="1"/>
                      </a:cubicBezTo>
                      <a:cubicBezTo>
                        <a:pt x="843" y="5"/>
                        <a:pt x="723" y="102"/>
                        <a:pt x="690" y="238"/>
                      </a:cubicBezTo>
                      <a:lnTo>
                        <a:pt x="43" y="2862"/>
                      </a:lnTo>
                      <a:cubicBezTo>
                        <a:pt x="1" y="3028"/>
                        <a:pt x="103" y="3197"/>
                        <a:pt x="270" y="3239"/>
                      </a:cubicBezTo>
                      <a:cubicBezTo>
                        <a:pt x="295" y="3245"/>
                        <a:pt x="320" y="3248"/>
                        <a:pt x="344" y="3248"/>
                      </a:cubicBezTo>
                      <a:cubicBezTo>
                        <a:pt x="485" y="3248"/>
                        <a:pt x="612" y="3153"/>
                        <a:pt x="647" y="3011"/>
                      </a:cubicBezTo>
                      <a:lnTo>
                        <a:pt x="1027" y="1469"/>
                      </a:lnTo>
                      <a:lnTo>
                        <a:pt x="1515" y="3029"/>
                      </a:lnTo>
                      <a:cubicBezTo>
                        <a:pt x="1556" y="3162"/>
                        <a:pt x="1680" y="3248"/>
                        <a:pt x="1811" y="3248"/>
                      </a:cubicBezTo>
                      <a:lnTo>
                        <a:pt x="1811" y="3247"/>
                      </a:lnTo>
                      <a:cubicBezTo>
                        <a:pt x="1843" y="3247"/>
                        <a:pt x="1874" y="3242"/>
                        <a:pt x="1904" y="3233"/>
                      </a:cubicBezTo>
                      <a:cubicBezTo>
                        <a:pt x="2068" y="3182"/>
                        <a:pt x="2160" y="3007"/>
                        <a:pt x="2109" y="2843"/>
                      </a:cubicBezTo>
                      <a:lnTo>
                        <a:pt x="1289" y="219"/>
                      </a:lnTo>
                      <a:cubicBezTo>
                        <a:pt x="1248" y="88"/>
                        <a:pt x="1127"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3"/>
                <p:cNvSpPr/>
                <p:nvPr/>
              </p:nvSpPr>
              <p:spPr>
                <a:xfrm>
                  <a:off x="2639324" y="2392921"/>
                  <a:ext cx="45681" cy="83670"/>
                </a:xfrm>
                <a:custGeom>
                  <a:avLst/>
                  <a:gdLst/>
                  <a:ahLst/>
                  <a:cxnLst/>
                  <a:rect l="l" t="t" r="r" b="b"/>
                  <a:pathLst>
                    <a:path w="1253" h="2295" extrusionOk="0">
                      <a:moveTo>
                        <a:pt x="369" y="0"/>
                      </a:moveTo>
                      <a:lnTo>
                        <a:pt x="1" y="79"/>
                      </a:lnTo>
                      <a:lnTo>
                        <a:pt x="1" y="253"/>
                      </a:lnTo>
                      <a:lnTo>
                        <a:pt x="94" y="2294"/>
                      </a:lnTo>
                      <a:lnTo>
                        <a:pt x="1176" y="2294"/>
                      </a:lnTo>
                      <a:lnTo>
                        <a:pt x="1176" y="2295"/>
                      </a:lnTo>
                      <a:lnTo>
                        <a:pt x="1183" y="374"/>
                      </a:lnTo>
                      <a:cubicBezTo>
                        <a:pt x="1183" y="235"/>
                        <a:pt x="1253" y="132"/>
                        <a:pt x="1253" y="132"/>
                      </a:cubicBezTo>
                      <a:lnTo>
                        <a:pt x="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3"/>
                <p:cNvSpPr/>
                <p:nvPr/>
              </p:nvSpPr>
              <p:spPr>
                <a:xfrm>
                  <a:off x="2613839" y="2395473"/>
                  <a:ext cx="39885" cy="74592"/>
                </a:xfrm>
                <a:custGeom>
                  <a:avLst/>
                  <a:gdLst/>
                  <a:ahLst/>
                  <a:cxnLst/>
                  <a:rect l="l" t="t" r="r" b="b"/>
                  <a:pathLst>
                    <a:path w="1094" h="2046" extrusionOk="0">
                      <a:moveTo>
                        <a:pt x="768" y="1"/>
                      </a:moveTo>
                      <a:cubicBezTo>
                        <a:pt x="672" y="1"/>
                        <a:pt x="579" y="49"/>
                        <a:pt x="525" y="137"/>
                      </a:cubicBezTo>
                      <a:lnTo>
                        <a:pt x="54" y="904"/>
                      </a:lnTo>
                      <a:lnTo>
                        <a:pt x="40" y="928"/>
                      </a:lnTo>
                      <a:cubicBezTo>
                        <a:pt x="11" y="975"/>
                        <a:pt x="1" y="1034"/>
                        <a:pt x="16" y="1091"/>
                      </a:cubicBezTo>
                      <a:lnTo>
                        <a:pt x="222" y="1900"/>
                      </a:lnTo>
                      <a:cubicBezTo>
                        <a:pt x="243" y="1983"/>
                        <a:pt x="319" y="2046"/>
                        <a:pt x="408" y="2046"/>
                      </a:cubicBezTo>
                      <a:cubicBezTo>
                        <a:pt x="409" y="2046"/>
                        <a:pt x="411" y="2046"/>
                        <a:pt x="412" y="2046"/>
                      </a:cubicBezTo>
                      <a:cubicBezTo>
                        <a:pt x="520" y="2042"/>
                        <a:pt x="603" y="1955"/>
                        <a:pt x="600" y="1848"/>
                      </a:cubicBezTo>
                      <a:lnTo>
                        <a:pt x="583" y="1133"/>
                      </a:lnTo>
                      <a:lnTo>
                        <a:pt x="583" y="1133"/>
                      </a:lnTo>
                      <a:lnTo>
                        <a:pt x="1011" y="435"/>
                      </a:lnTo>
                      <a:cubicBezTo>
                        <a:pt x="1093" y="301"/>
                        <a:pt x="1051" y="126"/>
                        <a:pt x="916" y="43"/>
                      </a:cubicBezTo>
                      <a:cubicBezTo>
                        <a:pt x="870" y="14"/>
                        <a:pt x="818" y="1"/>
                        <a:pt x="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3"/>
                <p:cNvSpPr/>
                <p:nvPr/>
              </p:nvSpPr>
              <p:spPr>
                <a:xfrm>
                  <a:off x="2669877" y="2397151"/>
                  <a:ext cx="39739" cy="74556"/>
                </a:xfrm>
                <a:custGeom>
                  <a:avLst/>
                  <a:gdLst/>
                  <a:ahLst/>
                  <a:cxnLst/>
                  <a:rect l="l" t="t" r="r" b="b"/>
                  <a:pathLst>
                    <a:path w="1090" h="2045" extrusionOk="0">
                      <a:moveTo>
                        <a:pt x="324" y="1"/>
                      </a:moveTo>
                      <a:cubicBezTo>
                        <a:pt x="274" y="1"/>
                        <a:pt x="223" y="14"/>
                        <a:pt x="176" y="42"/>
                      </a:cubicBezTo>
                      <a:cubicBezTo>
                        <a:pt x="43" y="125"/>
                        <a:pt x="1" y="301"/>
                        <a:pt x="83" y="435"/>
                      </a:cubicBezTo>
                      <a:lnTo>
                        <a:pt x="514" y="1138"/>
                      </a:lnTo>
                      <a:lnTo>
                        <a:pt x="525" y="1855"/>
                      </a:lnTo>
                      <a:cubicBezTo>
                        <a:pt x="527" y="1943"/>
                        <a:pt x="588" y="2022"/>
                        <a:pt x="677" y="2040"/>
                      </a:cubicBezTo>
                      <a:cubicBezTo>
                        <a:pt x="690" y="2043"/>
                        <a:pt x="704" y="2044"/>
                        <a:pt x="717" y="2044"/>
                      </a:cubicBezTo>
                      <a:cubicBezTo>
                        <a:pt x="806" y="2044"/>
                        <a:pt x="886" y="1983"/>
                        <a:pt x="906" y="1892"/>
                      </a:cubicBezTo>
                      <a:lnTo>
                        <a:pt x="1079" y="1080"/>
                      </a:lnTo>
                      <a:cubicBezTo>
                        <a:pt x="1090" y="1030"/>
                        <a:pt x="1083" y="974"/>
                        <a:pt x="1054" y="927"/>
                      </a:cubicBezTo>
                      <a:lnTo>
                        <a:pt x="1039" y="903"/>
                      </a:lnTo>
                      <a:lnTo>
                        <a:pt x="568" y="137"/>
                      </a:lnTo>
                      <a:cubicBezTo>
                        <a:pt x="514" y="49"/>
                        <a:pt x="420" y="1"/>
                        <a:pt x="3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TextBox 1">
            <a:extLst>
              <a:ext uri="{FF2B5EF4-FFF2-40B4-BE49-F238E27FC236}">
                <a16:creationId xmlns:a16="http://schemas.microsoft.com/office/drawing/2014/main" id="{C28714B7-0822-E0D5-9F48-8102CC86E58C}"/>
              </a:ext>
            </a:extLst>
          </p:cNvPr>
          <p:cNvSpPr txBox="1"/>
          <p:nvPr/>
        </p:nvSpPr>
        <p:spPr>
          <a:xfrm>
            <a:off x="8308137" y="50488"/>
            <a:ext cx="587795" cy="307777"/>
          </a:xfrm>
          <a:prstGeom prst="rect">
            <a:avLst/>
          </a:prstGeom>
          <a:noFill/>
        </p:spPr>
        <p:txBody>
          <a:bodyPr wrap="square" rtlCol="0">
            <a:spAutoFit/>
          </a:bodyPr>
          <a:lstStyle/>
          <a:p>
            <a:r>
              <a:rPr lang="en-US" dirty="0"/>
              <a:t>MO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1"/>
        <p:cNvGrpSpPr/>
        <p:nvPr/>
      </p:nvGrpSpPr>
      <p:grpSpPr>
        <a:xfrm>
          <a:off x="0" y="0"/>
          <a:ext cx="0" cy="0"/>
          <a:chOff x="0" y="0"/>
          <a:chExt cx="0" cy="0"/>
        </a:xfrm>
      </p:grpSpPr>
      <p:sp>
        <p:nvSpPr>
          <p:cNvPr id="2407" name="Google Shape;2407;p40"/>
          <p:cNvSpPr/>
          <p:nvPr/>
        </p:nvSpPr>
        <p:spPr>
          <a:xfrm>
            <a:off x="8024284" y="1314177"/>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0"/>
          <p:cNvSpPr/>
          <p:nvPr/>
        </p:nvSpPr>
        <p:spPr>
          <a:xfrm>
            <a:off x="5578898" y="3792256"/>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241;p37">
            <a:extLst>
              <a:ext uri="{FF2B5EF4-FFF2-40B4-BE49-F238E27FC236}">
                <a16:creationId xmlns:a16="http://schemas.microsoft.com/office/drawing/2014/main" id="{D7461821-535E-C61F-C1DA-14C06D813429}"/>
              </a:ext>
            </a:extLst>
          </p:cNvPr>
          <p:cNvSpPr txBox="1">
            <a:spLocks/>
          </p:cNvSpPr>
          <p:nvPr/>
        </p:nvSpPr>
        <p:spPr>
          <a:xfrm>
            <a:off x="656883" y="294629"/>
            <a:ext cx="6013187" cy="40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GB" dirty="0">
                <a:latin typeface="+mn-lt"/>
              </a:rPr>
              <a:t>6. </a:t>
            </a:r>
            <a:r>
              <a:rPr lang="en" dirty="0">
                <a:latin typeface="+mn-lt"/>
              </a:rPr>
              <a:t>Which road users were most  impacted by crashes</a:t>
            </a:r>
            <a:r>
              <a:rPr lang="en-GB" dirty="0">
                <a:latin typeface="+mn-lt"/>
              </a:rPr>
              <a:t>?</a:t>
            </a:r>
          </a:p>
          <a:p>
            <a:pPr marL="0" indent="0"/>
            <a:endParaRPr lang="en-GB" dirty="0"/>
          </a:p>
        </p:txBody>
      </p:sp>
      <p:pic>
        <p:nvPicPr>
          <p:cNvPr id="5" name="Picture 4">
            <a:extLst>
              <a:ext uri="{FF2B5EF4-FFF2-40B4-BE49-F238E27FC236}">
                <a16:creationId xmlns:a16="http://schemas.microsoft.com/office/drawing/2014/main" id="{6C5620AA-9753-3FA0-3621-D02BA9BC9C50}"/>
              </a:ext>
            </a:extLst>
          </p:cNvPr>
          <p:cNvPicPr>
            <a:picLocks noChangeAspect="1"/>
          </p:cNvPicPr>
          <p:nvPr/>
        </p:nvPicPr>
        <p:blipFill>
          <a:blip r:embed="rId3"/>
          <a:stretch>
            <a:fillRect/>
          </a:stretch>
        </p:blipFill>
        <p:spPr>
          <a:xfrm>
            <a:off x="656884" y="1071964"/>
            <a:ext cx="4684196" cy="3209555"/>
          </a:xfrm>
          <a:prstGeom prst="rect">
            <a:avLst/>
          </a:prstGeom>
        </p:spPr>
      </p:pic>
      <p:sp>
        <p:nvSpPr>
          <p:cNvPr id="8" name="TextBox 7">
            <a:extLst>
              <a:ext uri="{FF2B5EF4-FFF2-40B4-BE49-F238E27FC236}">
                <a16:creationId xmlns:a16="http://schemas.microsoft.com/office/drawing/2014/main" id="{AE719DF0-5166-EB49-03C0-6115BE7270F3}"/>
              </a:ext>
            </a:extLst>
          </p:cNvPr>
          <p:cNvSpPr txBox="1"/>
          <p:nvPr/>
        </p:nvSpPr>
        <p:spPr>
          <a:xfrm>
            <a:off x="5536888" y="1185121"/>
            <a:ext cx="3326621" cy="1600438"/>
          </a:xfrm>
          <a:prstGeom prst="rect">
            <a:avLst/>
          </a:prstGeom>
          <a:noFill/>
        </p:spPr>
        <p:txBody>
          <a:bodyPr wrap="square">
            <a:spAutoFit/>
          </a:bodyPr>
          <a:lstStyle/>
          <a:p>
            <a:pPr marL="0" lvl="0" indent="0" algn="l" rtl="0">
              <a:spcBef>
                <a:spcPts val="0"/>
              </a:spcBef>
              <a:spcAft>
                <a:spcPts val="0"/>
              </a:spcAft>
              <a:buNone/>
            </a:pPr>
            <a:r>
              <a:rPr lang="en" dirty="0">
                <a:solidFill>
                  <a:srgbClr val="FF0000"/>
                </a:solidFill>
              </a:rPr>
              <a:t>Analysis and Insights:</a:t>
            </a:r>
          </a:p>
          <a:p>
            <a:pPr marL="0" lvl="0" indent="0" algn="l" rtl="0">
              <a:spcBef>
                <a:spcPts val="0"/>
              </a:spcBef>
              <a:spcAft>
                <a:spcPts val="0"/>
              </a:spcAft>
              <a:buNone/>
            </a:pPr>
            <a:endParaRPr lang="en" sz="1400" dirty="0">
              <a:solidFill>
                <a:srgbClr val="FF0000"/>
              </a:solidFill>
            </a:endParaRPr>
          </a:p>
          <a:p>
            <a:pPr marL="0" lvl="0" indent="0" algn="l" rtl="0">
              <a:spcBef>
                <a:spcPts val="0"/>
              </a:spcBef>
              <a:spcAft>
                <a:spcPts val="0"/>
              </a:spcAft>
              <a:buNone/>
            </a:pPr>
            <a:r>
              <a:rPr lang="en-GB" sz="1400" dirty="0">
                <a:solidFill>
                  <a:schemeClr val="tx1"/>
                </a:solidFill>
              </a:rPr>
              <a:t>The road user which was most impacted by fatal crashes was the </a:t>
            </a:r>
            <a:r>
              <a:rPr lang="en-GB" sz="1400" b="1" dirty="0">
                <a:solidFill>
                  <a:schemeClr val="tx1"/>
                </a:solidFill>
              </a:rPr>
              <a:t>driver</a:t>
            </a:r>
            <a:r>
              <a:rPr lang="en-GB" sz="1400" dirty="0">
                <a:solidFill>
                  <a:schemeClr val="tx1"/>
                </a:solidFill>
              </a:rPr>
              <a:t> </a:t>
            </a:r>
            <a:r>
              <a:rPr lang="en-GB" sz="1400" b="1" dirty="0">
                <a:solidFill>
                  <a:schemeClr val="tx1"/>
                </a:solidFill>
              </a:rPr>
              <a:t>(45.1%) </a:t>
            </a:r>
            <a:r>
              <a:rPr lang="en-GB" sz="1400" dirty="0">
                <a:solidFill>
                  <a:schemeClr val="tx1"/>
                </a:solidFill>
              </a:rPr>
              <a:t>of all fatalities followed by the </a:t>
            </a:r>
            <a:r>
              <a:rPr lang="en-GB" sz="1400" b="1" dirty="0">
                <a:solidFill>
                  <a:schemeClr val="tx1"/>
                </a:solidFill>
              </a:rPr>
              <a:t>passenger (23.1%) </a:t>
            </a:r>
            <a:r>
              <a:rPr lang="en-GB" sz="1400" dirty="0">
                <a:solidFill>
                  <a:schemeClr val="tx1"/>
                </a:solidFill>
              </a:rPr>
              <a:t>and then by the </a:t>
            </a:r>
            <a:r>
              <a:rPr lang="en-GB" sz="1400" b="1" dirty="0">
                <a:solidFill>
                  <a:schemeClr val="tx1"/>
                </a:solidFill>
              </a:rPr>
              <a:t>pedestrian</a:t>
            </a:r>
            <a:r>
              <a:rPr lang="en-GB" b="1" dirty="0">
                <a:solidFill>
                  <a:schemeClr val="tx1"/>
                </a:solidFill>
              </a:rPr>
              <a:t> </a:t>
            </a:r>
            <a:r>
              <a:rPr lang="en-GB" sz="1400" b="1" dirty="0">
                <a:solidFill>
                  <a:schemeClr val="tx1"/>
                </a:solidFill>
              </a:rPr>
              <a:t>(15.6%). </a:t>
            </a:r>
          </a:p>
        </p:txBody>
      </p:sp>
      <p:sp>
        <p:nvSpPr>
          <p:cNvPr id="9" name="TextBox 8">
            <a:extLst>
              <a:ext uri="{FF2B5EF4-FFF2-40B4-BE49-F238E27FC236}">
                <a16:creationId xmlns:a16="http://schemas.microsoft.com/office/drawing/2014/main" id="{A309B90C-550F-6CE5-335C-3BB4CFE341C8}"/>
              </a:ext>
            </a:extLst>
          </p:cNvPr>
          <p:cNvSpPr txBox="1"/>
          <p:nvPr/>
        </p:nvSpPr>
        <p:spPr>
          <a:xfrm>
            <a:off x="8302528" y="106587"/>
            <a:ext cx="690007" cy="307777"/>
          </a:xfrm>
          <a:prstGeom prst="rect">
            <a:avLst/>
          </a:prstGeom>
          <a:noFill/>
        </p:spPr>
        <p:txBody>
          <a:bodyPr wrap="square" rtlCol="0">
            <a:spAutoFit/>
          </a:bodyPr>
          <a:lstStyle/>
          <a:p>
            <a:r>
              <a:rPr lang="en-US" dirty="0"/>
              <a:t>RI</a:t>
            </a:r>
          </a:p>
        </p:txBody>
      </p:sp>
    </p:spTree>
    <p:extLst>
      <p:ext uri="{BB962C8B-B14F-4D97-AF65-F5344CB8AC3E}">
        <p14:creationId xmlns:p14="http://schemas.microsoft.com/office/powerpoint/2010/main" val="2180657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1"/>
        <p:cNvGrpSpPr/>
        <p:nvPr/>
      </p:nvGrpSpPr>
      <p:grpSpPr>
        <a:xfrm>
          <a:off x="0" y="0"/>
          <a:ext cx="0" cy="0"/>
          <a:chOff x="0" y="0"/>
          <a:chExt cx="0" cy="0"/>
        </a:xfrm>
      </p:grpSpPr>
      <p:sp>
        <p:nvSpPr>
          <p:cNvPr id="2407" name="Google Shape;2407;p40"/>
          <p:cNvSpPr/>
          <p:nvPr/>
        </p:nvSpPr>
        <p:spPr>
          <a:xfrm>
            <a:off x="8024284" y="1314177"/>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0"/>
          <p:cNvSpPr/>
          <p:nvPr/>
        </p:nvSpPr>
        <p:spPr>
          <a:xfrm>
            <a:off x="5578898" y="3792256"/>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41;p37">
            <a:extLst>
              <a:ext uri="{FF2B5EF4-FFF2-40B4-BE49-F238E27FC236}">
                <a16:creationId xmlns:a16="http://schemas.microsoft.com/office/drawing/2014/main" id="{25998477-67CA-09C7-75C1-ECB874216CBA}"/>
              </a:ext>
            </a:extLst>
          </p:cNvPr>
          <p:cNvSpPr txBox="1">
            <a:spLocks noGrp="1"/>
          </p:cNvSpPr>
          <p:nvPr>
            <p:ph type="subTitle" idx="1"/>
          </p:nvPr>
        </p:nvSpPr>
        <p:spPr>
          <a:xfrm>
            <a:off x="764573" y="297914"/>
            <a:ext cx="4486920" cy="4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 dirty="0">
                <a:latin typeface="+mn-lt"/>
              </a:rPr>
              <a:t>7. In Victoria, who crashes the most men or women?  </a:t>
            </a:r>
          </a:p>
          <a:p>
            <a:pPr marL="0" lvl="0" indent="0" algn="l" rtl="0">
              <a:spcBef>
                <a:spcPts val="0"/>
              </a:spcBef>
              <a:spcAft>
                <a:spcPts val="0"/>
              </a:spcAft>
            </a:pPr>
            <a:endParaRPr lang="en" dirty="0">
              <a:latin typeface="+mn-lt"/>
            </a:endParaRPr>
          </a:p>
        </p:txBody>
      </p:sp>
      <p:pic>
        <p:nvPicPr>
          <p:cNvPr id="8" name="Picture 7">
            <a:extLst>
              <a:ext uri="{FF2B5EF4-FFF2-40B4-BE49-F238E27FC236}">
                <a16:creationId xmlns:a16="http://schemas.microsoft.com/office/drawing/2014/main" id="{013B0DD6-9438-423E-7881-4DC74E7FE086}"/>
              </a:ext>
            </a:extLst>
          </p:cNvPr>
          <p:cNvPicPr>
            <a:picLocks noChangeAspect="1"/>
          </p:cNvPicPr>
          <p:nvPr/>
        </p:nvPicPr>
        <p:blipFill>
          <a:blip r:embed="rId3"/>
          <a:stretch>
            <a:fillRect/>
          </a:stretch>
        </p:blipFill>
        <p:spPr>
          <a:xfrm>
            <a:off x="374911" y="774476"/>
            <a:ext cx="4486919" cy="3801418"/>
          </a:xfrm>
          <a:prstGeom prst="rect">
            <a:avLst/>
          </a:prstGeom>
        </p:spPr>
      </p:pic>
      <p:sp>
        <p:nvSpPr>
          <p:cNvPr id="9" name="TextBox 8">
            <a:extLst>
              <a:ext uri="{FF2B5EF4-FFF2-40B4-BE49-F238E27FC236}">
                <a16:creationId xmlns:a16="http://schemas.microsoft.com/office/drawing/2014/main" id="{B4DAD4F9-4E41-902D-178D-09CA79FD53B5}"/>
              </a:ext>
            </a:extLst>
          </p:cNvPr>
          <p:cNvSpPr txBox="1"/>
          <p:nvPr/>
        </p:nvSpPr>
        <p:spPr>
          <a:xfrm>
            <a:off x="4928003" y="774476"/>
            <a:ext cx="3841086" cy="2893100"/>
          </a:xfrm>
          <a:prstGeom prst="rect">
            <a:avLst/>
          </a:prstGeom>
          <a:noFill/>
        </p:spPr>
        <p:txBody>
          <a:bodyPr wrap="square">
            <a:spAutoFit/>
          </a:bodyPr>
          <a:lstStyle/>
          <a:p>
            <a:pPr marL="0" lvl="0" indent="0" algn="l" rtl="0">
              <a:spcBef>
                <a:spcPts val="0"/>
              </a:spcBef>
              <a:spcAft>
                <a:spcPts val="0"/>
              </a:spcAft>
              <a:buNone/>
            </a:pPr>
            <a:r>
              <a:rPr lang="en" dirty="0">
                <a:solidFill>
                  <a:srgbClr val="FF0000"/>
                </a:solidFill>
              </a:rPr>
              <a:t>Analysis and Insights:</a:t>
            </a:r>
          </a:p>
          <a:p>
            <a:pPr marL="0" indent="0"/>
            <a:endParaRPr lang="en-GB" dirty="0"/>
          </a:p>
          <a:p>
            <a:pPr marL="0" indent="0"/>
            <a:r>
              <a:rPr lang="en-GB" sz="1400" dirty="0"/>
              <a:t>There was a higher proportion of fatal crashes involving male drivers compared to female drivers. Male drivers are involved in almost </a:t>
            </a:r>
            <a:r>
              <a:rPr lang="en-GB" sz="1400" b="1" dirty="0"/>
              <a:t>three times </a:t>
            </a:r>
            <a:r>
              <a:rPr lang="en-GB" sz="1400" dirty="0"/>
              <a:t> as many fatal crashes as female drivers.</a:t>
            </a:r>
          </a:p>
          <a:p>
            <a:pPr marL="0" indent="0"/>
            <a:r>
              <a:rPr lang="en-GB" sz="1400" dirty="0"/>
              <a:t>Factors affecting results:</a:t>
            </a:r>
          </a:p>
          <a:p>
            <a:pPr marL="0" indent="0"/>
            <a:r>
              <a:rPr lang="en-GB" sz="1400" dirty="0"/>
              <a:t>1. Men might spend longer hours driving due to </a:t>
            </a:r>
            <a:r>
              <a:rPr lang="en-GB" sz="1400" b="1" dirty="0"/>
              <a:t>occupation</a:t>
            </a:r>
            <a:r>
              <a:rPr lang="en-GB" sz="1400" dirty="0"/>
              <a:t>.</a:t>
            </a:r>
          </a:p>
          <a:p>
            <a:pPr marL="0" indent="0"/>
            <a:r>
              <a:rPr lang="en-GB" sz="1400" dirty="0"/>
              <a:t>2. Men may engage more in </a:t>
            </a:r>
            <a:r>
              <a:rPr lang="en-GB" sz="1400" b="1" dirty="0"/>
              <a:t>risky behaviour</a:t>
            </a:r>
            <a:r>
              <a:rPr lang="en-GB" sz="1400" dirty="0"/>
              <a:t>.</a:t>
            </a:r>
          </a:p>
          <a:p>
            <a:pPr marL="0" indent="0"/>
            <a:r>
              <a:rPr lang="en-GB" sz="1400" dirty="0"/>
              <a:t>3. </a:t>
            </a:r>
            <a:r>
              <a:rPr lang="en-GB" sz="1400" b="1" dirty="0"/>
              <a:t>Gender norms </a:t>
            </a:r>
            <a:r>
              <a:rPr lang="en-GB" sz="1400" dirty="0"/>
              <a:t>may encourage men to drive more than women.</a:t>
            </a:r>
          </a:p>
        </p:txBody>
      </p:sp>
      <p:sp>
        <p:nvSpPr>
          <p:cNvPr id="10" name="TextBox 9">
            <a:extLst>
              <a:ext uri="{FF2B5EF4-FFF2-40B4-BE49-F238E27FC236}">
                <a16:creationId xmlns:a16="http://schemas.microsoft.com/office/drawing/2014/main" id="{CD2868B7-63AA-AE01-92A0-5622D907A576}"/>
              </a:ext>
            </a:extLst>
          </p:cNvPr>
          <p:cNvSpPr txBox="1"/>
          <p:nvPr/>
        </p:nvSpPr>
        <p:spPr>
          <a:xfrm>
            <a:off x="8280088" y="95367"/>
            <a:ext cx="684398" cy="307777"/>
          </a:xfrm>
          <a:prstGeom prst="rect">
            <a:avLst/>
          </a:prstGeom>
          <a:noFill/>
        </p:spPr>
        <p:txBody>
          <a:bodyPr wrap="square" rtlCol="0">
            <a:spAutoFit/>
          </a:bodyPr>
          <a:lstStyle/>
          <a:p>
            <a:r>
              <a:rPr lang="en-US" dirty="0"/>
              <a:t>MO</a:t>
            </a:r>
          </a:p>
        </p:txBody>
      </p:sp>
    </p:spTree>
    <p:extLst>
      <p:ext uri="{BB962C8B-B14F-4D97-AF65-F5344CB8AC3E}">
        <p14:creationId xmlns:p14="http://schemas.microsoft.com/office/powerpoint/2010/main" val="2161637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1"/>
        <p:cNvGrpSpPr/>
        <p:nvPr/>
      </p:nvGrpSpPr>
      <p:grpSpPr>
        <a:xfrm>
          <a:off x="0" y="0"/>
          <a:ext cx="0" cy="0"/>
          <a:chOff x="0" y="0"/>
          <a:chExt cx="0" cy="0"/>
        </a:xfrm>
      </p:grpSpPr>
      <p:sp>
        <p:nvSpPr>
          <p:cNvPr id="2407" name="Google Shape;2407;p40"/>
          <p:cNvSpPr/>
          <p:nvPr/>
        </p:nvSpPr>
        <p:spPr>
          <a:xfrm>
            <a:off x="4041314" y="1263688"/>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0"/>
          <p:cNvSpPr/>
          <p:nvPr/>
        </p:nvSpPr>
        <p:spPr>
          <a:xfrm>
            <a:off x="1595928" y="3741767"/>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41;p37">
            <a:extLst>
              <a:ext uri="{FF2B5EF4-FFF2-40B4-BE49-F238E27FC236}">
                <a16:creationId xmlns:a16="http://schemas.microsoft.com/office/drawing/2014/main" id="{D01F8C2D-A490-A337-3EB2-75C1E6F239C9}"/>
              </a:ext>
            </a:extLst>
          </p:cNvPr>
          <p:cNvSpPr txBox="1">
            <a:spLocks/>
          </p:cNvSpPr>
          <p:nvPr/>
        </p:nvSpPr>
        <p:spPr>
          <a:xfrm>
            <a:off x="537449" y="251487"/>
            <a:ext cx="4486920" cy="40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 dirty="0"/>
              <a:t>8. Which driver </a:t>
            </a:r>
            <a:r>
              <a:rPr lang="en" dirty="0">
                <a:latin typeface="+mn-lt"/>
              </a:rPr>
              <a:t>age</a:t>
            </a:r>
            <a:r>
              <a:rPr lang="en" dirty="0"/>
              <a:t> group causes the most fatalities?  </a:t>
            </a:r>
          </a:p>
          <a:p>
            <a:pPr marL="0" indent="0"/>
            <a:endParaRPr lang="en" dirty="0"/>
          </a:p>
        </p:txBody>
      </p:sp>
      <p:pic>
        <p:nvPicPr>
          <p:cNvPr id="6" name="Picture 5">
            <a:extLst>
              <a:ext uri="{FF2B5EF4-FFF2-40B4-BE49-F238E27FC236}">
                <a16:creationId xmlns:a16="http://schemas.microsoft.com/office/drawing/2014/main" id="{264DF633-B103-15D2-590C-A2AFA6DB0F2C}"/>
              </a:ext>
            </a:extLst>
          </p:cNvPr>
          <p:cNvPicPr>
            <a:picLocks noChangeAspect="1"/>
          </p:cNvPicPr>
          <p:nvPr/>
        </p:nvPicPr>
        <p:blipFill>
          <a:blip r:embed="rId3"/>
          <a:stretch>
            <a:fillRect/>
          </a:stretch>
        </p:blipFill>
        <p:spPr>
          <a:xfrm>
            <a:off x="489112" y="723987"/>
            <a:ext cx="4583593" cy="3634840"/>
          </a:xfrm>
          <a:prstGeom prst="rect">
            <a:avLst/>
          </a:prstGeom>
        </p:spPr>
      </p:pic>
      <p:sp>
        <p:nvSpPr>
          <p:cNvPr id="7" name="TextBox 6">
            <a:extLst>
              <a:ext uri="{FF2B5EF4-FFF2-40B4-BE49-F238E27FC236}">
                <a16:creationId xmlns:a16="http://schemas.microsoft.com/office/drawing/2014/main" id="{DCD7C21A-7712-E381-2A41-43ACE965F764}"/>
              </a:ext>
            </a:extLst>
          </p:cNvPr>
          <p:cNvSpPr txBox="1"/>
          <p:nvPr/>
        </p:nvSpPr>
        <p:spPr>
          <a:xfrm>
            <a:off x="5312496" y="723987"/>
            <a:ext cx="3191986" cy="2708434"/>
          </a:xfrm>
          <a:prstGeom prst="rect">
            <a:avLst/>
          </a:prstGeom>
          <a:noFill/>
        </p:spPr>
        <p:txBody>
          <a:bodyPr wrap="square">
            <a:spAutoFit/>
          </a:bodyPr>
          <a:lstStyle/>
          <a:p>
            <a:pPr marL="0" lvl="0" indent="0" algn="l" rtl="0">
              <a:spcBef>
                <a:spcPts val="0"/>
              </a:spcBef>
              <a:spcAft>
                <a:spcPts val="0"/>
              </a:spcAft>
              <a:buNone/>
            </a:pPr>
            <a:r>
              <a:rPr lang="en" sz="1600" dirty="0">
                <a:solidFill>
                  <a:srgbClr val="FF0000"/>
                </a:solidFill>
              </a:rPr>
              <a:t>Analysis and Insights</a:t>
            </a:r>
          </a:p>
          <a:p>
            <a:pPr marL="0" lvl="0" indent="0" algn="l" rtl="0">
              <a:spcBef>
                <a:spcPts val="0"/>
              </a:spcBef>
              <a:spcAft>
                <a:spcPts val="0"/>
              </a:spcAft>
              <a:buNone/>
            </a:pPr>
            <a:endParaRPr lang="en" dirty="0">
              <a:solidFill>
                <a:schemeClr val="tx1"/>
              </a:solidFill>
            </a:endParaRPr>
          </a:p>
          <a:p>
            <a:pPr marL="0" lvl="0" indent="0" algn="l" rtl="0">
              <a:spcBef>
                <a:spcPts val="0"/>
              </a:spcBef>
              <a:spcAft>
                <a:spcPts val="0"/>
              </a:spcAft>
              <a:buNone/>
            </a:pPr>
            <a:r>
              <a:rPr lang="en" sz="1400" dirty="0">
                <a:solidFill>
                  <a:schemeClr val="tx1"/>
                </a:solidFill>
              </a:rPr>
              <a:t>When the data was normalised it showed that the age group between ‘17 to 25’ accounted for more than </a:t>
            </a:r>
            <a:r>
              <a:rPr lang="en" sz="1400" b="1" dirty="0">
                <a:solidFill>
                  <a:schemeClr val="tx1"/>
                </a:solidFill>
              </a:rPr>
              <a:t>one third </a:t>
            </a:r>
            <a:r>
              <a:rPr lang="en" sz="1400" dirty="0">
                <a:solidFill>
                  <a:schemeClr val="tx1"/>
                </a:solidFill>
              </a:rPr>
              <a:t>of crashes. The next two largest respectively were ‘26 to 39’ and ‘40 to 64’ age groups. Younger age groups are moer prone to speeding except the ‘0 to 16 age group’ who are mostly supervised whilst on learners permits. </a:t>
            </a:r>
          </a:p>
        </p:txBody>
      </p:sp>
      <p:sp>
        <p:nvSpPr>
          <p:cNvPr id="9" name="TextBox 8">
            <a:extLst>
              <a:ext uri="{FF2B5EF4-FFF2-40B4-BE49-F238E27FC236}">
                <a16:creationId xmlns:a16="http://schemas.microsoft.com/office/drawing/2014/main" id="{3CFC282A-F38D-0D33-206E-9E12E03C4CBB}"/>
              </a:ext>
            </a:extLst>
          </p:cNvPr>
          <p:cNvSpPr txBox="1"/>
          <p:nvPr/>
        </p:nvSpPr>
        <p:spPr>
          <a:xfrm>
            <a:off x="8302528" y="106587"/>
            <a:ext cx="690007" cy="307777"/>
          </a:xfrm>
          <a:prstGeom prst="rect">
            <a:avLst/>
          </a:prstGeom>
          <a:noFill/>
        </p:spPr>
        <p:txBody>
          <a:bodyPr wrap="square" rtlCol="0">
            <a:spAutoFit/>
          </a:bodyPr>
          <a:lstStyle/>
          <a:p>
            <a:r>
              <a:rPr lang="en-US" dirty="0"/>
              <a:t>RI</a:t>
            </a:r>
          </a:p>
        </p:txBody>
      </p:sp>
    </p:spTree>
    <p:extLst>
      <p:ext uri="{BB962C8B-B14F-4D97-AF65-F5344CB8AC3E}">
        <p14:creationId xmlns:p14="http://schemas.microsoft.com/office/powerpoint/2010/main" val="1424971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25"/>
        <p:cNvGrpSpPr/>
        <p:nvPr/>
      </p:nvGrpSpPr>
      <p:grpSpPr>
        <a:xfrm>
          <a:off x="0" y="0"/>
          <a:ext cx="0" cy="0"/>
          <a:chOff x="0" y="0"/>
          <a:chExt cx="0" cy="0"/>
        </a:xfrm>
      </p:grpSpPr>
      <p:sp>
        <p:nvSpPr>
          <p:cNvPr id="4526" name="Google Shape;4526;p68"/>
          <p:cNvSpPr txBox="1">
            <a:spLocks noGrp="1"/>
          </p:cNvSpPr>
          <p:nvPr>
            <p:ph type="title"/>
          </p:nvPr>
        </p:nvSpPr>
        <p:spPr>
          <a:xfrm>
            <a:off x="720000" y="445025"/>
            <a:ext cx="6572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latin typeface="+mn-lt"/>
              </a:rPr>
              <a:t>Resources</a:t>
            </a:r>
            <a:endParaRPr dirty="0">
              <a:solidFill>
                <a:srgbClr val="FF0000"/>
              </a:solidFill>
              <a:latin typeface="+mn-lt"/>
            </a:endParaRPr>
          </a:p>
        </p:txBody>
      </p:sp>
      <p:sp>
        <p:nvSpPr>
          <p:cNvPr id="4527" name="Google Shape;4527;p68"/>
          <p:cNvSpPr txBox="1">
            <a:spLocks noGrp="1"/>
          </p:cNvSpPr>
          <p:nvPr>
            <p:ph type="body" idx="1"/>
          </p:nvPr>
        </p:nvSpPr>
        <p:spPr>
          <a:xfrm>
            <a:off x="720000" y="1215750"/>
            <a:ext cx="6572700" cy="297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FF0000"/>
                </a:solidFill>
                <a:latin typeface="+mn-lt"/>
              </a:rPr>
              <a:t>Links to where we obtained our resources</a:t>
            </a:r>
          </a:p>
          <a:p>
            <a:pPr marL="0" lvl="0" indent="0" algn="l" rtl="0">
              <a:spcBef>
                <a:spcPts val="0"/>
              </a:spcBef>
              <a:spcAft>
                <a:spcPts val="0"/>
              </a:spcAft>
              <a:buNone/>
            </a:pPr>
            <a:r>
              <a:rPr lang="en-US" sz="1600" dirty="0">
                <a:solidFill>
                  <a:srgbClr val="FF0000"/>
                </a:solidFill>
                <a:latin typeface="+mn-lt"/>
                <a:ea typeface="Archivo SemiBold"/>
                <a:cs typeface="Archivo SemiBold"/>
                <a:sym typeface="Archivo SemiBold"/>
              </a:rPr>
              <a:t>Are women safer than men?</a:t>
            </a:r>
            <a:endParaRPr sz="1600" dirty="0">
              <a:solidFill>
                <a:srgbClr val="FF0000"/>
              </a:solidFill>
              <a:latin typeface="+mn-lt"/>
              <a:ea typeface="Archivo SemiBold"/>
              <a:cs typeface="Archivo SemiBold"/>
              <a:sym typeface="Archivo SemiBold"/>
            </a:endParaRPr>
          </a:p>
          <a:p>
            <a:pPr marL="241300" lvl="0" indent="-203200" algn="l" rtl="0">
              <a:spcBef>
                <a:spcPts val="0"/>
              </a:spcBef>
              <a:spcAft>
                <a:spcPts val="0"/>
              </a:spcAft>
              <a:buSzPts val="1200"/>
              <a:buFont typeface="Archivo"/>
              <a:buChar char="●"/>
            </a:pPr>
            <a:r>
              <a:rPr lang="en-US" sz="1200" u="sng" dirty="0">
                <a:solidFill>
                  <a:schemeClr val="hlink"/>
                </a:solidFill>
                <a:latin typeface="+mn-lt"/>
                <a:hlinkClick r:id="rId3"/>
              </a:rPr>
              <a:t>https://www.greenslips.com.au/blog/are-women-safer-drivers-than-men.html#:~:text=Women%20make%20up%20half%20of,female%20and%2077.3%25%20were%20male</a:t>
            </a:r>
            <a:r>
              <a:rPr lang="en-US" sz="1200" u="sng" dirty="0">
                <a:solidFill>
                  <a:schemeClr val="hlink"/>
                </a:solidFill>
                <a:latin typeface="+mn-lt"/>
              </a:rPr>
              <a:t>.</a:t>
            </a:r>
          </a:p>
          <a:p>
            <a:pPr marL="0" indent="0">
              <a:buNone/>
            </a:pPr>
            <a:r>
              <a:rPr lang="en-US" sz="1600" dirty="0">
                <a:solidFill>
                  <a:srgbClr val="FF0000"/>
                </a:solidFill>
                <a:latin typeface="+mn-lt"/>
                <a:cs typeface="Archivo SemiBold"/>
              </a:rPr>
              <a:t>Why majority of accidents happen on the weekend</a:t>
            </a:r>
          </a:p>
          <a:p>
            <a:pPr marL="241300" lvl="0" indent="-203200" algn="l" rtl="0">
              <a:spcBef>
                <a:spcPts val="0"/>
              </a:spcBef>
              <a:spcAft>
                <a:spcPts val="0"/>
              </a:spcAft>
              <a:buSzPts val="1200"/>
              <a:buFont typeface="Archivo"/>
              <a:buChar char="●"/>
            </a:pPr>
            <a:r>
              <a:rPr lang="en-US" sz="1200" dirty="0">
                <a:latin typeface="+mn-lt"/>
                <a:hlinkClick r:id="rId4"/>
              </a:rPr>
              <a:t>https://clginjurylaw.ca/why-majority-of-auto-accidents-happen-on-weekends/#:~:text=The%20sheer%20volume%20of%20cars,followed%20by%20Fridays%20and%20Sundays</a:t>
            </a:r>
            <a:r>
              <a:rPr lang="en-US" sz="1200" dirty="0">
                <a:latin typeface="+mn-lt"/>
              </a:rPr>
              <a:t>.</a:t>
            </a:r>
          </a:p>
          <a:p>
            <a:pPr marL="241300" lvl="0" indent="-203200" algn="l" rtl="0">
              <a:spcBef>
                <a:spcPts val="0"/>
              </a:spcBef>
              <a:spcAft>
                <a:spcPts val="0"/>
              </a:spcAft>
              <a:buSzPts val="1200"/>
              <a:buFont typeface="Archivo"/>
              <a:buChar char="●"/>
            </a:pPr>
            <a:endParaRPr sz="1200" dirty="0"/>
          </a:p>
        </p:txBody>
      </p:sp>
      <p:grpSp>
        <p:nvGrpSpPr>
          <p:cNvPr id="4528" name="Google Shape;4528;p68"/>
          <p:cNvGrpSpPr/>
          <p:nvPr/>
        </p:nvGrpSpPr>
        <p:grpSpPr>
          <a:xfrm>
            <a:off x="5755200" y="2899365"/>
            <a:ext cx="1346892" cy="1869843"/>
            <a:chOff x="4872401" y="2156219"/>
            <a:chExt cx="1621784" cy="2251467"/>
          </a:xfrm>
        </p:grpSpPr>
        <p:grpSp>
          <p:nvGrpSpPr>
            <p:cNvPr id="4529" name="Google Shape;4529;p68"/>
            <p:cNvGrpSpPr/>
            <p:nvPr/>
          </p:nvGrpSpPr>
          <p:grpSpPr>
            <a:xfrm>
              <a:off x="4872401" y="2156219"/>
              <a:ext cx="750172" cy="2251116"/>
              <a:chOff x="4872401" y="2156219"/>
              <a:chExt cx="750172" cy="2251116"/>
            </a:xfrm>
          </p:grpSpPr>
          <p:sp>
            <p:nvSpPr>
              <p:cNvPr id="4530" name="Google Shape;4530;p68"/>
              <p:cNvSpPr/>
              <p:nvPr/>
            </p:nvSpPr>
            <p:spPr>
              <a:xfrm>
                <a:off x="5217024" y="2362605"/>
                <a:ext cx="45283" cy="2044625"/>
              </a:xfrm>
              <a:custGeom>
                <a:avLst/>
                <a:gdLst/>
                <a:ahLst/>
                <a:cxnLst/>
                <a:rect l="l" t="t" r="r" b="b"/>
                <a:pathLst>
                  <a:path w="1028" h="46416" extrusionOk="0">
                    <a:moveTo>
                      <a:pt x="0" y="0"/>
                    </a:moveTo>
                    <a:lnTo>
                      <a:pt x="0" y="46415"/>
                    </a:lnTo>
                    <a:lnTo>
                      <a:pt x="1028" y="46415"/>
                    </a:lnTo>
                    <a:lnTo>
                      <a:pt x="10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68"/>
              <p:cNvSpPr/>
              <p:nvPr/>
            </p:nvSpPr>
            <p:spPr>
              <a:xfrm>
                <a:off x="5217024" y="2362605"/>
                <a:ext cx="45283" cy="2044625"/>
              </a:xfrm>
              <a:custGeom>
                <a:avLst/>
                <a:gdLst/>
                <a:ahLst/>
                <a:cxnLst/>
                <a:rect l="l" t="t" r="r" b="b"/>
                <a:pathLst>
                  <a:path w="1028" h="46416" extrusionOk="0">
                    <a:moveTo>
                      <a:pt x="0" y="0"/>
                    </a:moveTo>
                    <a:lnTo>
                      <a:pt x="0" y="46415"/>
                    </a:lnTo>
                    <a:lnTo>
                      <a:pt x="1028" y="46415"/>
                    </a:lnTo>
                    <a:lnTo>
                      <a:pt x="1028" y="0"/>
                    </a:lnTo>
                    <a:close/>
                  </a:path>
                </a:pathLst>
              </a:custGeom>
              <a:solidFill>
                <a:srgbClr val="F4F3FE">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68"/>
              <p:cNvSpPr/>
              <p:nvPr/>
            </p:nvSpPr>
            <p:spPr>
              <a:xfrm>
                <a:off x="5216760" y="2797533"/>
                <a:ext cx="45283" cy="146863"/>
              </a:xfrm>
              <a:custGeom>
                <a:avLst/>
                <a:gdLst/>
                <a:ahLst/>
                <a:cxnLst/>
                <a:rect l="l" t="t" r="r" b="b"/>
                <a:pathLst>
                  <a:path w="1028" h="3334" extrusionOk="0">
                    <a:moveTo>
                      <a:pt x="1" y="0"/>
                    </a:moveTo>
                    <a:lnTo>
                      <a:pt x="1" y="3334"/>
                    </a:lnTo>
                    <a:lnTo>
                      <a:pt x="1028" y="3334"/>
                    </a:lnTo>
                    <a:lnTo>
                      <a:pt x="1028" y="0"/>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68"/>
              <p:cNvSpPr/>
              <p:nvPr/>
            </p:nvSpPr>
            <p:spPr>
              <a:xfrm>
                <a:off x="4872401" y="2156219"/>
                <a:ext cx="750172" cy="718059"/>
              </a:xfrm>
              <a:custGeom>
                <a:avLst/>
                <a:gdLst/>
                <a:ahLst/>
                <a:cxnLst/>
                <a:rect l="l" t="t" r="r" b="b"/>
                <a:pathLst>
                  <a:path w="17030" h="16301" extrusionOk="0">
                    <a:moveTo>
                      <a:pt x="8516" y="1"/>
                    </a:moveTo>
                    <a:cubicBezTo>
                      <a:pt x="5603" y="1"/>
                      <a:pt x="2913" y="1554"/>
                      <a:pt x="1457" y="4076"/>
                    </a:cubicBezTo>
                    <a:cubicBezTo>
                      <a:pt x="1" y="6597"/>
                      <a:pt x="1" y="9704"/>
                      <a:pt x="1457" y="12225"/>
                    </a:cubicBezTo>
                    <a:cubicBezTo>
                      <a:pt x="2913" y="14747"/>
                      <a:pt x="5603" y="16300"/>
                      <a:pt x="8516" y="16300"/>
                    </a:cubicBezTo>
                    <a:cubicBezTo>
                      <a:pt x="11427" y="16300"/>
                      <a:pt x="14117" y="14747"/>
                      <a:pt x="15574" y="12225"/>
                    </a:cubicBezTo>
                    <a:cubicBezTo>
                      <a:pt x="17029" y="9704"/>
                      <a:pt x="17029" y="6597"/>
                      <a:pt x="15574" y="4076"/>
                    </a:cubicBezTo>
                    <a:cubicBezTo>
                      <a:pt x="14117" y="1554"/>
                      <a:pt x="11427" y="1"/>
                      <a:pt x="85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68"/>
              <p:cNvSpPr/>
              <p:nvPr/>
            </p:nvSpPr>
            <p:spPr>
              <a:xfrm>
                <a:off x="5036277" y="2459167"/>
                <a:ext cx="422395" cy="112195"/>
              </a:xfrm>
              <a:custGeom>
                <a:avLst/>
                <a:gdLst/>
                <a:ahLst/>
                <a:cxnLst/>
                <a:rect l="l" t="t" r="r" b="b"/>
                <a:pathLst>
                  <a:path w="9589" h="2547" extrusionOk="0">
                    <a:moveTo>
                      <a:pt x="36" y="1"/>
                    </a:moveTo>
                    <a:cubicBezTo>
                      <a:pt x="17" y="1"/>
                      <a:pt x="1" y="16"/>
                      <a:pt x="1" y="35"/>
                    </a:cubicBezTo>
                    <a:lnTo>
                      <a:pt x="1" y="2512"/>
                    </a:lnTo>
                    <a:cubicBezTo>
                      <a:pt x="1" y="2530"/>
                      <a:pt x="17" y="2546"/>
                      <a:pt x="36" y="2546"/>
                    </a:cubicBezTo>
                    <a:lnTo>
                      <a:pt x="9555" y="2546"/>
                    </a:lnTo>
                    <a:cubicBezTo>
                      <a:pt x="9573" y="2546"/>
                      <a:pt x="9588" y="2530"/>
                      <a:pt x="9588" y="2512"/>
                    </a:cubicBezTo>
                    <a:lnTo>
                      <a:pt x="9588" y="35"/>
                    </a:lnTo>
                    <a:cubicBezTo>
                      <a:pt x="9588" y="16"/>
                      <a:pt x="9573" y="1"/>
                      <a:pt x="95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68"/>
              <p:cNvSpPr/>
              <p:nvPr/>
            </p:nvSpPr>
            <p:spPr>
              <a:xfrm>
                <a:off x="4896762" y="2179303"/>
                <a:ext cx="701452" cy="671895"/>
              </a:xfrm>
              <a:custGeom>
                <a:avLst/>
                <a:gdLst/>
                <a:ahLst/>
                <a:cxnLst/>
                <a:rect l="l" t="t" r="r" b="b"/>
                <a:pathLst>
                  <a:path w="15924" h="15253" extrusionOk="0">
                    <a:moveTo>
                      <a:pt x="7962" y="251"/>
                    </a:moveTo>
                    <a:cubicBezTo>
                      <a:pt x="10589" y="251"/>
                      <a:pt x="13037" y="1663"/>
                      <a:pt x="14351" y="3938"/>
                    </a:cubicBezTo>
                    <a:cubicBezTo>
                      <a:pt x="15663" y="6213"/>
                      <a:pt x="15663" y="9040"/>
                      <a:pt x="14351" y="11315"/>
                    </a:cubicBezTo>
                    <a:cubicBezTo>
                      <a:pt x="13037" y="13590"/>
                      <a:pt x="10589" y="15002"/>
                      <a:pt x="7962" y="15002"/>
                    </a:cubicBezTo>
                    <a:cubicBezTo>
                      <a:pt x="5335" y="15002"/>
                      <a:pt x="2887" y="13590"/>
                      <a:pt x="1574" y="11315"/>
                    </a:cubicBezTo>
                    <a:cubicBezTo>
                      <a:pt x="261" y="9040"/>
                      <a:pt x="261" y="6213"/>
                      <a:pt x="1574" y="3938"/>
                    </a:cubicBezTo>
                    <a:cubicBezTo>
                      <a:pt x="2887" y="1663"/>
                      <a:pt x="5335" y="251"/>
                      <a:pt x="7962" y="251"/>
                    </a:cubicBezTo>
                    <a:close/>
                    <a:moveTo>
                      <a:pt x="7962" y="0"/>
                    </a:moveTo>
                    <a:cubicBezTo>
                      <a:pt x="5247" y="0"/>
                      <a:pt x="2716" y="1462"/>
                      <a:pt x="1358" y="3814"/>
                    </a:cubicBezTo>
                    <a:cubicBezTo>
                      <a:pt x="0" y="6165"/>
                      <a:pt x="0" y="9088"/>
                      <a:pt x="1358" y="11440"/>
                    </a:cubicBezTo>
                    <a:cubicBezTo>
                      <a:pt x="2716" y="13791"/>
                      <a:pt x="5247" y="15253"/>
                      <a:pt x="7962" y="15253"/>
                    </a:cubicBezTo>
                    <a:cubicBezTo>
                      <a:pt x="10677" y="15253"/>
                      <a:pt x="13208" y="13791"/>
                      <a:pt x="14566" y="11440"/>
                    </a:cubicBezTo>
                    <a:cubicBezTo>
                      <a:pt x="15924" y="9088"/>
                      <a:pt x="15924" y="6165"/>
                      <a:pt x="14566" y="3814"/>
                    </a:cubicBezTo>
                    <a:cubicBezTo>
                      <a:pt x="13208" y="1462"/>
                      <a:pt x="10677" y="0"/>
                      <a:pt x="79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68"/>
              <p:cNvSpPr/>
              <p:nvPr/>
            </p:nvSpPr>
            <p:spPr>
              <a:xfrm>
                <a:off x="5113280" y="4370950"/>
                <a:ext cx="252759" cy="36385"/>
              </a:xfrm>
              <a:custGeom>
                <a:avLst/>
                <a:gdLst/>
                <a:ahLst/>
                <a:cxnLst/>
                <a:rect l="l" t="t" r="r" b="b"/>
                <a:pathLst>
                  <a:path w="5738" h="826" extrusionOk="0">
                    <a:moveTo>
                      <a:pt x="0" y="0"/>
                    </a:moveTo>
                    <a:lnTo>
                      <a:pt x="0" y="825"/>
                    </a:lnTo>
                    <a:lnTo>
                      <a:pt x="5738" y="825"/>
                    </a:lnTo>
                    <a:lnTo>
                      <a:pt x="57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68"/>
              <p:cNvSpPr/>
              <p:nvPr/>
            </p:nvSpPr>
            <p:spPr>
              <a:xfrm>
                <a:off x="5113280" y="4370950"/>
                <a:ext cx="252759" cy="36385"/>
              </a:xfrm>
              <a:custGeom>
                <a:avLst/>
                <a:gdLst/>
                <a:ahLst/>
                <a:cxnLst/>
                <a:rect l="l" t="t" r="r" b="b"/>
                <a:pathLst>
                  <a:path w="5738" h="826" extrusionOk="0">
                    <a:moveTo>
                      <a:pt x="0" y="0"/>
                    </a:moveTo>
                    <a:lnTo>
                      <a:pt x="0" y="825"/>
                    </a:lnTo>
                    <a:lnTo>
                      <a:pt x="5738" y="825"/>
                    </a:lnTo>
                    <a:lnTo>
                      <a:pt x="5738" y="0"/>
                    </a:lnTo>
                    <a:close/>
                  </a:path>
                </a:pathLst>
              </a:custGeom>
              <a:solidFill>
                <a:srgbClr val="F4F3FE">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8" name="Google Shape;4538;p68"/>
            <p:cNvGrpSpPr/>
            <p:nvPr/>
          </p:nvGrpSpPr>
          <p:grpSpPr>
            <a:xfrm>
              <a:off x="5351825" y="2508770"/>
              <a:ext cx="1142361" cy="1898916"/>
              <a:chOff x="5351825" y="2508770"/>
              <a:chExt cx="1142361" cy="1898916"/>
            </a:xfrm>
          </p:grpSpPr>
          <p:sp>
            <p:nvSpPr>
              <p:cNvPr id="4539" name="Google Shape;4539;p68"/>
              <p:cNvSpPr/>
              <p:nvPr/>
            </p:nvSpPr>
            <p:spPr>
              <a:xfrm>
                <a:off x="5838825" y="2508770"/>
                <a:ext cx="429267" cy="604895"/>
              </a:xfrm>
              <a:custGeom>
                <a:avLst/>
                <a:gdLst/>
                <a:ahLst/>
                <a:cxnLst/>
                <a:rect l="l" t="t" r="r" b="b"/>
                <a:pathLst>
                  <a:path w="9745" h="13732" extrusionOk="0">
                    <a:moveTo>
                      <a:pt x="5096" y="1"/>
                    </a:moveTo>
                    <a:cubicBezTo>
                      <a:pt x="3890" y="1"/>
                      <a:pt x="3043" y="344"/>
                      <a:pt x="2515" y="768"/>
                    </a:cubicBezTo>
                    <a:lnTo>
                      <a:pt x="2515" y="769"/>
                    </a:lnTo>
                    <a:cubicBezTo>
                      <a:pt x="1986" y="1192"/>
                      <a:pt x="1591" y="1689"/>
                      <a:pt x="1404" y="2240"/>
                    </a:cubicBezTo>
                    <a:cubicBezTo>
                      <a:pt x="1163" y="2949"/>
                      <a:pt x="1069" y="3968"/>
                      <a:pt x="1069" y="4560"/>
                    </a:cubicBezTo>
                    <a:cubicBezTo>
                      <a:pt x="1069" y="5152"/>
                      <a:pt x="1187" y="6583"/>
                      <a:pt x="970" y="7635"/>
                    </a:cubicBezTo>
                    <a:cubicBezTo>
                      <a:pt x="753" y="8686"/>
                      <a:pt x="1" y="9602"/>
                      <a:pt x="63" y="9967"/>
                    </a:cubicBezTo>
                    <a:cubicBezTo>
                      <a:pt x="289" y="11283"/>
                      <a:pt x="2093" y="12300"/>
                      <a:pt x="3262" y="12942"/>
                    </a:cubicBezTo>
                    <a:cubicBezTo>
                      <a:pt x="3755" y="13214"/>
                      <a:pt x="4308" y="13360"/>
                      <a:pt x="4857" y="13489"/>
                    </a:cubicBezTo>
                    <a:cubicBezTo>
                      <a:pt x="5395" y="13616"/>
                      <a:pt x="5941" y="13729"/>
                      <a:pt x="6492" y="13731"/>
                    </a:cubicBezTo>
                    <a:cubicBezTo>
                      <a:pt x="6497" y="13731"/>
                      <a:pt x="6503" y="13731"/>
                      <a:pt x="6508" y="13731"/>
                    </a:cubicBezTo>
                    <a:cubicBezTo>
                      <a:pt x="7056" y="13731"/>
                      <a:pt x="7614" y="13613"/>
                      <a:pt x="8072" y="13315"/>
                    </a:cubicBezTo>
                    <a:cubicBezTo>
                      <a:pt x="8663" y="12927"/>
                      <a:pt x="9031" y="12279"/>
                      <a:pt x="9294" y="11624"/>
                    </a:cubicBezTo>
                    <a:cubicBezTo>
                      <a:pt x="9542" y="11009"/>
                      <a:pt x="9744" y="10265"/>
                      <a:pt x="9495" y="9617"/>
                    </a:cubicBezTo>
                    <a:cubicBezTo>
                      <a:pt x="9247" y="8971"/>
                      <a:pt x="8915" y="8685"/>
                      <a:pt x="8803" y="7996"/>
                    </a:cubicBezTo>
                    <a:cubicBezTo>
                      <a:pt x="8753" y="7690"/>
                      <a:pt x="8984" y="6159"/>
                      <a:pt x="9009" y="5910"/>
                    </a:cubicBezTo>
                    <a:cubicBezTo>
                      <a:pt x="9065" y="5357"/>
                      <a:pt x="9158" y="4409"/>
                      <a:pt x="8947" y="3409"/>
                    </a:cubicBezTo>
                    <a:cubicBezTo>
                      <a:pt x="8737" y="2411"/>
                      <a:pt x="8304" y="1717"/>
                      <a:pt x="7867" y="1273"/>
                    </a:cubicBezTo>
                    <a:cubicBezTo>
                      <a:pt x="7280" y="677"/>
                      <a:pt x="6300" y="1"/>
                      <a:pt x="5096" y="1"/>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68"/>
              <p:cNvSpPr/>
              <p:nvPr/>
            </p:nvSpPr>
            <p:spPr>
              <a:xfrm>
                <a:off x="5922392" y="2711367"/>
                <a:ext cx="280510" cy="243156"/>
              </a:xfrm>
              <a:custGeom>
                <a:avLst/>
                <a:gdLst/>
                <a:ahLst/>
                <a:cxnLst/>
                <a:rect l="l" t="t" r="r" b="b"/>
                <a:pathLst>
                  <a:path w="6368" h="5520" extrusionOk="0">
                    <a:moveTo>
                      <a:pt x="5776" y="0"/>
                    </a:moveTo>
                    <a:lnTo>
                      <a:pt x="1262" y="1636"/>
                    </a:lnTo>
                    <a:lnTo>
                      <a:pt x="0" y="4593"/>
                    </a:lnTo>
                    <a:lnTo>
                      <a:pt x="2760" y="5519"/>
                    </a:lnTo>
                    <a:lnTo>
                      <a:pt x="5874" y="5085"/>
                    </a:lnTo>
                    <a:lnTo>
                      <a:pt x="6367" y="3312"/>
                    </a:lnTo>
                    <a:lnTo>
                      <a:pt x="6249" y="1361"/>
                    </a:lnTo>
                    <a:lnTo>
                      <a:pt x="5776" y="0"/>
                    </a:lnTo>
                    <a:close/>
                  </a:path>
                </a:pathLst>
              </a:custGeom>
              <a:solidFill>
                <a:srgbClr val="5129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68"/>
              <p:cNvSpPr/>
              <p:nvPr/>
            </p:nvSpPr>
            <p:spPr>
              <a:xfrm>
                <a:off x="6172038" y="2756477"/>
                <a:ext cx="103121" cy="228003"/>
              </a:xfrm>
              <a:custGeom>
                <a:avLst/>
                <a:gdLst/>
                <a:ahLst/>
                <a:cxnLst/>
                <a:rect l="l" t="t" r="r" b="b"/>
                <a:pathLst>
                  <a:path w="2341" h="5176" extrusionOk="0">
                    <a:moveTo>
                      <a:pt x="1473" y="0"/>
                    </a:moveTo>
                    <a:cubicBezTo>
                      <a:pt x="1473" y="0"/>
                      <a:pt x="970" y="160"/>
                      <a:pt x="719" y="239"/>
                    </a:cubicBezTo>
                    <a:cubicBezTo>
                      <a:pt x="666" y="256"/>
                      <a:pt x="607" y="262"/>
                      <a:pt x="545" y="262"/>
                    </a:cubicBezTo>
                    <a:cubicBezTo>
                      <a:pt x="365" y="262"/>
                      <a:pt x="161" y="207"/>
                      <a:pt x="1" y="185"/>
                    </a:cubicBezTo>
                    <a:lnTo>
                      <a:pt x="1" y="185"/>
                    </a:lnTo>
                    <a:cubicBezTo>
                      <a:pt x="166" y="662"/>
                      <a:pt x="208" y="1342"/>
                      <a:pt x="208" y="1762"/>
                    </a:cubicBezTo>
                    <a:cubicBezTo>
                      <a:pt x="208" y="2266"/>
                      <a:pt x="43" y="2663"/>
                      <a:pt x="57" y="3155"/>
                    </a:cubicBezTo>
                    <a:cubicBezTo>
                      <a:pt x="78" y="3939"/>
                      <a:pt x="281" y="4424"/>
                      <a:pt x="505" y="5176"/>
                    </a:cubicBezTo>
                    <a:cubicBezTo>
                      <a:pt x="993" y="5018"/>
                      <a:pt x="1510" y="4979"/>
                      <a:pt x="2027" y="4935"/>
                    </a:cubicBezTo>
                    <a:cubicBezTo>
                      <a:pt x="2065" y="4616"/>
                      <a:pt x="2341" y="4294"/>
                      <a:pt x="2226" y="3994"/>
                    </a:cubicBezTo>
                    <a:cubicBezTo>
                      <a:pt x="1977" y="3348"/>
                      <a:pt x="1605" y="2764"/>
                      <a:pt x="1502" y="1900"/>
                    </a:cubicBezTo>
                    <a:cubicBezTo>
                      <a:pt x="1397" y="1020"/>
                      <a:pt x="1473" y="0"/>
                      <a:pt x="1473"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68"/>
              <p:cNvSpPr/>
              <p:nvPr/>
            </p:nvSpPr>
            <p:spPr>
              <a:xfrm>
                <a:off x="6002788" y="2870087"/>
                <a:ext cx="106557" cy="45900"/>
              </a:xfrm>
              <a:custGeom>
                <a:avLst/>
                <a:gdLst/>
                <a:ahLst/>
                <a:cxnLst/>
                <a:rect l="l" t="t" r="r" b="b"/>
                <a:pathLst>
                  <a:path w="2419" h="1042" extrusionOk="0">
                    <a:moveTo>
                      <a:pt x="1" y="1"/>
                    </a:moveTo>
                    <a:lnTo>
                      <a:pt x="1" y="1032"/>
                    </a:lnTo>
                    <a:lnTo>
                      <a:pt x="2419" y="1041"/>
                    </a:lnTo>
                    <a:lnTo>
                      <a:pt x="2419"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68"/>
              <p:cNvSpPr/>
              <p:nvPr/>
            </p:nvSpPr>
            <p:spPr>
              <a:xfrm>
                <a:off x="5351825" y="2642205"/>
                <a:ext cx="473890" cy="371033"/>
              </a:xfrm>
              <a:custGeom>
                <a:avLst/>
                <a:gdLst/>
                <a:ahLst/>
                <a:cxnLst/>
                <a:rect l="l" t="t" r="r" b="b"/>
                <a:pathLst>
                  <a:path w="10758" h="8423" extrusionOk="0">
                    <a:moveTo>
                      <a:pt x="145" y="1"/>
                    </a:moveTo>
                    <a:cubicBezTo>
                      <a:pt x="69" y="1"/>
                      <a:pt x="11" y="60"/>
                      <a:pt x="8" y="141"/>
                    </a:cubicBezTo>
                    <a:cubicBezTo>
                      <a:pt x="1" y="266"/>
                      <a:pt x="75" y="407"/>
                      <a:pt x="248" y="637"/>
                    </a:cubicBezTo>
                    <a:cubicBezTo>
                      <a:pt x="421" y="866"/>
                      <a:pt x="694" y="1071"/>
                      <a:pt x="694" y="1071"/>
                    </a:cubicBezTo>
                    <a:cubicBezTo>
                      <a:pt x="694" y="1071"/>
                      <a:pt x="545" y="1105"/>
                      <a:pt x="501" y="1149"/>
                    </a:cubicBezTo>
                    <a:cubicBezTo>
                      <a:pt x="458" y="1193"/>
                      <a:pt x="240" y="1646"/>
                      <a:pt x="236" y="1772"/>
                    </a:cubicBezTo>
                    <a:cubicBezTo>
                      <a:pt x="230" y="1896"/>
                      <a:pt x="283" y="1974"/>
                      <a:pt x="283" y="1974"/>
                    </a:cubicBezTo>
                    <a:cubicBezTo>
                      <a:pt x="283" y="1974"/>
                      <a:pt x="166" y="2059"/>
                      <a:pt x="187" y="2151"/>
                    </a:cubicBezTo>
                    <a:cubicBezTo>
                      <a:pt x="208" y="2243"/>
                      <a:pt x="304" y="2333"/>
                      <a:pt x="468" y="2384"/>
                    </a:cubicBezTo>
                    <a:cubicBezTo>
                      <a:pt x="631" y="2435"/>
                      <a:pt x="1078" y="2535"/>
                      <a:pt x="1199" y="2595"/>
                    </a:cubicBezTo>
                    <a:cubicBezTo>
                      <a:pt x="1313" y="2653"/>
                      <a:pt x="1566" y="2823"/>
                      <a:pt x="1819" y="2823"/>
                    </a:cubicBezTo>
                    <a:cubicBezTo>
                      <a:pt x="1834" y="2823"/>
                      <a:pt x="1849" y="2822"/>
                      <a:pt x="1863" y="2821"/>
                    </a:cubicBezTo>
                    <a:cubicBezTo>
                      <a:pt x="2038" y="2807"/>
                      <a:pt x="2155" y="2754"/>
                      <a:pt x="2280" y="2754"/>
                    </a:cubicBezTo>
                    <a:cubicBezTo>
                      <a:pt x="2345" y="2754"/>
                      <a:pt x="2413" y="2769"/>
                      <a:pt x="2493" y="2811"/>
                    </a:cubicBezTo>
                    <a:cubicBezTo>
                      <a:pt x="2726" y="2932"/>
                      <a:pt x="10758" y="8423"/>
                      <a:pt x="10758" y="8423"/>
                    </a:cubicBezTo>
                    <a:lnTo>
                      <a:pt x="10574" y="5579"/>
                    </a:lnTo>
                    <a:cubicBezTo>
                      <a:pt x="10574" y="5579"/>
                      <a:pt x="2858" y="2035"/>
                      <a:pt x="2619" y="1844"/>
                    </a:cubicBezTo>
                    <a:cubicBezTo>
                      <a:pt x="2378" y="1653"/>
                      <a:pt x="1795" y="996"/>
                      <a:pt x="1669" y="950"/>
                    </a:cubicBezTo>
                    <a:cubicBezTo>
                      <a:pt x="1603" y="927"/>
                      <a:pt x="1542" y="921"/>
                      <a:pt x="1499" y="921"/>
                    </a:cubicBezTo>
                    <a:cubicBezTo>
                      <a:pt x="1459" y="921"/>
                      <a:pt x="1434" y="926"/>
                      <a:pt x="1434" y="926"/>
                    </a:cubicBezTo>
                    <a:cubicBezTo>
                      <a:pt x="1434" y="926"/>
                      <a:pt x="810" y="574"/>
                      <a:pt x="664" y="446"/>
                    </a:cubicBezTo>
                    <a:cubicBezTo>
                      <a:pt x="517" y="318"/>
                      <a:pt x="405" y="161"/>
                      <a:pt x="274" y="53"/>
                    </a:cubicBezTo>
                    <a:cubicBezTo>
                      <a:pt x="229" y="17"/>
                      <a:pt x="185" y="1"/>
                      <a:pt x="145"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68"/>
              <p:cNvSpPr/>
              <p:nvPr/>
            </p:nvSpPr>
            <p:spPr>
              <a:xfrm>
                <a:off x="5362221" y="2726169"/>
                <a:ext cx="60393" cy="12598"/>
              </a:xfrm>
              <a:custGeom>
                <a:avLst/>
                <a:gdLst/>
                <a:ahLst/>
                <a:cxnLst/>
                <a:rect l="l" t="t" r="r" b="b"/>
                <a:pathLst>
                  <a:path w="1371" h="286" extrusionOk="0">
                    <a:moveTo>
                      <a:pt x="384" y="1"/>
                    </a:moveTo>
                    <a:cubicBezTo>
                      <a:pt x="237" y="1"/>
                      <a:pt x="51" y="23"/>
                      <a:pt x="41" y="25"/>
                    </a:cubicBezTo>
                    <a:cubicBezTo>
                      <a:pt x="17" y="27"/>
                      <a:pt x="1" y="50"/>
                      <a:pt x="3" y="74"/>
                    </a:cubicBezTo>
                    <a:cubicBezTo>
                      <a:pt x="6" y="95"/>
                      <a:pt x="24" y="112"/>
                      <a:pt x="46" y="112"/>
                    </a:cubicBezTo>
                    <a:cubicBezTo>
                      <a:pt x="48" y="112"/>
                      <a:pt x="50" y="111"/>
                      <a:pt x="52" y="111"/>
                    </a:cubicBezTo>
                    <a:cubicBezTo>
                      <a:pt x="55" y="111"/>
                      <a:pt x="246" y="87"/>
                      <a:pt x="387" y="87"/>
                    </a:cubicBezTo>
                    <a:cubicBezTo>
                      <a:pt x="426" y="87"/>
                      <a:pt x="461" y="89"/>
                      <a:pt x="487" y="94"/>
                    </a:cubicBezTo>
                    <a:cubicBezTo>
                      <a:pt x="558" y="108"/>
                      <a:pt x="613" y="126"/>
                      <a:pt x="688" y="154"/>
                    </a:cubicBezTo>
                    <a:cubicBezTo>
                      <a:pt x="742" y="173"/>
                      <a:pt x="805" y="196"/>
                      <a:pt x="887" y="221"/>
                    </a:cubicBezTo>
                    <a:cubicBezTo>
                      <a:pt x="1091" y="283"/>
                      <a:pt x="1317" y="285"/>
                      <a:pt x="1326" y="285"/>
                    </a:cubicBezTo>
                    <a:lnTo>
                      <a:pt x="1327" y="286"/>
                    </a:lnTo>
                    <a:cubicBezTo>
                      <a:pt x="1350" y="286"/>
                      <a:pt x="1370" y="266"/>
                      <a:pt x="1370" y="243"/>
                    </a:cubicBezTo>
                    <a:cubicBezTo>
                      <a:pt x="1370" y="218"/>
                      <a:pt x="1350" y="198"/>
                      <a:pt x="1327" y="198"/>
                    </a:cubicBezTo>
                    <a:cubicBezTo>
                      <a:pt x="1325" y="198"/>
                      <a:pt x="1104" y="196"/>
                      <a:pt x="913" y="138"/>
                    </a:cubicBezTo>
                    <a:cubicBezTo>
                      <a:pt x="832" y="114"/>
                      <a:pt x="770" y="91"/>
                      <a:pt x="717" y="73"/>
                    </a:cubicBezTo>
                    <a:cubicBezTo>
                      <a:pt x="641" y="45"/>
                      <a:pt x="581" y="23"/>
                      <a:pt x="503" y="9"/>
                    </a:cubicBezTo>
                    <a:cubicBezTo>
                      <a:pt x="472" y="3"/>
                      <a:pt x="430"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68"/>
              <p:cNvSpPr/>
              <p:nvPr/>
            </p:nvSpPr>
            <p:spPr>
              <a:xfrm>
                <a:off x="5380150" y="2687447"/>
                <a:ext cx="24756" cy="18853"/>
              </a:xfrm>
              <a:custGeom>
                <a:avLst/>
                <a:gdLst/>
                <a:ahLst/>
                <a:cxnLst/>
                <a:rect l="l" t="t" r="r" b="b"/>
                <a:pathLst>
                  <a:path w="562" h="428" extrusionOk="0">
                    <a:moveTo>
                      <a:pt x="50" y="1"/>
                    </a:moveTo>
                    <a:cubicBezTo>
                      <a:pt x="36" y="1"/>
                      <a:pt x="23" y="7"/>
                      <a:pt x="15" y="19"/>
                    </a:cubicBezTo>
                    <a:cubicBezTo>
                      <a:pt x="1" y="38"/>
                      <a:pt x="6" y="65"/>
                      <a:pt x="24" y="79"/>
                    </a:cubicBezTo>
                    <a:lnTo>
                      <a:pt x="487" y="418"/>
                    </a:lnTo>
                    <a:cubicBezTo>
                      <a:pt x="494" y="424"/>
                      <a:pt x="504" y="427"/>
                      <a:pt x="513" y="427"/>
                    </a:cubicBezTo>
                    <a:cubicBezTo>
                      <a:pt x="526" y="427"/>
                      <a:pt x="540" y="420"/>
                      <a:pt x="548" y="408"/>
                    </a:cubicBezTo>
                    <a:cubicBezTo>
                      <a:pt x="562" y="390"/>
                      <a:pt x="558" y="362"/>
                      <a:pt x="539" y="348"/>
                    </a:cubicBezTo>
                    <a:lnTo>
                      <a:pt x="75" y="9"/>
                    </a:lnTo>
                    <a:cubicBezTo>
                      <a:pt x="68" y="4"/>
                      <a:pt x="59" y="1"/>
                      <a:pt x="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68"/>
              <p:cNvSpPr/>
              <p:nvPr/>
            </p:nvSpPr>
            <p:spPr>
              <a:xfrm>
                <a:off x="5374291" y="2705684"/>
                <a:ext cx="38235" cy="31496"/>
              </a:xfrm>
              <a:custGeom>
                <a:avLst/>
                <a:gdLst/>
                <a:ahLst/>
                <a:cxnLst/>
                <a:rect l="l" t="t" r="r" b="b"/>
                <a:pathLst>
                  <a:path w="868" h="715" extrusionOk="0">
                    <a:moveTo>
                      <a:pt x="444" y="0"/>
                    </a:moveTo>
                    <a:cubicBezTo>
                      <a:pt x="367" y="0"/>
                      <a:pt x="282" y="15"/>
                      <a:pt x="227" y="34"/>
                    </a:cubicBezTo>
                    <a:cubicBezTo>
                      <a:pt x="126" y="70"/>
                      <a:pt x="73" y="213"/>
                      <a:pt x="43" y="299"/>
                    </a:cubicBezTo>
                    <a:lnTo>
                      <a:pt x="32" y="329"/>
                    </a:lnTo>
                    <a:cubicBezTo>
                      <a:pt x="0" y="409"/>
                      <a:pt x="19" y="512"/>
                      <a:pt x="20" y="517"/>
                    </a:cubicBezTo>
                    <a:cubicBezTo>
                      <a:pt x="24" y="537"/>
                      <a:pt x="43" y="553"/>
                      <a:pt x="62" y="553"/>
                    </a:cubicBezTo>
                    <a:cubicBezTo>
                      <a:pt x="65" y="553"/>
                      <a:pt x="67" y="552"/>
                      <a:pt x="70" y="552"/>
                    </a:cubicBezTo>
                    <a:cubicBezTo>
                      <a:pt x="94" y="547"/>
                      <a:pt x="110" y="525"/>
                      <a:pt x="105" y="501"/>
                    </a:cubicBezTo>
                    <a:cubicBezTo>
                      <a:pt x="101" y="477"/>
                      <a:pt x="94" y="407"/>
                      <a:pt x="112" y="362"/>
                    </a:cubicBezTo>
                    <a:lnTo>
                      <a:pt x="125" y="328"/>
                    </a:lnTo>
                    <a:cubicBezTo>
                      <a:pt x="148" y="262"/>
                      <a:pt x="193" y="139"/>
                      <a:pt x="255" y="117"/>
                    </a:cubicBezTo>
                    <a:cubicBezTo>
                      <a:pt x="311" y="97"/>
                      <a:pt x="386" y="87"/>
                      <a:pt x="445" y="87"/>
                    </a:cubicBezTo>
                    <a:cubicBezTo>
                      <a:pt x="486" y="87"/>
                      <a:pt x="520" y="92"/>
                      <a:pt x="534" y="100"/>
                    </a:cubicBezTo>
                    <a:cubicBezTo>
                      <a:pt x="595" y="136"/>
                      <a:pt x="779" y="303"/>
                      <a:pt x="780" y="389"/>
                    </a:cubicBezTo>
                    <a:cubicBezTo>
                      <a:pt x="781" y="497"/>
                      <a:pt x="746" y="660"/>
                      <a:pt x="746" y="662"/>
                    </a:cubicBezTo>
                    <a:cubicBezTo>
                      <a:pt x="741" y="686"/>
                      <a:pt x="756" y="709"/>
                      <a:pt x="780" y="713"/>
                    </a:cubicBezTo>
                    <a:cubicBezTo>
                      <a:pt x="783" y="713"/>
                      <a:pt x="786" y="715"/>
                      <a:pt x="789" y="715"/>
                    </a:cubicBezTo>
                    <a:cubicBezTo>
                      <a:pt x="809" y="715"/>
                      <a:pt x="827" y="701"/>
                      <a:pt x="831" y="680"/>
                    </a:cubicBezTo>
                    <a:cubicBezTo>
                      <a:pt x="833" y="673"/>
                      <a:pt x="867" y="506"/>
                      <a:pt x="866" y="389"/>
                    </a:cubicBezTo>
                    <a:cubicBezTo>
                      <a:pt x="865" y="245"/>
                      <a:pt x="630" y="56"/>
                      <a:pt x="578" y="26"/>
                    </a:cubicBezTo>
                    <a:cubicBezTo>
                      <a:pt x="548" y="8"/>
                      <a:pt x="498" y="0"/>
                      <a:pt x="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68"/>
              <p:cNvSpPr/>
              <p:nvPr/>
            </p:nvSpPr>
            <p:spPr>
              <a:xfrm>
                <a:off x="5388873" y="2712644"/>
                <a:ext cx="20307" cy="19382"/>
              </a:xfrm>
              <a:custGeom>
                <a:avLst/>
                <a:gdLst/>
                <a:ahLst/>
                <a:cxnLst/>
                <a:rect l="l" t="t" r="r" b="b"/>
                <a:pathLst>
                  <a:path w="461" h="440" extrusionOk="0">
                    <a:moveTo>
                      <a:pt x="242" y="0"/>
                    </a:moveTo>
                    <a:cubicBezTo>
                      <a:pt x="156" y="0"/>
                      <a:pt x="103" y="31"/>
                      <a:pt x="100" y="33"/>
                    </a:cubicBezTo>
                    <a:lnTo>
                      <a:pt x="76" y="46"/>
                    </a:lnTo>
                    <a:lnTo>
                      <a:pt x="78" y="73"/>
                    </a:lnTo>
                    <a:cubicBezTo>
                      <a:pt x="82" y="159"/>
                      <a:pt x="69" y="315"/>
                      <a:pt x="18" y="365"/>
                    </a:cubicBezTo>
                    <a:cubicBezTo>
                      <a:pt x="1" y="382"/>
                      <a:pt x="1" y="409"/>
                      <a:pt x="17" y="426"/>
                    </a:cubicBezTo>
                    <a:cubicBezTo>
                      <a:pt x="25" y="435"/>
                      <a:pt x="36" y="439"/>
                      <a:pt x="48" y="439"/>
                    </a:cubicBezTo>
                    <a:lnTo>
                      <a:pt x="48" y="439"/>
                    </a:lnTo>
                    <a:cubicBezTo>
                      <a:pt x="59" y="439"/>
                      <a:pt x="70" y="435"/>
                      <a:pt x="79" y="427"/>
                    </a:cubicBezTo>
                    <a:cubicBezTo>
                      <a:pt x="158" y="350"/>
                      <a:pt x="166" y="173"/>
                      <a:pt x="165" y="98"/>
                    </a:cubicBezTo>
                    <a:cubicBezTo>
                      <a:pt x="182" y="93"/>
                      <a:pt x="207" y="87"/>
                      <a:pt x="241" y="87"/>
                    </a:cubicBezTo>
                    <a:cubicBezTo>
                      <a:pt x="281" y="87"/>
                      <a:pt x="332" y="96"/>
                      <a:pt x="392" y="124"/>
                    </a:cubicBezTo>
                    <a:cubicBezTo>
                      <a:pt x="398" y="127"/>
                      <a:pt x="404" y="128"/>
                      <a:pt x="411" y="128"/>
                    </a:cubicBezTo>
                    <a:cubicBezTo>
                      <a:pt x="427" y="128"/>
                      <a:pt x="443" y="120"/>
                      <a:pt x="450" y="104"/>
                    </a:cubicBezTo>
                    <a:cubicBezTo>
                      <a:pt x="460" y="83"/>
                      <a:pt x="451" y="56"/>
                      <a:pt x="429" y="46"/>
                    </a:cubicBezTo>
                    <a:cubicBezTo>
                      <a:pt x="357" y="11"/>
                      <a:pt x="294" y="0"/>
                      <a:pt x="242" y="0"/>
                    </a:cubicBezTo>
                    <a:close/>
                    <a:moveTo>
                      <a:pt x="48" y="439"/>
                    </a:moveTo>
                    <a:cubicBezTo>
                      <a:pt x="48" y="439"/>
                      <a:pt x="48" y="439"/>
                      <a:pt x="47" y="439"/>
                    </a:cubicBezTo>
                    <a:lnTo>
                      <a:pt x="49" y="439"/>
                    </a:lnTo>
                    <a:cubicBezTo>
                      <a:pt x="48" y="439"/>
                      <a:pt x="48" y="439"/>
                      <a:pt x="48" y="4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68"/>
              <p:cNvSpPr/>
              <p:nvPr/>
            </p:nvSpPr>
            <p:spPr>
              <a:xfrm>
                <a:off x="5968251" y="2901629"/>
                <a:ext cx="180209" cy="89774"/>
              </a:xfrm>
              <a:custGeom>
                <a:avLst/>
                <a:gdLst/>
                <a:ahLst/>
                <a:cxnLst/>
                <a:rect l="l" t="t" r="r" b="b"/>
                <a:pathLst>
                  <a:path w="4091" h="2038" extrusionOk="0">
                    <a:moveTo>
                      <a:pt x="785" y="1"/>
                    </a:moveTo>
                    <a:lnTo>
                      <a:pt x="1" y="18"/>
                    </a:lnTo>
                    <a:lnTo>
                      <a:pt x="891" y="2038"/>
                    </a:lnTo>
                    <a:lnTo>
                      <a:pt x="3838" y="1773"/>
                    </a:lnTo>
                    <a:lnTo>
                      <a:pt x="4091" y="208"/>
                    </a:lnTo>
                    <a:lnTo>
                      <a:pt x="3203" y="10"/>
                    </a:lnTo>
                    <a:lnTo>
                      <a:pt x="785"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68"/>
              <p:cNvSpPr/>
              <p:nvPr/>
            </p:nvSpPr>
            <p:spPr>
              <a:xfrm>
                <a:off x="6076268" y="3650783"/>
                <a:ext cx="144528" cy="715901"/>
              </a:xfrm>
              <a:custGeom>
                <a:avLst/>
                <a:gdLst/>
                <a:ahLst/>
                <a:cxnLst/>
                <a:rect l="l" t="t" r="r" b="b"/>
                <a:pathLst>
                  <a:path w="3281" h="16252" extrusionOk="0">
                    <a:moveTo>
                      <a:pt x="3280" y="0"/>
                    </a:moveTo>
                    <a:lnTo>
                      <a:pt x="0" y="253"/>
                    </a:lnTo>
                    <a:lnTo>
                      <a:pt x="1020" y="16252"/>
                    </a:lnTo>
                    <a:lnTo>
                      <a:pt x="2619" y="16148"/>
                    </a:lnTo>
                    <a:lnTo>
                      <a:pt x="3280" y="0"/>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68"/>
              <p:cNvSpPr/>
              <p:nvPr/>
            </p:nvSpPr>
            <p:spPr>
              <a:xfrm>
                <a:off x="6121157" y="4329585"/>
                <a:ext cx="155541" cy="72374"/>
              </a:xfrm>
              <a:custGeom>
                <a:avLst/>
                <a:gdLst/>
                <a:ahLst/>
                <a:cxnLst/>
                <a:rect l="l" t="t" r="r" b="b"/>
                <a:pathLst>
                  <a:path w="3531" h="1643" extrusionOk="0">
                    <a:moveTo>
                      <a:pt x="1273" y="0"/>
                    </a:moveTo>
                    <a:lnTo>
                      <a:pt x="1" y="843"/>
                    </a:lnTo>
                    <a:cubicBezTo>
                      <a:pt x="1" y="843"/>
                      <a:pt x="32" y="1351"/>
                      <a:pt x="111" y="1577"/>
                    </a:cubicBezTo>
                    <a:cubicBezTo>
                      <a:pt x="127" y="1624"/>
                      <a:pt x="282" y="1642"/>
                      <a:pt x="517" y="1642"/>
                    </a:cubicBezTo>
                    <a:cubicBezTo>
                      <a:pt x="1424" y="1642"/>
                      <a:pt x="3531" y="1366"/>
                      <a:pt x="3531" y="1366"/>
                    </a:cubicBezTo>
                    <a:cubicBezTo>
                      <a:pt x="3531" y="1366"/>
                      <a:pt x="3423" y="1242"/>
                      <a:pt x="3127" y="1124"/>
                    </a:cubicBezTo>
                    <a:cubicBezTo>
                      <a:pt x="2831" y="1006"/>
                      <a:pt x="1671" y="808"/>
                      <a:pt x="1600" y="739"/>
                    </a:cubicBezTo>
                    <a:cubicBezTo>
                      <a:pt x="1529" y="671"/>
                      <a:pt x="1273" y="0"/>
                      <a:pt x="1273"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68"/>
              <p:cNvSpPr/>
              <p:nvPr/>
            </p:nvSpPr>
            <p:spPr>
              <a:xfrm>
                <a:off x="5863230" y="3704350"/>
                <a:ext cx="140343" cy="638725"/>
              </a:xfrm>
              <a:custGeom>
                <a:avLst/>
                <a:gdLst/>
                <a:ahLst/>
                <a:cxnLst/>
                <a:rect l="l" t="t" r="r" b="b"/>
                <a:pathLst>
                  <a:path w="3186" h="14500" extrusionOk="0">
                    <a:moveTo>
                      <a:pt x="3185" y="0"/>
                    </a:moveTo>
                    <a:lnTo>
                      <a:pt x="0" y="23"/>
                    </a:lnTo>
                    <a:lnTo>
                      <a:pt x="78" y="14480"/>
                    </a:lnTo>
                    <a:lnTo>
                      <a:pt x="1767" y="14499"/>
                    </a:lnTo>
                    <a:lnTo>
                      <a:pt x="3185" y="0"/>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68"/>
              <p:cNvSpPr/>
              <p:nvPr/>
            </p:nvSpPr>
            <p:spPr>
              <a:xfrm>
                <a:off x="5702086" y="2856387"/>
                <a:ext cx="680396" cy="1193094"/>
              </a:xfrm>
              <a:custGeom>
                <a:avLst/>
                <a:gdLst/>
                <a:ahLst/>
                <a:cxnLst/>
                <a:rect l="l" t="t" r="r" b="b"/>
                <a:pathLst>
                  <a:path w="15446" h="27085" extrusionOk="0">
                    <a:moveTo>
                      <a:pt x="1263" y="0"/>
                    </a:moveTo>
                    <a:cubicBezTo>
                      <a:pt x="1121" y="21"/>
                      <a:pt x="617" y="1228"/>
                      <a:pt x="317" y="2128"/>
                    </a:cubicBezTo>
                    <a:cubicBezTo>
                      <a:pt x="0" y="3074"/>
                      <a:pt x="263" y="4416"/>
                      <a:pt x="263" y="4416"/>
                    </a:cubicBezTo>
                    <a:lnTo>
                      <a:pt x="2182" y="5703"/>
                    </a:lnTo>
                    <a:cubicBezTo>
                      <a:pt x="2539" y="5882"/>
                      <a:pt x="2557" y="9817"/>
                      <a:pt x="2596" y="10644"/>
                    </a:cubicBezTo>
                    <a:cubicBezTo>
                      <a:pt x="2629" y="11329"/>
                      <a:pt x="2944" y="12590"/>
                      <a:pt x="2944" y="12590"/>
                    </a:cubicBezTo>
                    <a:cubicBezTo>
                      <a:pt x="2944" y="12590"/>
                      <a:pt x="2320" y="14587"/>
                      <a:pt x="2124" y="15770"/>
                    </a:cubicBezTo>
                    <a:cubicBezTo>
                      <a:pt x="1926" y="16952"/>
                      <a:pt x="1725" y="18750"/>
                      <a:pt x="1551" y="19791"/>
                    </a:cubicBezTo>
                    <a:cubicBezTo>
                      <a:pt x="1524" y="19958"/>
                      <a:pt x="1202" y="21465"/>
                      <a:pt x="960" y="22906"/>
                    </a:cubicBezTo>
                    <a:cubicBezTo>
                      <a:pt x="706" y="24415"/>
                      <a:pt x="891" y="26293"/>
                      <a:pt x="843" y="26293"/>
                    </a:cubicBezTo>
                    <a:cubicBezTo>
                      <a:pt x="1595" y="26555"/>
                      <a:pt x="2518" y="26547"/>
                      <a:pt x="3328" y="26573"/>
                    </a:cubicBezTo>
                    <a:cubicBezTo>
                      <a:pt x="4023" y="26595"/>
                      <a:pt x="4716" y="26624"/>
                      <a:pt x="5410" y="26654"/>
                    </a:cubicBezTo>
                    <a:cubicBezTo>
                      <a:pt x="6371" y="26697"/>
                      <a:pt x="8491" y="27085"/>
                      <a:pt x="9988" y="27085"/>
                    </a:cubicBezTo>
                    <a:cubicBezTo>
                      <a:pt x="11935" y="27085"/>
                      <a:pt x="15009" y="26293"/>
                      <a:pt x="15009" y="26293"/>
                    </a:cubicBezTo>
                    <a:cubicBezTo>
                      <a:pt x="15009" y="26293"/>
                      <a:pt x="14902" y="25392"/>
                      <a:pt x="14915" y="24286"/>
                    </a:cubicBezTo>
                    <a:cubicBezTo>
                      <a:pt x="14921" y="23760"/>
                      <a:pt x="14662" y="22508"/>
                      <a:pt x="14588" y="21988"/>
                    </a:cubicBezTo>
                    <a:cubicBezTo>
                      <a:pt x="14508" y="21420"/>
                      <a:pt x="14548" y="20844"/>
                      <a:pt x="14535" y="20272"/>
                    </a:cubicBezTo>
                    <a:cubicBezTo>
                      <a:pt x="14516" y="19348"/>
                      <a:pt x="14231" y="18325"/>
                      <a:pt x="14024" y="17426"/>
                    </a:cubicBezTo>
                    <a:cubicBezTo>
                      <a:pt x="13773" y="16345"/>
                      <a:pt x="13616" y="14942"/>
                      <a:pt x="13524" y="14291"/>
                    </a:cubicBezTo>
                    <a:cubicBezTo>
                      <a:pt x="13434" y="13656"/>
                      <a:pt x="13025" y="12379"/>
                      <a:pt x="13025" y="12379"/>
                    </a:cubicBezTo>
                    <a:cubicBezTo>
                      <a:pt x="13025" y="12379"/>
                      <a:pt x="13294" y="10942"/>
                      <a:pt x="13301" y="10513"/>
                    </a:cubicBezTo>
                    <a:lnTo>
                      <a:pt x="13300" y="10513"/>
                    </a:lnTo>
                    <a:cubicBezTo>
                      <a:pt x="13335" y="8263"/>
                      <a:pt x="13622" y="6361"/>
                      <a:pt x="13622" y="6361"/>
                    </a:cubicBezTo>
                    <a:cubicBezTo>
                      <a:pt x="13622" y="6361"/>
                      <a:pt x="15386" y="3216"/>
                      <a:pt x="15419" y="3196"/>
                    </a:cubicBezTo>
                    <a:cubicBezTo>
                      <a:pt x="15445" y="3180"/>
                      <a:pt x="14451" y="1912"/>
                      <a:pt x="13017" y="1583"/>
                    </a:cubicBezTo>
                    <a:cubicBezTo>
                      <a:pt x="11700" y="1280"/>
                      <a:pt x="10133" y="1235"/>
                      <a:pt x="10133" y="1235"/>
                    </a:cubicBezTo>
                    <a:cubicBezTo>
                      <a:pt x="10133" y="1235"/>
                      <a:pt x="9567" y="2498"/>
                      <a:pt x="8135" y="2498"/>
                    </a:cubicBezTo>
                    <a:cubicBezTo>
                      <a:pt x="8117" y="2498"/>
                      <a:pt x="8100" y="2498"/>
                      <a:pt x="8082" y="2497"/>
                    </a:cubicBezTo>
                    <a:cubicBezTo>
                      <a:pt x="6413" y="2461"/>
                      <a:pt x="6043" y="1045"/>
                      <a:pt x="6043" y="1045"/>
                    </a:cubicBezTo>
                    <a:cubicBezTo>
                      <a:pt x="6043" y="1045"/>
                      <a:pt x="5120" y="696"/>
                      <a:pt x="4272" y="539"/>
                    </a:cubicBezTo>
                    <a:cubicBezTo>
                      <a:pt x="3537" y="402"/>
                      <a:pt x="1263" y="0"/>
                      <a:pt x="1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68"/>
              <p:cNvSpPr/>
              <p:nvPr/>
            </p:nvSpPr>
            <p:spPr>
              <a:xfrm>
                <a:off x="6117060" y="4335532"/>
                <a:ext cx="162677" cy="72154"/>
              </a:xfrm>
              <a:custGeom>
                <a:avLst/>
                <a:gdLst/>
                <a:ahLst/>
                <a:cxnLst/>
                <a:rect l="l" t="t" r="r" b="b"/>
                <a:pathLst>
                  <a:path w="3693" h="1638" extrusionOk="0">
                    <a:moveTo>
                      <a:pt x="1720" y="1"/>
                    </a:moveTo>
                    <a:cubicBezTo>
                      <a:pt x="1624" y="1"/>
                      <a:pt x="1308" y="134"/>
                      <a:pt x="907" y="134"/>
                    </a:cubicBezTo>
                    <a:cubicBezTo>
                      <a:pt x="558" y="134"/>
                      <a:pt x="241" y="56"/>
                      <a:pt x="113" y="56"/>
                    </a:cubicBezTo>
                    <a:cubicBezTo>
                      <a:pt x="89" y="56"/>
                      <a:pt x="72" y="59"/>
                      <a:pt x="62" y="65"/>
                    </a:cubicBezTo>
                    <a:cubicBezTo>
                      <a:pt x="0" y="106"/>
                      <a:pt x="26" y="422"/>
                      <a:pt x="85" y="480"/>
                    </a:cubicBezTo>
                    <a:cubicBezTo>
                      <a:pt x="145" y="538"/>
                      <a:pt x="580" y="560"/>
                      <a:pt x="647" y="633"/>
                    </a:cubicBezTo>
                    <a:cubicBezTo>
                      <a:pt x="697" y="690"/>
                      <a:pt x="723" y="1015"/>
                      <a:pt x="723" y="1093"/>
                    </a:cubicBezTo>
                    <a:cubicBezTo>
                      <a:pt x="397" y="1117"/>
                      <a:pt x="168" y="1178"/>
                      <a:pt x="147" y="1210"/>
                    </a:cubicBezTo>
                    <a:cubicBezTo>
                      <a:pt x="103" y="1279"/>
                      <a:pt x="171" y="1585"/>
                      <a:pt x="288" y="1618"/>
                    </a:cubicBezTo>
                    <a:cubicBezTo>
                      <a:pt x="343" y="1633"/>
                      <a:pt x="990" y="1636"/>
                      <a:pt x="1683" y="1636"/>
                    </a:cubicBezTo>
                    <a:cubicBezTo>
                      <a:pt x="2154" y="1636"/>
                      <a:pt x="2647" y="1634"/>
                      <a:pt x="2990" y="1634"/>
                    </a:cubicBezTo>
                    <a:cubicBezTo>
                      <a:pt x="3227" y="1634"/>
                      <a:pt x="3393" y="1635"/>
                      <a:pt x="3431" y="1637"/>
                    </a:cubicBezTo>
                    <a:cubicBezTo>
                      <a:pt x="3434" y="1638"/>
                      <a:pt x="3437" y="1638"/>
                      <a:pt x="3440" y="1638"/>
                    </a:cubicBezTo>
                    <a:cubicBezTo>
                      <a:pt x="3605" y="1638"/>
                      <a:pt x="3692" y="1332"/>
                      <a:pt x="3624" y="1231"/>
                    </a:cubicBezTo>
                    <a:cubicBezTo>
                      <a:pt x="3601" y="1196"/>
                      <a:pt x="3291" y="1180"/>
                      <a:pt x="2954" y="1157"/>
                    </a:cubicBezTo>
                    <a:cubicBezTo>
                      <a:pt x="2998" y="1114"/>
                      <a:pt x="3058" y="966"/>
                      <a:pt x="3047" y="928"/>
                    </a:cubicBezTo>
                    <a:cubicBezTo>
                      <a:pt x="3036" y="890"/>
                      <a:pt x="2348" y="703"/>
                      <a:pt x="2246" y="703"/>
                    </a:cubicBezTo>
                    <a:cubicBezTo>
                      <a:pt x="2245" y="703"/>
                      <a:pt x="2244" y="703"/>
                      <a:pt x="2244" y="703"/>
                    </a:cubicBezTo>
                    <a:cubicBezTo>
                      <a:pt x="2148" y="705"/>
                      <a:pt x="2031" y="1038"/>
                      <a:pt x="2027" y="1123"/>
                    </a:cubicBezTo>
                    <a:cubicBezTo>
                      <a:pt x="1638" y="1108"/>
                      <a:pt x="1263" y="1078"/>
                      <a:pt x="1263" y="1078"/>
                    </a:cubicBezTo>
                    <a:cubicBezTo>
                      <a:pt x="1166" y="375"/>
                      <a:pt x="1693" y="508"/>
                      <a:pt x="1732" y="444"/>
                    </a:cubicBezTo>
                    <a:cubicBezTo>
                      <a:pt x="1769" y="378"/>
                      <a:pt x="1796" y="43"/>
                      <a:pt x="1745" y="6"/>
                    </a:cubicBezTo>
                    <a:cubicBezTo>
                      <a:pt x="1739" y="2"/>
                      <a:pt x="1731" y="1"/>
                      <a:pt x="1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68"/>
              <p:cNvSpPr/>
              <p:nvPr/>
            </p:nvSpPr>
            <p:spPr>
              <a:xfrm>
                <a:off x="5850323" y="4329585"/>
                <a:ext cx="100963" cy="75237"/>
              </a:xfrm>
              <a:custGeom>
                <a:avLst/>
                <a:gdLst/>
                <a:ahLst/>
                <a:cxnLst/>
                <a:rect l="l" t="t" r="r" b="b"/>
                <a:pathLst>
                  <a:path w="2292" h="1708" extrusionOk="0">
                    <a:moveTo>
                      <a:pt x="738" y="0"/>
                    </a:moveTo>
                    <a:lnTo>
                      <a:pt x="371" y="287"/>
                    </a:lnTo>
                    <a:cubicBezTo>
                      <a:pt x="371" y="287"/>
                      <a:pt x="267" y="710"/>
                      <a:pt x="177" y="946"/>
                    </a:cubicBezTo>
                    <a:cubicBezTo>
                      <a:pt x="99" y="1153"/>
                      <a:pt x="0" y="1587"/>
                      <a:pt x="0" y="1587"/>
                    </a:cubicBezTo>
                    <a:cubicBezTo>
                      <a:pt x="100" y="1619"/>
                      <a:pt x="527" y="1677"/>
                      <a:pt x="680" y="1691"/>
                    </a:cubicBezTo>
                    <a:cubicBezTo>
                      <a:pt x="808" y="1702"/>
                      <a:pt x="939" y="1707"/>
                      <a:pt x="1068" y="1707"/>
                    </a:cubicBezTo>
                    <a:cubicBezTo>
                      <a:pt x="1704" y="1707"/>
                      <a:pt x="2291" y="1592"/>
                      <a:pt x="2291" y="1592"/>
                    </a:cubicBezTo>
                    <a:cubicBezTo>
                      <a:pt x="2291" y="1592"/>
                      <a:pt x="2244" y="1249"/>
                      <a:pt x="2203" y="1001"/>
                    </a:cubicBezTo>
                    <a:cubicBezTo>
                      <a:pt x="2163" y="759"/>
                      <a:pt x="2060" y="306"/>
                      <a:pt x="2060" y="306"/>
                    </a:cubicBezTo>
                    <a:lnTo>
                      <a:pt x="738" y="0"/>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68"/>
              <p:cNvSpPr/>
              <p:nvPr/>
            </p:nvSpPr>
            <p:spPr>
              <a:xfrm>
                <a:off x="5846710" y="4387602"/>
                <a:ext cx="107218" cy="19999"/>
              </a:xfrm>
              <a:custGeom>
                <a:avLst/>
                <a:gdLst/>
                <a:ahLst/>
                <a:cxnLst/>
                <a:rect l="l" t="t" r="r" b="b"/>
                <a:pathLst>
                  <a:path w="2434" h="454" extrusionOk="0">
                    <a:moveTo>
                      <a:pt x="2197" y="1"/>
                    </a:moveTo>
                    <a:cubicBezTo>
                      <a:pt x="1948" y="1"/>
                      <a:pt x="1462" y="24"/>
                      <a:pt x="1205" y="24"/>
                    </a:cubicBezTo>
                    <a:cubicBezTo>
                      <a:pt x="861" y="24"/>
                      <a:pt x="166" y="38"/>
                      <a:pt x="114" y="63"/>
                    </a:cubicBezTo>
                    <a:cubicBezTo>
                      <a:pt x="62" y="90"/>
                      <a:pt x="1" y="319"/>
                      <a:pt x="100" y="453"/>
                    </a:cubicBezTo>
                    <a:cubicBezTo>
                      <a:pt x="123" y="453"/>
                      <a:pt x="147" y="453"/>
                      <a:pt x="171" y="453"/>
                    </a:cubicBezTo>
                    <a:cubicBezTo>
                      <a:pt x="1085" y="453"/>
                      <a:pt x="2362" y="432"/>
                      <a:pt x="2362" y="432"/>
                    </a:cubicBezTo>
                    <a:cubicBezTo>
                      <a:pt x="2434" y="307"/>
                      <a:pt x="2388" y="40"/>
                      <a:pt x="2351" y="11"/>
                    </a:cubicBezTo>
                    <a:cubicBezTo>
                      <a:pt x="2342" y="3"/>
                      <a:pt x="2284" y="1"/>
                      <a:pt x="2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68"/>
              <p:cNvSpPr/>
              <p:nvPr/>
            </p:nvSpPr>
            <p:spPr>
              <a:xfrm>
                <a:off x="5848737" y="4359188"/>
                <a:ext cx="103606" cy="42332"/>
              </a:xfrm>
              <a:custGeom>
                <a:avLst/>
                <a:gdLst/>
                <a:ahLst/>
                <a:cxnLst/>
                <a:rect l="l" t="t" r="r" b="b"/>
                <a:pathLst>
                  <a:path w="2352" h="961" extrusionOk="0">
                    <a:moveTo>
                      <a:pt x="1208" y="1"/>
                    </a:moveTo>
                    <a:cubicBezTo>
                      <a:pt x="224" y="11"/>
                      <a:pt x="18" y="804"/>
                      <a:pt x="15" y="811"/>
                    </a:cubicBezTo>
                    <a:cubicBezTo>
                      <a:pt x="0" y="876"/>
                      <a:pt x="39" y="941"/>
                      <a:pt x="104" y="957"/>
                    </a:cubicBezTo>
                    <a:cubicBezTo>
                      <a:pt x="114" y="960"/>
                      <a:pt x="123" y="961"/>
                      <a:pt x="133" y="961"/>
                    </a:cubicBezTo>
                    <a:cubicBezTo>
                      <a:pt x="187" y="961"/>
                      <a:pt x="236" y="924"/>
                      <a:pt x="250" y="869"/>
                    </a:cubicBezTo>
                    <a:cubicBezTo>
                      <a:pt x="257" y="844"/>
                      <a:pt x="418" y="251"/>
                      <a:pt x="1210" y="243"/>
                    </a:cubicBezTo>
                    <a:lnTo>
                      <a:pt x="1228" y="243"/>
                    </a:lnTo>
                    <a:cubicBezTo>
                      <a:pt x="1992" y="243"/>
                      <a:pt x="2098" y="796"/>
                      <a:pt x="2102" y="819"/>
                    </a:cubicBezTo>
                    <a:cubicBezTo>
                      <a:pt x="2111" y="879"/>
                      <a:pt x="2162" y="920"/>
                      <a:pt x="2221" y="920"/>
                    </a:cubicBezTo>
                    <a:cubicBezTo>
                      <a:pt x="2228" y="920"/>
                      <a:pt x="2235" y="920"/>
                      <a:pt x="2241" y="919"/>
                    </a:cubicBezTo>
                    <a:cubicBezTo>
                      <a:pt x="2306" y="908"/>
                      <a:pt x="2352" y="847"/>
                      <a:pt x="2341" y="780"/>
                    </a:cubicBezTo>
                    <a:cubicBezTo>
                      <a:pt x="2340" y="772"/>
                      <a:pt x="2204" y="1"/>
                      <a:pt x="1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68"/>
              <p:cNvSpPr/>
              <p:nvPr/>
            </p:nvSpPr>
            <p:spPr>
              <a:xfrm>
                <a:off x="5861292" y="4336854"/>
                <a:ext cx="85149" cy="11585"/>
              </a:xfrm>
              <a:custGeom>
                <a:avLst/>
                <a:gdLst/>
                <a:ahLst/>
                <a:cxnLst/>
                <a:rect l="l" t="t" r="r" b="b"/>
                <a:pathLst>
                  <a:path w="1933" h="263" extrusionOk="0">
                    <a:moveTo>
                      <a:pt x="119" y="0"/>
                    </a:moveTo>
                    <a:cubicBezTo>
                      <a:pt x="51" y="0"/>
                      <a:pt x="1" y="54"/>
                      <a:pt x="1" y="119"/>
                    </a:cubicBezTo>
                    <a:cubicBezTo>
                      <a:pt x="0" y="187"/>
                      <a:pt x="54" y="241"/>
                      <a:pt x="120" y="243"/>
                    </a:cubicBezTo>
                    <a:lnTo>
                      <a:pt x="1810" y="262"/>
                    </a:lnTo>
                    <a:lnTo>
                      <a:pt x="1811" y="262"/>
                    </a:lnTo>
                    <a:cubicBezTo>
                      <a:pt x="1877" y="262"/>
                      <a:pt x="1932" y="209"/>
                      <a:pt x="1932" y="143"/>
                    </a:cubicBezTo>
                    <a:cubicBezTo>
                      <a:pt x="1933" y="75"/>
                      <a:pt x="1879" y="20"/>
                      <a:pt x="1812" y="19"/>
                    </a:cubicBezTo>
                    <a:lnTo>
                      <a:pt x="124" y="1"/>
                    </a:lnTo>
                    <a:cubicBezTo>
                      <a:pt x="122" y="1"/>
                      <a:pt x="121" y="0"/>
                      <a:pt x="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68"/>
              <p:cNvSpPr/>
              <p:nvPr/>
            </p:nvSpPr>
            <p:spPr>
              <a:xfrm>
                <a:off x="5830719" y="3394883"/>
                <a:ext cx="445390" cy="25901"/>
              </a:xfrm>
              <a:custGeom>
                <a:avLst/>
                <a:gdLst/>
                <a:ahLst/>
                <a:cxnLst/>
                <a:rect l="l" t="t" r="r" b="b"/>
                <a:pathLst>
                  <a:path w="10111" h="588" extrusionOk="0">
                    <a:moveTo>
                      <a:pt x="8932" y="0"/>
                    </a:moveTo>
                    <a:cubicBezTo>
                      <a:pt x="8654" y="0"/>
                      <a:pt x="8421" y="47"/>
                      <a:pt x="8221" y="143"/>
                    </a:cubicBezTo>
                    <a:cubicBezTo>
                      <a:pt x="8174" y="167"/>
                      <a:pt x="8126" y="194"/>
                      <a:pt x="8078" y="219"/>
                    </a:cubicBezTo>
                    <a:cubicBezTo>
                      <a:pt x="8007" y="260"/>
                      <a:pt x="7940" y="298"/>
                      <a:pt x="7868" y="325"/>
                    </a:cubicBezTo>
                    <a:cubicBezTo>
                      <a:pt x="7741" y="372"/>
                      <a:pt x="7597" y="381"/>
                      <a:pt x="7460" y="385"/>
                    </a:cubicBezTo>
                    <a:cubicBezTo>
                      <a:pt x="7415" y="386"/>
                      <a:pt x="7369" y="386"/>
                      <a:pt x="7323" y="386"/>
                    </a:cubicBezTo>
                    <a:cubicBezTo>
                      <a:pt x="7055" y="386"/>
                      <a:pt x="6783" y="368"/>
                      <a:pt x="6519" y="350"/>
                    </a:cubicBezTo>
                    <a:cubicBezTo>
                      <a:pt x="6249" y="331"/>
                      <a:pt x="5974" y="312"/>
                      <a:pt x="5698" y="312"/>
                    </a:cubicBezTo>
                    <a:cubicBezTo>
                      <a:pt x="5513" y="312"/>
                      <a:pt x="5326" y="320"/>
                      <a:pt x="5141" y="344"/>
                    </a:cubicBezTo>
                    <a:cubicBezTo>
                      <a:pt x="5046" y="357"/>
                      <a:pt x="4952" y="373"/>
                      <a:pt x="4856" y="388"/>
                    </a:cubicBezTo>
                    <a:cubicBezTo>
                      <a:pt x="4697" y="415"/>
                      <a:pt x="4533" y="443"/>
                      <a:pt x="4372" y="450"/>
                    </a:cubicBezTo>
                    <a:cubicBezTo>
                      <a:pt x="4344" y="451"/>
                      <a:pt x="4315" y="452"/>
                      <a:pt x="4286" y="452"/>
                    </a:cubicBezTo>
                    <a:cubicBezTo>
                      <a:pt x="3960" y="452"/>
                      <a:pt x="3627" y="376"/>
                      <a:pt x="3306" y="302"/>
                    </a:cubicBezTo>
                    <a:cubicBezTo>
                      <a:pt x="2980" y="227"/>
                      <a:pt x="2643" y="149"/>
                      <a:pt x="2302" y="149"/>
                    </a:cubicBezTo>
                    <a:cubicBezTo>
                      <a:pt x="2249" y="149"/>
                      <a:pt x="2195" y="151"/>
                      <a:pt x="2142" y="155"/>
                    </a:cubicBezTo>
                    <a:cubicBezTo>
                      <a:pt x="1946" y="170"/>
                      <a:pt x="1754" y="215"/>
                      <a:pt x="1569" y="257"/>
                    </a:cubicBezTo>
                    <a:cubicBezTo>
                      <a:pt x="1420" y="290"/>
                      <a:pt x="1267" y="324"/>
                      <a:pt x="1114" y="344"/>
                    </a:cubicBezTo>
                    <a:cubicBezTo>
                      <a:pt x="1044" y="353"/>
                      <a:pt x="969" y="356"/>
                      <a:pt x="893" y="356"/>
                    </a:cubicBezTo>
                    <a:cubicBezTo>
                      <a:pt x="727" y="356"/>
                      <a:pt x="550" y="340"/>
                      <a:pt x="377" y="323"/>
                    </a:cubicBezTo>
                    <a:cubicBezTo>
                      <a:pt x="271" y="314"/>
                      <a:pt x="169" y="303"/>
                      <a:pt x="74" y="298"/>
                    </a:cubicBezTo>
                    <a:cubicBezTo>
                      <a:pt x="72" y="298"/>
                      <a:pt x="70" y="298"/>
                      <a:pt x="68" y="298"/>
                    </a:cubicBezTo>
                    <a:cubicBezTo>
                      <a:pt x="35" y="298"/>
                      <a:pt x="5" y="327"/>
                      <a:pt x="3" y="362"/>
                    </a:cubicBezTo>
                    <a:cubicBezTo>
                      <a:pt x="1" y="400"/>
                      <a:pt x="30" y="431"/>
                      <a:pt x="67" y="433"/>
                    </a:cubicBezTo>
                    <a:cubicBezTo>
                      <a:pt x="160" y="439"/>
                      <a:pt x="260" y="449"/>
                      <a:pt x="364" y="458"/>
                    </a:cubicBezTo>
                    <a:cubicBezTo>
                      <a:pt x="540" y="474"/>
                      <a:pt x="720" y="491"/>
                      <a:pt x="892" y="491"/>
                    </a:cubicBezTo>
                    <a:cubicBezTo>
                      <a:pt x="974" y="491"/>
                      <a:pt x="1055" y="487"/>
                      <a:pt x="1132" y="478"/>
                    </a:cubicBezTo>
                    <a:cubicBezTo>
                      <a:pt x="1290" y="458"/>
                      <a:pt x="1447" y="423"/>
                      <a:pt x="1598" y="388"/>
                    </a:cubicBezTo>
                    <a:cubicBezTo>
                      <a:pt x="1780" y="347"/>
                      <a:pt x="1966" y="305"/>
                      <a:pt x="2152" y="290"/>
                    </a:cubicBezTo>
                    <a:cubicBezTo>
                      <a:pt x="2201" y="287"/>
                      <a:pt x="2250" y="285"/>
                      <a:pt x="2299" y="285"/>
                    </a:cubicBezTo>
                    <a:cubicBezTo>
                      <a:pt x="2627" y="285"/>
                      <a:pt x="2956" y="361"/>
                      <a:pt x="3276" y="435"/>
                    </a:cubicBezTo>
                    <a:cubicBezTo>
                      <a:pt x="3604" y="510"/>
                      <a:pt x="3942" y="587"/>
                      <a:pt x="4284" y="587"/>
                    </a:cubicBezTo>
                    <a:cubicBezTo>
                      <a:pt x="4315" y="587"/>
                      <a:pt x="4347" y="586"/>
                      <a:pt x="4378" y="585"/>
                    </a:cubicBezTo>
                    <a:cubicBezTo>
                      <a:pt x="4548" y="578"/>
                      <a:pt x="4716" y="550"/>
                      <a:pt x="4878" y="522"/>
                    </a:cubicBezTo>
                    <a:cubicBezTo>
                      <a:pt x="4972" y="506"/>
                      <a:pt x="5065" y="490"/>
                      <a:pt x="5159" y="479"/>
                    </a:cubicBezTo>
                    <a:cubicBezTo>
                      <a:pt x="5339" y="456"/>
                      <a:pt x="5521" y="447"/>
                      <a:pt x="5704" y="447"/>
                    </a:cubicBezTo>
                    <a:cubicBezTo>
                      <a:pt x="5974" y="447"/>
                      <a:pt x="6245" y="466"/>
                      <a:pt x="6510" y="485"/>
                    </a:cubicBezTo>
                    <a:cubicBezTo>
                      <a:pt x="6777" y="503"/>
                      <a:pt x="7051" y="521"/>
                      <a:pt x="7324" y="521"/>
                    </a:cubicBezTo>
                    <a:cubicBezTo>
                      <a:pt x="7371" y="521"/>
                      <a:pt x="7417" y="521"/>
                      <a:pt x="7464" y="520"/>
                    </a:cubicBezTo>
                    <a:cubicBezTo>
                      <a:pt x="7612" y="516"/>
                      <a:pt x="7769" y="506"/>
                      <a:pt x="7915" y="452"/>
                    </a:cubicBezTo>
                    <a:cubicBezTo>
                      <a:pt x="7997" y="422"/>
                      <a:pt x="8072" y="379"/>
                      <a:pt x="8146" y="338"/>
                    </a:cubicBezTo>
                    <a:cubicBezTo>
                      <a:pt x="8190" y="312"/>
                      <a:pt x="8234" y="287"/>
                      <a:pt x="8281" y="265"/>
                    </a:cubicBezTo>
                    <a:cubicBezTo>
                      <a:pt x="8461" y="178"/>
                      <a:pt x="8674" y="135"/>
                      <a:pt x="8931" y="135"/>
                    </a:cubicBezTo>
                    <a:cubicBezTo>
                      <a:pt x="8976" y="135"/>
                      <a:pt x="9023" y="136"/>
                      <a:pt x="9071" y="139"/>
                    </a:cubicBezTo>
                    <a:cubicBezTo>
                      <a:pt x="9157" y="144"/>
                      <a:pt x="9278" y="163"/>
                      <a:pt x="9406" y="183"/>
                    </a:cubicBezTo>
                    <a:cubicBezTo>
                      <a:pt x="9585" y="212"/>
                      <a:pt x="9781" y="243"/>
                      <a:pt x="9935" y="243"/>
                    </a:cubicBezTo>
                    <a:cubicBezTo>
                      <a:pt x="9977" y="243"/>
                      <a:pt x="10015" y="241"/>
                      <a:pt x="10049" y="236"/>
                    </a:cubicBezTo>
                    <a:cubicBezTo>
                      <a:pt x="10085" y="230"/>
                      <a:pt x="10111" y="195"/>
                      <a:pt x="10105" y="158"/>
                    </a:cubicBezTo>
                    <a:cubicBezTo>
                      <a:pt x="10100" y="125"/>
                      <a:pt x="10073" y="101"/>
                      <a:pt x="10040" y="101"/>
                    </a:cubicBezTo>
                    <a:cubicBezTo>
                      <a:pt x="10036" y="101"/>
                      <a:pt x="10032" y="101"/>
                      <a:pt x="10028" y="102"/>
                    </a:cubicBezTo>
                    <a:cubicBezTo>
                      <a:pt x="10000" y="106"/>
                      <a:pt x="9968" y="108"/>
                      <a:pt x="9933" y="108"/>
                    </a:cubicBezTo>
                    <a:cubicBezTo>
                      <a:pt x="9792" y="108"/>
                      <a:pt x="9601" y="77"/>
                      <a:pt x="9428" y="49"/>
                    </a:cubicBezTo>
                    <a:cubicBezTo>
                      <a:pt x="9295" y="29"/>
                      <a:pt x="9171" y="9"/>
                      <a:pt x="9078" y="4"/>
                    </a:cubicBezTo>
                    <a:cubicBezTo>
                      <a:pt x="9028" y="1"/>
                      <a:pt x="8979" y="0"/>
                      <a:pt x="8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68"/>
              <p:cNvSpPr/>
              <p:nvPr/>
            </p:nvSpPr>
            <p:spPr>
              <a:xfrm>
                <a:off x="6145783" y="3181626"/>
                <a:ext cx="29029" cy="141489"/>
              </a:xfrm>
              <a:custGeom>
                <a:avLst/>
                <a:gdLst/>
                <a:ahLst/>
                <a:cxnLst/>
                <a:rect l="l" t="t" r="r" b="b"/>
                <a:pathLst>
                  <a:path w="659" h="3212" extrusionOk="0">
                    <a:moveTo>
                      <a:pt x="587" y="1"/>
                    </a:moveTo>
                    <a:cubicBezTo>
                      <a:pt x="554" y="1"/>
                      <a:pt x="523" y="26"/>
                      <a:pt x="519" y="60"/>
                    </a:cubicBezTo>
                    <a:cubicBezTo>
                      <a:pt x="518" y="77"/>
                      <a:pt x="319" y="1691"/>
                      <a:pt x="8" y="3129"/>
                    </a:cubicBezTo>
                    <a:cubicBezTo>
                      <a:pt x="0" y="3166"/>
                      <a:pt x="23" y="3202"/>
                      <a:pt x="59" y="3210"/>
                    </a:cubicBezTo>
                    <a:cubicBezTo>
                      <a:pt x="64" y="3210"/>
                      <a:pt x="70" y="3211"/>
                      <a:pt x="74" y="3211"/>
                    </a:cubicBezTo>
                    <a:cubicBezTo>
                      <a:pt x="105" y="3211"/>
                      <a:pt x="134" y="3189"/>
                      <a:pt x="140" y="3158"/>
                    </a:cubicBezTo>
                    <a:cubicBezTo>
                      <a:pt x="453" y="1713"/>
                      <a:pt x="652" y="92"/>
                      <a:pt x="654" y="77"/>
                    </a:cubicBezTo>
                    <a:cubicBezTo>
                      <a:pt x="659" y="40"/>
                      <a:pt x="632" y="6"/>
                      <a:pt x="595" y="1"/>
                    </a:cubicBezTo>
                    <a:cubicBezTo>
                      <a:pt x="592" y="1"/>
                      <a:pt x="589" y="1"/>
                      <a:pt x="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68"/>
              <p:cNvSpPr/>
              <p:nvPr/>
            </p:nvSpPr>
            <p:spPr>
              <a:xfrm>
                <a:off x="5932216" y="3275413"/>
                <a:ext cx="25681" cy="101535"/>
              </a:xfrm>
              <a:custGeom>
                <a:avLst/>
                <a:gdLst/>
                <a:ahLst/>
                <a:cxnLst/>
                <a:rect l="l" t="t" r="r" b="b"/>
                <a:pathLst>
                  <a:path w="583" h="2305" extrusionOk="0">
                    <a:moveTo>
                      <a:pt x="75" y="1"/>
                    </a:moveTo>
                    <a:cubicBezTo>
                      <a:pt x="71" y="1"/>
                      <a:pt x="68" y="1"/>
                      <a:pt x="65" y="1"/>
                    </a:cubicBezTo>
                    <a:cubicBezTo>
                      <a:pt x="27" y="5"/>
                      <a:pt x="1" y="39"/>
                      <a:pt x="5" y="76"/>
                    </a:cubicBezTo>
                    <a:cubicBezTo>
                      <a:pt x="8" y="90"/>
                      <a:pt x="167" y="1394"/>
                      <a:pt x="442" y="2258"/>
                    </a:cubicBezTo>
                    <a:cubicBezTo>
                      <a:pt x="451" y="2285"/>
                      <a:pt x="477" y="2304"/>
                      <a:pt x="506" y="2304"/>
                    </a:cubicBezTo>
                    <a:lnTo>
                      <a:pt x="506" y="2304"/>
                    </a:lnTo>
                    <a:cubicBezTo>
                      <a:pt x="513" y="2304"/>
                      <a:pt x="520" y="2303"/>
                      <a:pt x="527" y="2301"/>
                    </a:cubicBezTo>
                    <a:cubicBezTo>
                      <a:pt x="563" y="2290"/>
                      <a:pt x="582" y="2252"/>
                      <a:pt x="571" y="2216"/>
                    </a:cubicBezTo>
                    <a:cubicBezTo>
                      <a:pt x="300" y="1365"/>
                      <a:pt x="141" y="74"/>
                      <a:pt x="140" y="60"/>
                    </a:cubicBezTo>
                    <a:cubicBezTo>
                      <a:pt x="136" y="26"/>
                      <a:pt x="108" y="1"/>
                      <a:pt x="75" y="1"/>
                    </a:cubicBezTo>
                    <a:close/>
                    <a:moveTo>
                      <a:pt x="506" y="2304"/>
                    </a:moveTo>
                    <a:lnTo>
                      <a:pt x="506" y="2304"/>
                    </a:lnTo>
                    <a:cubicBezTo>
                      <a:pt x="506" y="2304"/>
                      <a:pt x="506" y="2304"/>
                      <a:pt x="506" y="2304"/>
                    </a:cubicBezTo>
                    <a:lnTo>
                      <a:pt x="507" y="2304"/>
                    </a:lnTo>
                    <a:cubicBezTo>
                      <a:pt x="507" y="2304"/>
                      <a:pt x="506" y="2304"/>
                      <a:pt x="506" y="2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68"/>
              <p:cNvSpPr/>
              <p:nvPr/>
            </p:nvSpPr>
            <p:spPr>
              <a:xfrm>
                <a:off x="6020321" y="3830516"/>
                <a:ext cx="27531" cy="208709"/>
              </a:xfrm>
              <a:custGeom>
                <a:avLst/>
                <a:gdLst/>
                <a:ahLst/>
                <a:cxnLst/>
                <a:rect l="l" t="t" r="r" b="b"/>
                <a:pathLst>
                  <a:path w="625" h="4738" extrusionOk="0">
                    <a:moveTo>
                      <a:pt x="550" y="0"/>
                    </a:moveTo>
                    <a:cubicBezTo>
                      <a:pt x="519" y="0"/>
                      <a:pt x="491" y="22"/>
                      <a:pt x="484" y="53"/>
                    </a:cubicBezTo>
                    <a:cubicBezTo>
                      <a:pt x="372" y="540"/>
                      <a:pt x="375" y="1046"/>
                      <a:pt x="379" y="1534"/>
                    </a:cubicBezTo>
                    <a:cubicBezTo>
                      <a:pt x="382" y="1918"/>
                      <a:pt x="385" y="2316"/>
                      <a:pt x="331" y="2699"/>
                    </a:cubicBezTo>
                    <a:cubicBezTo>
                      <a:pt x="300" y="2921"/>
                      <a:pt x="249" y="3146"/>
                      <a:pt x="199" y="3364"/>
                    </a:cubicBezTo>
                    <a:cubicBezTo>
                      <a:pt x="102" y="3789"/>
                      <a:pt x="1" y="4230"/>
                      <a:pt x="43" y="4676"/>
                    </a:cubicBezTo>
                    <a:cubicBezTo>
                      <a:pt x="46" y="4711"/>
                      <a:pt x="75" y="4737"/>
                      <a:pt x="110" y="4737"/>
                    </a:cubicBezTo>
                    <a:lnTo>
                      <a:pt x="110" y="4738"/>
                    </a:lnTo>
                    <a:cubicBezTo>
                      <a:pt x="112" y="4738"/>
                      <a:pt x="115" y="4738"/>
                      <a:pt x="116" y="4737"/>
                    </a:cubicBezTo>
                    <a:cubicBezTo>
                      <a:pt x="153" y="4733"/>
                      <a:pt x="181" y="4700"/>
                      <a:pt x="178" y="4663"/>
                    </a:cubicBezTo>
                    <a:cubicBezTo>
                      <a:pt x="138" y="4240"/>
                      <a:pt x="236" y="3810"/>
                      <a:pt x="331" y="3394"/>
                    </a:cubicBezTo>
                    <a:cubicBezTo>
                      <a:pt x="381" y="3174"/>
                      <a:pt x="434" y="2946"/>
                      <a:pt x="465" y="2718"/>
                    </a:cubicBezTo>
                    <a:cubicBezTo>
                      <a:pt x="521" y="2326"/>
                      <a:pt x="517" y="1923"/>
                      <a:pt x="515" y="1533"/>
                    </a:cubicBezTo>
                    <a:cubicBezTo>
                      <a:pt x="512" y="1053"/>
                      <a:pt x="507" y="555"/>
                      <a:pt x="615" y="83"/>
                    </a:cubicBezTo>
                    <a:cubicBezTo>
                      <a:pt x="624" y="47"/>
                      <a:pt x="601" y="11"/>
                      <a:pt x="565" y="2"/>
                    </a:cubicBezTo>
                    <a:cubicBezTo>
                      <a:pt x="560" y="1"/>
                      <a:pt x="555" y="0"/>
                      <a:pt x="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68"/>
              <p:cNvSpPr/>
              <p:nvPr/>
            </p:nvSpPr>
            <p:spPr>
              <a:xfrm>
                <a:off x="6111025" y="3710209"/>
                <a:ext cx="23258" cy="128141"/>
              </a:xfrm>
              <a:custGeom>
                <a:avLst/>
                <a:gdLst/>
                <a:ahLst/>
                <a:cxnLst/>
                <a:rect l="l" t="t" r="r" b="b"/>
                <a:pathLst>
                  <a:path w="528" h="2909" extrusionOk="0">
                    <a:moveTo>
                      <a:pt x="366" y="1"/>
                    </a:moveTo>
                    <a:cubicBezTo>
                      <a:pt x="362" y="1"/>
                      <a:pt x="357" y="1"/>
                      <a:pt x="353" y="2"/>
                    </a:cubicBezTo>
                    <a:cubicBezTo>
                      <a:pt x="315" y="9"/>
                      <a:pt x="292" y="45"/>
                      <a:pt x="299" y="81"/>
                    </a:cubicBezTo>
                    <a:cubicBezTo>
                      <a:pt x="389" y="534"/>
                      <a:pt x="290" y="1006"/>
                      <a:pt x="193" y="1464"/>
                    </a:cubicBezTo>
                    <a:cubicBezTo>
                      <a:pt x="99" y="1918"/>
                      <a:pt x="0" y="2387"/>
                      <a:pt x="78" y="2853"/>
                    </a:cubicBezTo>
                    <a:cubicBezTo>
                      <a:pt x="84" y="2885"/>
                      <a:pt x="112" y="2909"/>
                      <a:pt x="144" y="2909"/>
                    </a:cubicBezTo>
                    <a:cubicBezTo>
                      <a:pt x="149" y="2909"/>
                      <a:pt x="153" y="2909"/>
                      <a:pt x="156" y="2907"/>
                    </a:cubicBezTo>
                    <a:cubicBezTo>
                      <a:pt x="193" y="2902"/>
                      <a:pt x="218" y="2867"/>
                      <a:pt x="212" y="2830"/>
                    </a:cubicBezTo>
                    <a:cubicBezTo>
                      <a:pt x="137" y="2391"/>
                      <a:pt x="234" y="1934"/>
                      <a:pt x="326" y="1491"/>
                    </a:cubicBezTo>
                    <a:cubicBezTo>
                      <a:pt x="425" y="1021"/>
                      <a:pt x="527" y="535"/>
                      <a:pt x="432" y="56"/>
                    </a:cubicBezTo>
                    <a:cubicBezTo>
                      <a:pt x="426" y="23"/>
                      <a:pt x="398" y="1"/>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68"/>
              <p:cNvSpPr/>
              <p:nvPr/>
            </p:nvSpPr>
            <p:spPr>
              <a:xfrm>
                <a:off x="5810103" y="3770517"/>
                <a:ext cx="40394" cy="158712"/>
              </a:xfrm>
              <a:custGeom>
                <a:avLst/>
                <a:gdLst/>
                <a:ahLst/>
                <a:cxnLst/>
                <a:rect l="l" t="t" r="r" b="b"/>
                <a:pathLst>
                  <a:path w="917" h="3603" extrusionOk="0">
                    <a:moveTo>
                      <a:pt x="842" y="0"/>
                    </a:moveTo>
                    <a:cubicBezTo>
                      <a:pt x="809" y="0"/>
                      <a:pt x="782" y="24"/>
                      <a:pt x="777" y="57"/>
                    </a:cubicBezTo>
                    <a:cubicBezTo>
                      <a:pt x="676" y="700"/>
                      <a:pt x="571" y="1363"/>
                      <a:pt x="372" y="1991"/>
                    </a:cubicBezTo>
                    <a:cubicBezTo>
                      <a:pt x="345" y="2075"/>
                      <a:pt x="317" y="2159"/>
                      <a:pt x="290" y="2242"/>
                    </a:cubicBezTo>
                    <a:cubicBezTo>
                      <a:pt x="148" y="2663"/>
                      <a:pt x="1" y="3098"/>
                      <a:pt x="63" y="3543"/>
                    </a:cubicBezTo>
                    <a:cubicBezTo>
                      <a:pt x="67" y="3578"/>
                      <a:pt x="96" y="3603"/>
                      <a:pt x="130" y="3603"/>
                    </a:cubicBezTo>
                    <a:lnTo>
                      <a:pt x="130" y="3603"/>
                    </a:lnTo>
                    <a:cubicBezTo>
                      <a:pt x="133" y="3603"/>
                      <a:pt x="136" y="3603"/>
                      <a:pt x="138" y="3602"/>
                    </a:cubicBezTo>
                    <a:cubicBezTo>
                      <a:pt x="176" y="3597"/>
                      <a:pt x="202" y="3563"/>
                      <a:pt x="196" y="3526"/>
                    </a:cubicBezTo>
                    <a:cubicBezTo>
                      <a:pt x="139" y="3110"/>
                      <a:pt x="281" y="2692"/>
                      <a:pt x="418" y="2286"/>
                    </a:cubicBezTo>
                    <a:cubicBezTo>
                      <a:pt x="447" y="2201"/>
                      <a:pt x="475" y="2117"/>
                      <a:pt x="501" y="2032"/>
                    </a:cubicBezTo>
                    <a:cubicBezTo>
                      <a:pt x="704" y="1394"/>
                      <a:pt x="809" y="725"/>
                      <a:pt x="911" y="78"/>
                    </a:cubicBezTo>
                    <a:cubicBezTo>
                      <a:pt x="917" y="41"/>
                      <a:pt x="891" y="7"/>
                      <a:pt x="854" y="1"/>
                    </a:cubicBezTo>
                    <a:cubicBezTo>
                      <a:pt x="850" y="1"/>
                      <a:pt x="846" y="0"/>
                      <a:pt x="842" y="0"/>
                    </a:cubicBezTo>
                    <a:close/>
                    <a:moveTo>
                      <a:pt x="130" y="3603"/>
                    </a:moveTo>
                    <a:cubicBezTo>
                      <a:pt x="130" y="3603"/>
                      <a:pt x="129" y="3603"/>
                      <a:pt x="129" y="3603"/>
                    </a:cubicBezTo>
                    <a:lnTo>
                      <a:pt x="130" y="3603"/>
                    </a:lnTo>
                    <a:cubicBezTo>
                      <a:pt x="130" y="3603"/>
                      <a:pt x="130" y="3603"/>
                      <a:pt x="130" y="36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68"/>
              <p:cNvSpPr/>
              <p:nvPr/>
            </p:nvSpPr>
            <p:spPr>
              <a:xfrm>
                <a:off x="5870234" y="3408627"/>
                <a:ext cx="21629" cy="77132"/>
              </a:xfrm>
              <a:custGeom>
                <a:avLst/>
                <a:gdLst/>
                <a:ahLst/>
                <a:cxnLst/>
                <a:rect l="l" t="t" r="r" b="b"/>
                <a:pathLst>
                  <a:path w="491" h="1751" extrusionOk="0">
                    <a:moveTo>
                      <a:pt x="414" y="0"/>
                    </a:moveTo>
                    <a:cubicBezTo>
                      <a:pt x="385" y="0"/>
                      <a:pt x="358" y="20"/>
                      <a:pt x="350" y="50"/>
                    </a:cubicBezTo>
                    <a:cubicBezTo>
                      <a:pt x="348" y="59"/>
                      <a:pt x="137" y="851"/>
                      <a:pt x="7" y="1672"/>
                    </a:cubicBezTo>
                    <a:cubicBezTo>
                      <a:pt x="1" y="1710"/>
                      <a:pt x="26" y="1745"/>
                      <a:pt x="63" y="1750"/>
                    </a:cubicBezTo>
                    <a:lnTo>
                      <a:pt x="74" y="1750"/>
                    </a:lnTo>
                    <a:cubicBezTo>
                      <a:pt x="107" y="1750"/>
                      <a:pt x="136" y="1727"/>
                      <a:pt x="140" y="1693"/>
                    </a:cubicBezTo>
                    <a:cubicBezTo>
                      <a:pt x="270" y="879"/>
                      <a:pt x="479" y="94"/>
                      <a:pt x="481" y="85"/>
                    </a:cubicBezTo>
                    <a:cubicBezTo>
                      <a:pt x="491" y="49"/>
                      <a:pt x="469" y="12"/>
                      <a:pt x="433" y="3"/>
                    </a:cubicBezTo>
                    <a:cubicBezTo>
                      <a:pt x="426" y="1"/>
                      <a:pt x="420" y="0"/>
                      <a:pt x="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68"/>
              <p:cNvSpPr/>
              <p:nvPr/>
            </p:nvSpPr>
            <p:spPr>
              <a:xfrm>
                <a:off x="5908736" y="3402504"/>
                <a:ext cx="11629" cy="40438"/>
              </a:xfrm>
              <a:custGeom>
                <a:avLst/>
                <a:gdLst/>
                <a:ahLst/>
                <a:cxnLst/>
                <a:rect l="l" t="t" r="r" b="b"/>
                <a:pathLst>
                  <a:path w="264" h="918" extrusionOk="0">
                    <a:moveTo>
                      <a:pt x="191" y="0"/>
                    </a:moveTo>
                    <a:cubicBezTo>
                      <a:pt x="158" y="0"/>
                      <a:pt x="128" y="24"/>
                      <a:pt x="124" y="58"/>
                    </a:cubicBezTo>
                    <a:lnTo>
                      <a:pt x="7" y="840"/>
                    </a:lnTo>
                    <a:cubicBezTo>
                      <a:pt x="1" y="877"/>
                      <a:pt x="26" y="911"/>
                      <a:pt x="64" y="917"/>
                    </a:cubicBezTo>
                    <a:cubicBezTo>
                      <a:pt x="67" y="918"/>
                      <a:pt x="71" y="918"/>
                      <a:pt x="73" y="918"/>
                    </a:cubicBezTo>
                    <a:cubicBezTo>
                      <a:pt x="107" y="918"/>
                      <a:pt x="135" y="893"/>
                      <a:pt x="140" y="860"/>
                    </a:cubicBezTo>
                    <a:lnTo>
                      <a:pt x="258" y="78"/>
                    </a:lnTo>
                    <a:cubicBezTo>
                      <a:pt x="264" y="41"/>
                      <a:pt x="238" y="6"/>
                      <a:pt x="201" y="1"/>
                    </a:cubicBezTo>
                    <a:cubicBezTo>
                      <a:pt x="197" y="0"/>
                      <a:pt x="194"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68"/>
              <p:cNvSpPr/>
              <p:nvPr/>
            </p:nvSpPr>
            <p:spPr>
              <a:xfrm>
                <a:off x="6197676" y="3399773"/>
                <a:ext cx="39469" cy="158712"/>
              </a:xfrm>
              <a:custGeom>
                <a:avLst/>
                <a:gdLst/>
                <a:ahLst/>
                <a:cxnLst/>
                <a:rect l="l" t="t" r="r" b="b"/>
                <a:pathLst>
                  <a:path w="896" h="3603" extrusionOk="0">
                    <a:moveTo>
                      <a:pt x="76" y="1"/>
                    </a:moveTo>
                    <a:cubicBezTo>
                      <a:pt x="57" y="1"/>
                      <a:pt x="39" y="8"/>
                      <a:pt x="26" y="22"/>
                    </a:cubicBezTo>
                    <a:cubicBezTo>
                      <a:pt x="1" y="50"/>
                      <a:pt x="3" y="93"/>
                      <a:pt x="30" y="119"/>
                    </a:cubicBezTo>
                    <a:cubicBezTo>
                      <a:pt x="324" y="388"/>
                      <a:pt x="389" y="829"/>
                      <a:pt x="393" y="1152"/>
                    </a:cubicBezTo>
                    <a:cubicBezTo>
                      <a:pt x="394" y="1300"/>
                      <a:pt x="386" y="1452"/>
                      <a:pt x="377" y="1599"/>
                    </a:cubicBezTo>
                    <a:cubicBezTo>
                      <a:pt x="364" y="1841"/>
                      <a:pt x="349" y="2092"/>
                      <a:pt x="379" y="2340"/>
                    </a:cubicBezTo>
                    <a:cubicBezTo>
                      <a:pt x="421" y="2684"/>
                      <a:pt x="546" y="3011"/>
                      <a:pt x="667" y="3327"/>
                    </a:cubicBezTo>
                    <a:cubicBezTo>
                      <a:pt x="697" y="3404"/>
                      <a:pt x="727" y="3482"/>
                      <a:pt x="755" y="3558"/>
                    </a:cubicBezTo>
                    <a:cubicBezTo>
                      <a:pt x="765" y="3586"/>
                      <a:pt x="791" y="3603"/>
                      <a:pt x="819" y="3603"/>
                    </a:cubicBezTo>
                    <a:cubicBezTo>
                      <a:pt x="827" y="3603"/>
                      <a:pt x="834" y="3601"/>
                      <a:pt x="842" y="3598"/>
                    </a:cubicBezTo>
                    <a:cubicBezTo>
                      <a:pt x="877" y="3585"/>
                      <a:pt x="896" y="3547"/>
                      <a:pt x="883" y="3512"/>
                    </a:cubicBezTo>
                    <a:cubicBezTo>
                      <a:pt x="854" y="3434"/>
                      <a:pt x="823" y="3356"/>
                      <a:pt x="794" y="3278"/>
                    </a:cubicBezTo>
                    <a:cubicBezTo>
                      <a:pt x="676" y="2970"/>
                      <a:pt x="553" y="2651"/>
                      <a:pt x="514" y="2324"/>
                    </a:cubicBezTo>
                    <a:cubicBezTo>
                      <a:pt x="485" y="2088"/>
                      <a:pt x="499" y="1843"/>
                      <a:pt x="513" y="1606"/>
                    </a:cubicBezTo>
                    <a:cubicBezTo>
                      <a:pt x="521" y="1457"/>
                      <a:pt x="530" y="1303"/>
                      <a:pt x="528" y="1151"/>
                    </a:cubicBezTo>
                    <a:cubicBezTo>
                      <a:pt x="523" y="649"/>
                      <a:pt x="382" y="257"/>
                      <a:pt x="122" y="19"/>
                    </a:cubicBezTo>
                    <a:cubicBezTo>
                      <a:pt x="109" y="7"/>
                      <a:pt x="92"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68"/>
              <p:cNvSpPr/>
              <p:nvPr/>
            </p:nvSpPr>
            <p:spPr>
              <a:xfrm>
                <a:off x="5940983" y="2897929"/>
                <a:ext cx="230293" cy="96910"/>
              </a:xfrm>
              <a:custGeom>
                <a:avLst/>
                <a:gdLst/>
                <a:ahLst/>
                <a:cxnLst/>
                <a:rect l="l" t="t" r="r" b="b"/>
                <a:pathLst>
                  <a:path w="5228" h="2200" extrusionOk="0">
                    <a:moveTo>
                      <a:pt x="68" y="1"/>
                    </a:moveTo>
                    <a:cubicBezTo>
                      <a:pt x="67" y="1"/>
                      <a:pt x="66" y="1"/>
                      <a:pt x="66" y="1"/>
                    </a:cubicBezTo>
                    <a:cubicBezTo>
                      <a:pt x="29" y="4"/>
                      <a:pt x="1" y="36"/>
                      <a:pt x="3" y="74"/>
                    </a:cubicBezTo>
                    <a:cubicBezTo>
                      <a:pt x="5" y="95"/>
                      <a:pt x="181" y="2200"/>
                      <a:pt x="2620" y="2200"/>
                    </a:cubicBezTo>
                    <a:lnTo>
                      <a:pt x="2620" y="2200"/>
                    </a:lnTo>
                    <a:cubicBezTo>
                      <a:pt x="5060" y="2200"/>
                      <a:pt x="5223" y="472"/>
                      <a:pt x="5224" y="455"/>
                    </a:cubicBezTo>
                    <a:cubicBezTo>
                      <a:pt x="5227" y="417"/>
                      <a:pt x="5199" y="385"/>
                      <a:pt x="5162" y="382"/>
                    </a:cubicBezTo>
                    <a:cubicBezTo>
                      <a:pt x="5160" y="382"/>
                      <a:pt x="5157" y="382"/>
                      <a:pt x="5155" y="382"/>
                    </a:cubicBezTo>
                    <a:cubicBezTo>
                      <a:pt x="5121" y="382"/>
                      <a:pt x="5092" y="409"/>
                      <a:pt x="5089" y="444"/>
                    </a:cubicBezTo>
                    <a:cubicBezTo>
                      <a:pt x="5084" y="510"/>
                      <a:pt x="4932" y="2064"/>
                      <a:pt x="2620" y="2064"/>
                    </a:cubicBezTo>
                    <a:cubicBezTo>
                      <a:pt x="309" y="2064"/>
                      <a:pt x="145" y="145"/>
                      <a:pt x="139" y="64"/>
                    </a:cubicBezTo>
                    <a:cubicBezTo>
                      <a:pt x="136" y="27"/>
                      <a:pt x="101" y="1"/>
                      <a:pt x="68" y="1"/>
                    </a:cubicBezTo>
                    <a:close/>
                    <a:moveTo>
                      <a:pt x="2620" y="2200"/>
                    </a:moveTo>
                    <a:cubicBezTo>
                      <a:pt x="2620" y="2200"/>
                      <a:pt x="2620" y="2200"/>
                      <a:pt x="2620" y="2200"/>
                    </a:cubicBezTo>
                    <a:lnTo>
                      <a:pt x="2621" y="2200"/>
                    </a:lnTo>
                    <a:cubicBezTo>
                      <a:pt x="2621" y="2200"/>
                      <a:pt x="2621" y="2200"/>
                      <a:pt x="2620" y="22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68"/>
              <p:cNvSpPr/>
              <p:nvPr/>
            </p:nvSpPr>
            <p:spPr>
              <a:xfrm>
                <a:off x="5923185" y="2554144"/>
                <a:ext cx="264344" cy="334119"/>
              </a:xfrm>
              <a:custGeom>
                <a:avLst/>
                <a:gdLst/>
                <a:ahLst/>
                <a:cxnLst/>
                <a:rect l="l" t="t" r="r" b="b"/>
                <a:pathLst>
                  <a:path w="6001" h="7585" extrusionOk="0">
                    <a:moveTo>
                      <a:pt x="3017" y="1"/>
                    </a:moveTo>
                    <a:cubicBezTo>
                      <a:pt x="1850" y="1"/>
                      <a:pt x="679" y="616"/>
                      <a:pt x="195" y="1729"/>
                    </a:cubicBezTo>
                    <a:cubicBezTo>
                      <a:pt x="1" y="2178"/>
                      <a:pt x="53" y="2621"/>
                      <a:pt x="53" y="3306"/>
                    </a:cubicBezTo>
                    <a:cubicBezTo>
                      <a:pt x="53" y="5401"/>
                      <a:pt x="1308" y="7585"/>
                      <a:pt x="3017" y="7585"/>
                    </a:cubicBezTo>
                    <a:cubicBezTo>
                      <a:pt x="4726" y="7585"/>
                      <a:pt x="5982" y="5401"/>
                      <a:pt x="5982" y="3306"/>
                    </a:cubicBezTo>
                    <a:lnTo>
                      <a:pt x="5980" y="3306"/>
                    </a:lnTo>
                    <a:cubicBezTo>
                      <a:pt x="5980" y="2521"/>
                      <a:pt x="6000" y="1860"/>
                      <a:pt x="5680" y="1340"/>
                    </a:cubicBezTo>
                    <a:cubicBezTo>
                      <a:pt x="5148" y="474"/>
                      <a:pt x="4040" y="1"/>
                      <a:pt x="3017"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68"/>
              <p:cNvSpPr/>
              <p:nvPr/>
            </p:nvSpPr>
            <p:spPr>
              <a:xfrm>
                <a:off x="6034462" y="2800265"/>
                <a:ext cx="47662" cy="9603"/>
              </a:xfrm>
              <a:custGeom>
                <a:avLst/>
                <a:gdLst/>
                <a:ahLst/>
                <a:cxnLst/>
                <a:rect l="l" t="t" r="r" b="b"/>
                <a:pathLst>
                  <a:path w="1082" h="218" extrusionOk="0">
                    <a:moveTo>
                      <a:pt x="1016" y="1"/>
                    </a:moveTo>
                    <a:cubicBezTo>
                      <a:pt x="1010" y="1"/>
                      <a:pt x="1004" y="1"/>
                      <a:pt x="997" y="2"/>
                    </a:cubicBezTo>
                    <a:cubicBezTo>
                      <a:pt x="903" y="17"/>
                      <a:pt x="715" y="34"/>
                      <a:pt x="601" y="37"/>
                    </a:cubicBezTo>
                    <a:cubicBezTo>
                      <a:pt x="567" y="38"/>
                      <a:pt x="534" y="39"/>
                      <a:pt x="503" y="39"/>
                    </a:cubicBezTo>
                    <a:cubicBezTo>
                      <a:pt x="367" y="39"/>
                      <a:pt x="256" y="30"/>
                      <a:pt x="145" y="16"/>
                    </a:cubicBezTo>
                    <a:cubicBezTo>
                      <a:pt x="117" y="13"/>
                      <a:pt x="87" y="9"/>
                      <a:pt x="63" y="9"/>
                    </a:cubicBezTo>
                    <a:cubicBezTo>
                      <a:pt x="24" y="9"/>
                      <a:pt x="1" y="20"/>
                      <a:pt x="25" y="64"/>
                    </a:cubicBezTo>
                    <a:cubicBezTo>
                      <a:pt x="52" y="113"/>
                      <a:pt x="206" y="180"/>
                      <a:pt x="347" y="201"/>
                    </a:cubicBezTo>
                    <a:cubicBezTo>
                      <a:pt x="415" y="212"/>
                      <a:pt x="480" y="217"/>
                      <a:pt x="541" y="217"/>
                    </a:cubicBezTo>
                    <a:cubicBezTo>
                      <a:pt x="606" y="217"/>
                      <a:pt x="668" y="211"/>
                      <a:pt x="727" y="201"/>
                    </a:cubicBezTo>
                    <a:cubicBezTo>
                      <a:pt x="845" y="183"/>
                      <a:pt x="949" y="148"/>
                      <a:pt x="1046" y="72"/>
                    </a:cubicBezTo>
                    <a:cubicBezTo>
                      <a:pt x="1081" y="45"/>
                      <a:pt x="1071" y="1"/>
                      <a:pt x="10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68"/>
              <p:cNvSpPr/>
              <p:nvPr/>
            </p:nvSpPr>
            <p:spPr>
              <a:xfrm>
                <a:off x="5966357" y="2671147"/>
                <a:ext cx="60877" cy="19514"/>
              </a:xfrm>
              <a:custGeom>
                <a:avLst/>
                <a:gdLst/>
                <a:ahLst/>
                <a:cxnLst/>
                <a:rect l="l" t="t" r="r" b="b"/>
                <a:pathLst>
                  <a:path w="1382" h="443" extrusionOk="0">
                    <a:moveTo>
                      <a:pt x="1010" y="1"/>
                    </a:moveTo>
                    <a:cubicBezTo>
                      <a:pt x="969" y="1"/>
                      <a:pt x="925" y="3"/>
                      <a:pt x="880" y="7"/>
                    </a:cubicBezTo>
                    <a:cubicBezTo>
                      <a:pt x="544" y="37"/>
                      <a:pt x="321" y="123"/>
                      <a:pt x="163" y="241"/>
                    </a:cubicBezTo>
                    <a:cubicBezTo>
                      <a:pt x="1" y="362"/>
                      <a:pt x="14" y="442"/>
                      <a:pt x="129" y="442"/>
                    </a:cubicBezTo>
                    <a:cubicBezTo>
                      <a:pt x="153" y="442"/>
                      <a:pt x="181" y="439"/>
                      <a:pt x="212" y="432"/>
                    </a:cubicBezTo>
                    <a:cubicBezTo>
                      <a:pt x="398" y="390"/>
                      <a:pt x="610" y="347"/>
                      <a:pt x="848" y="330"/>
                    </a:cubicBezTo>
                    <a:cubicBezTo>
                      <a:pt x="885" y="328"/>
                      <a:pt x="921" y="327"/>
                      <a:pt x="955" y="327"/>
                    </a:cubicBezTo>
                    <a:cubicBezTo>
                      <a:pt x="995" y="327"/>
                      <a:pt x="1033" y="328"/>
                      <a:pt x="1069" y="328"/>
                    </a:cubicBezTo>
                    <a:cubicBezTo>
                      <a:pt x="1203" y="328"/>
                      <a:pt x="1302" y="316"/>
                      <a:pt x="1337" y="204"/>
                    </a:cubicBezTo>
                    <a:cubicBezTo>
                      <a:pt x="1382" y="61"/>
                      <a:pt x="1229" y="1"/>
                      <a:pt x="1010" y="1"/>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68"/>
              <p:cNvSpPr/>
              <p:nvPr/>
            </p:nvSpPr>
            <p:spPr>
              <a:xfrm>
                <a:off x="6090321" y="2671852"/>
                <a:ext cx="62111" cy="17488"/>
              </a:xfrm>
              <a:custGeom>
                <a:avLst/>
                <a:gdLst/>
                <a:ahLst/>
                <a:cxnLst/>
                <a:rect l="l" t="t" r="r" b="b"/>
                <a:pathLst>
                  <a:path w="1410" h="397" extrusionOk="0">
                    <a:moveTo>
                      <a:pt x="446" y="0"/>
                    </a:moveTo>
                    <a:cubicBezTo>
                      <a:pt x="190" y="0"/>
                      <a:pt x="1" y="67"/>
                      <a:pt x="58" y="221"/>
                    </a:cubicBezTo>
                    <a:cubicBezTo>
                      <a:pt x="93" y="314"/>
                      <a:pt x="168" y="334"/>
                      <a:pt x="269" y="334"/>
                    </a:cubicBezTo>
                    <a:cubicBezTo>
                      <a:pt x="346" y="334"/>
                      <a:pt x="439" y="323"/>
                      <a:pt x="541" y="323"/>
                    </a:cubicBezTo>
                    <a:cubicBezTo>
                      <a:pt x="546" y="323"/>
                      <a:pt x="550" y="323"/>
                      <a:pt x="554" y="323"/>
                    </a:cubicBezTo>
                    <a:cubicBezTo>
                      <a:pt x="792" y="326"/>
                      <a:pt x="1007" y="357"/>
                      <a:pt x="1194" y="390"/>
                    </a:cubicBezTo>
                    <a:cubicBezTo>
                      <a:pt x="1219" y="394"/>
                      <a:pt x="1242" y="396"/>
                      <a:pt x="1262" y="396"/>
                    </a:cubicBezTo>
                    <a:cubicBezTo>
                      <a:pt x="1392" y="396"/>
                      <a:pt x="1409" y="313"/>
                      <a:pt x="1232" y="196"/>
                    </a:cubicBezTo>
                    <a:cubicBezTo>
                      <a:pt x="1069" y="88"/>
                      <a:pt x="842" y="13"/>
                      <a:pt x="504" y="1"/>
                    </a:cubicBezTo>
                    <a:cubicBezTo>
                      <a:pt x="484" y="1"/>
                      <a:pt x="465" y="0"/>
                      <a:pt x="446"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68"/>
              <p:cNvSpPr/>
              <p:nvPr/>
            </p:nvSpPr>
            <p:spPr>
              <a:xfrm>
                <a:off x="6050850" y="2733746"/>
                <a:ext cx="28765" cy="46957"/>
              </a:xfrm>
              <a:custGeom>
                <a:avLst/>
                <a:gdLst/>
                <a:ahLst/>
                <a:cxnLst/>
                <a:rect l="l" t="t" r="r" b="b"/>
                <a:pathLst>
                  <a:path w="653" h="1066" extrusionOk="0">
                    <a:moveTo>
                      <a:pt x="140" y="1"/>
                    </a:moveTo>
                    <a:cubicBezTo>
                      <a:pt x="117" y="1"/>
                      <a:pt x="97" y="19"/>
                      <a:pt x="94" y="43"/>
                    </a:cubicBezTo>
                    <a:cubicBezTo>
                      <a:pt x="92" y="68"/>
                      <a:pt x="111" y="92"/>
                      <a:pt x="136" y="94"/>
                    </a:cubicBezTo>
                    <a:cubicBezTo>
                      <a:pt x="378" y="117"/>
                      <a:pt x="555" y="332"/>
                      <a:pt x="533" y="573"/>
                    </a:cubicBezTo>
                    <a:cubicBezTo>
                      <a:pt x="511" y="801"/>
                      <a:pt x="319" y="972"/>
                      <a:pt x="95" y="972"/>
                    </a:cubicBezTo>
                    <a:cubicBezTo>
                      <a:pt x="81" y="972"/>
                      <a:pt x="67" y="971"/>
                      <a:pt x="52" y="970"/>
                    </a:cubicBezTo>
                    <a:cubicBezTo>
                      <a:pt x="51" y="970"/>
                      <a:pt x="50" y="970"/>
                      <a:pt x="48" y="970"/>
                    </a:cubicBezTo>
                    <a:cubicBezTo>
                      <a:pt x="24" y="970"/>
                      <a:pt x="5" y="988"/>
                      <a:pt x="2" y="1012"/>
                    </a:cubicBezTo>
                    <a:cubicBezTo>
                      <a:pt x="0" y="1038"/>
                      <a:pt x="19" y="1060"/>
                      <a:pt x="44" y="1063"/>
                    </a:cubicBezTo>
                    <a:cubicBezTo>
                      <a:pt x="61" y="1064"/>
                      <a:pt x="78" y="1066"/>
                      <a:pt x="94" y="1066"/>
                    </a:cubicBezTo>
                    <a:cubicBezTo>
                      <a:pt x="365" y="1066"/>
                      <a:pt x="598" y="858"/>
                      <a:pt x="625" y="583"/>
                    </a:cubicBezTo>
                    <a:cubicBezTo>
                      <a:pt x="653" y="291"/>
                      <a:pt x="438" y="29"/>
                      <a:pt x="144" y="1"/>
                    </a:cubicBezTo>
                    <a:cubicBezTo>
                      <a:pt x="143" y="1"/>
                      <a:pt x="142"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68"/>
              <p:cNvSpPr/>
              <p:nvPr/>
            </p:nvSpPr>
            <p:spPr>
              <a:xfrm>
                <a:off x="6101157" y="2703305"/>
                <a:ext cx="17091" cy="31848"/>
              </a:xfrm>
              <a:custGeom>
                <a:avLst/>
                <a:gdLst/>
                <a:ahLst/>
                <a:cxnLst/>
                <a:rect l="l" t="t" r="r" b="b"/>
                <a:pathLst>
                  <a:path w="388" h="723" extrusionOk="0">
                    <a:moveTo>
                      <a:pt x="194" y="1"/>
                    </a:moveTo>
                    <a:cubicBezTo>
                      <a:pt x="87" y="1"/>
                      <a:pt x="1" y="162"/>
                      <a:pt x="1" y="361"/>
                    </a:cubicBezTo>
                    <a:cubicBezTo>
                      <a:pt x="1" y="562"/>
                      <a:pt x="87" y="722"/>
                      <a:pt x="194" y="722"/>
                    </a:cubicBezTo>
                    <a:cubicBezTo>
                      <a:pt x="301" y="722"/>
                      <a:pt x="387" y="562"/>
                      <a:pt x="387" y="361"/>
                    </a:cubicBezTo>
                    <a:cubicBezTo>
                      <a:pt x="387" y="162"/>
                      <a:pt x="301"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68"/>
              <p:cNvSpPr/>
              <p:nvPr/>
            </p:nvSpPr>
            <p:spPr>
              <a:xfrm>
                <a:off x="6001555" y="2703305"/>
                <a:ext cx="17091" cy="31848"/>
              </a:xfrm>
              <a:custGeom>
                <a:avLst/>
                <a:gdLst/>
                <a:ahLst/>
                <a:cxnLst/>
                <a:rect l="l" t="t" r="r" b="b"/>
                <a:pathLst>
                  <a:path w="388" h="723" extrusionOk="0">
                    <a:moveTo>
                      <a:pt x="194" y="1"/>
                    </a:moveTo>
                    <a:cubicBezTo>
                      <a:pt x="87" y="1"/>
                      <a:pt x="1" y="162"/>
                      <a:pt x="1" y="361"/>
                    </a:cubicBezTo>
                    <a:cubicBezTo>
                      <a:pt x="1" y="562"/>
                      <a:pt x="87" y="722"/>
                      <a:pt x="194" y="722"/>
                    </a:cubicBezTo>
                    <a:cubicBezTo>
                      <a:pt x="301" y="722"/>
                      <a:pt x="387" y="562"/>
                      <a:pt x="387" y="361"/>
                    </a:cubicBezTo>
                    <a:cubicBezTo>
                      <a:pt x="387" y="162"/>
                      <a:pt x="301"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68"/>
              <p:cNvSpPr/>
              <p:nvPr/>
            </p:nvSpPr>
            <p:spPr>
              <a:xfrm>
                <a:off x="5910278" y="2552823"/>
                <a:ext cx="307337" cy="247385"/>
              </a:xfrm>
              <a:custGeom>
                <a:avLst/>
                <a:gdLst/>
                <a:ahLst/>
                <a:cxnLst/>
                <a:rect l="l" t="t" r="r" b="b"/>
                <a:pathLst>
                  <a:path w="6977" h="5616" extrusionOk="0">
                    <a:moveTo>
                      <a:pt x="3311" y="1"/>
                    </a:moveTo>
                    <a:cubicBezTo>
                      <a:pt x="3252" y="1"/>
                      <a:pt x="3194" y="2"/>
                      <a:pt x="3138" y="5"/>
                    </a:cubicBezTo>
                    <a:cubicBezTo>
                      <a:pt x="2165" y="54"/>
                      <a:pt x="805" y="459"/>
                      <a:pt x="282" y="1251"/>
                    </a:cubicBezTo>
                    <a:lnTo>
                      <a:pt x="283" y="1251"/>
                    </a:lnTo>
                    <a:cubicBezTo>
                      <a:pt x="167" y="1427"/>
                      <a:pt x="1" y="2572"/>
                      <a:pt x="124" y="3816"/>
                    </a:cubicBezTo>
                    <a:cubicBezTo>
                      <a:pt x="225" y="4830"/>
                      <a:pt x="731" y="5382"/>
                      <a:pt x="731" y="5382"/>
                    </a:cubicBezTo>
                    <a:cubicBezTo>
                      <a:pt x="731" y="5382"/>
                      <a:pt x="577" y="5043"/>
                      <a:pt x="488" y="4654"/>
                    </a:cubicBezTo>
                    <a:cubicBezTo>
                      <a:pt x="197" y="3376"/>
                      <a:pt x="670" y="3130"/>
                      <a:pt x="848" y="2744"/>
                    </a:cubicBezTo>
                    <a:cubicBezTo>
                      <a:pt x="972" y="2473"/>
                      <a:pt x="976" y="2364"/>
                      <a:pt x="966" y="2322"/>
                    </a:cubicBezTo>
                    <a:lnTo>
                      <a:pt x="966" y="2322"/>
                    </a:lnTo>
                    <a:cubicBezTo>
                      <a:pt x="1000" y="2387"/>
                      <a:pt x="1096" y="2556"/>
                      <a:pt x="1149" y="2587"/>
                    </a:cubicBezTo>
                    <a:cubicBezTo>
                      <a:pt x="1155" y="2590"/>
                      <a:pt x="1164" y="2592"/>
                      <a:pt x="1176" y="2592"/>
                    </a:cubicBezTo>
                    <a:cubicBezTo>
                      <a:pt x="1311" y="2592"/>
                      <a:pt x="1816" y="2410"/>
                      <a:pt x="1872" y="2344"/>
                    </a:cubicBezTo>
                    <a:cubicBezTo>
                      <a:pt x="1933" y="2272"/>
                      <a:pt x="1987" y="1980"/>
                      <a:pt x="1987" y="1980"/>
                    </a:cubicBezTo>
                    <a:cubicBezTo>
                      <a:pt x="1987" y="1980"/>
                      <a:pt x="2052" y="2259"/>
                      <a:pt x="2132" y="2300"/>
                    </a:cubicBezTo>
                    <a:cubicBezTo>
                      <a:pt x="2143" y="2305"/>
                      <a:pt x="2172" y="2308"/>
                      <a:pt x="2215" y="2308"/>
                    </a:cubicBezTo>
                    <a:cubicBezTo>
                      <a:pt x="2479" y="2308"/>
                      <a:pt x="3254" y="2213"/>
                      <a:pt x="3296" y="2175"/>
                    </a:cubicBezTo>
                    <a:cubicBezTo>
                      <a:pt x="3346" y="2130"/>
                      <a:pt x="3380" y="1607"/>
                      <a:pt x="3380" y="1607"/>
                    </a:cubicBezTo>
                    <a:cubicBezTo>
                      <a:pt x="3380" y="1607"/>
                      <a:pt x="3463" y="2125"/>
                      <a:pt x="3523" y="2165"/>
                    </a:cubicBezTo>
                    <a:cubicBezTo>
                      <a:pt x="3544" y="2179"/>
                      <a:pt x="3600" y="2184"/>
                      <a:pt x="3663" y="2184"/>
                    </a:cubicBezTo>
                    <a:cubicBezTo>
                      <a:pt x="3779" y="2184"/>
                      <a:pt x="3920" y="2168"/>
                      <a:pt x="3926" y="2160"/>
                    </a:cubicBezTo>
                    <a:cubicBezTo>
                      <a:pt x="3993" y="2088"/>
                      <a:pt x="4065" y="1287"/>
                      <a:pt x="4065" y="1287"/>
                    </a:cubicBezTo>
                    <a:cubicBezTo>
                      <a:pt x="4065" y="1287"/>
                      <a:pt x="4082" y="2183"/>
                      <a:pt x="4178" y="2244"/>
                    </a:cubicBezTo>
                    <a:cubicBezTo>
                      <a:pt x="4270" y="2301"/>
                      <a:pt x="5194" y="2417"/>
                      <a:pt x="5331" y="2417"/>
                    </a:cubicBezTo>
                    <a:cubicBezTo>
                      <a:pt x="5338" y="2417"/>
                      <a:pt x="5343" y="2417"/>
                      <a:pt x="5346" y="2416"/>
                    </a:cubicBezTo>
                    <a:cubicBezTo>
                      <a:pt x="5402" y="2404"/>
                      <a:pt x="5434" y="1895"/>
                      <a:pt x="5434" y="1895"/>
                    </a:cubicBezTo>
                    <a:cubicBezTo>
                      <a:pt x="5434" y="1895"/>
                      <a:pt x="5475" y="2410"/>
                      <a:pt x="5514" y="2436"/>
                    </a:cubicBezTo>
                    <a:cubicBezTo>
                      <a:pt x="5552" y="2461"/>
                      <a:pt x="5919" y="2551"/>
                      <a:pt x="5919" y="2551"/>
                    </a:cubicBezTo>
                    <a:cubicBezTo>
                      <a:pt x="5919" y="2551"/>
                      <a:pt x="5919" y="2551"/>
                      <a:pt x="5921" y="2551"/>
                    </a:cubicBezTo>
                    <a:cubicBezTo>
                      <a:pt x="5932" y="2551"/>
                      <a:pt x="5984" y="2565"/>
                      <a:pt x="6016" y="2817"/>
                    </a:cubicBezTo>
                    <a:cubicBezTo>
                      <a:pt x="6053" y="3103"/>
                      <a:pt x="6080" y="3397"/>
                      <a:pt x="6051" y="3723"/>
                    </a:cubicBezTo>
                    <a:cubicBezTo>
                      <a:pt x="6021" y="4047"/>
                      <a:pt x="5932" y="4432"/>
                      <a:pt x="5982" y="4885"/>
                    </a:cubicBezTo>
                    <a:cubicBezTo>
                      <a:pt x="6036" y="5383"/>
                      <a:pt x="6382" y="5614"/>
                      <a:pt x="6494" y="5616"/>
                    </a:cubicBezTo>
                    <a:cubicBezTo>
                      <a:pt x="6496" y="5616"/>
                      <a:pt x="6498" y="5616"/>
                      <a:pt x="6500" y="5616"/>
                    </a:cubicBezTo>
                    <a:cubicBezTo>
                      <a:pt x="6654" y="5616"/>
                      <a:pt x="6773" y="5462"/>
                      <a:pt x="6804" y="5310"/>
                    </a:cubicBezTo>
                    <a:cubicBezTo>
                      <a:pt x="6833" y="5162"/>
                      <a:pt x="6792" y="5008"/>
                      <a:pt x="6827" y="4864"/>
                    </a:cubicBezTo>
                    <a:cubicBezTo>
                      <a:pt x="6856" y="4745"/>
                      <a:pt x="6902" y="4636"/>
                      <a:pt x="6921" y="4510"/>
                    </a:cubicBezTo>
                    <a:cubicBezTo>
                      <a:pt x="6948" y="4336"/>
                      <a:pt x="6976" y="4160"/>
                      <a:pt x="6968" y="3983"/>
                    </a:cubicBezTo>
                    <a:cubicBezTo>
                      <a:pt x="6961" y="3836"/>
                      <a:pt x="6928" y="3690"/>
                      <a:pt x="6891" y="3547"/>
                    </a:cubicBezTo>
                    <a:cubicBezTo>
                      <a:pt x="6823" y="3272"/>
                      <a:pt x="6736" y="3002"/>
                      <a:pt x="6636" y="2737"/>
                    </a:cubicBezTo>
                    <a:cubicBezTo>
                      <a:pt x="6545" y="2492"/>
                      <a:pt x="6363" y="2226"/>
                      <a:pt x="6330" y="1968"/>
                    </a:cubicBezTo>
                    <a:cubicBezTo>
                      <a:pt x="6290" y="1643"/>
                      <a:pt x="6236" y="1230"/>
                      <a:pt x="6012" y="976"/>
                    </a:cubicBezTo>
                    <a:cubicBezTo>
                      <a:pt x="5451" y="339"/>
                      <a:pt x="4231" y="1"/>
                      <a:pt x="3311" y="1"/>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68"/>
              <p:cNvSpPr/>
              <p:nvPr/>
            </p:nvSpPr>
            <p:spPr>
              <a:xfrm>
                <a:off x="5992260" y="2583659"/>
                <a:ext cx="9427" cy="53124"/>
              </a:xfrm>
              <a:custGeom>
                <a:avLst/>
                <a:gdLst/>
                <a:ahLst/>
                <a:cxnLst/>
                <a:rect l="l" t="t" r="r" b="b"/>
                <a:pathLst>
                  <a:path w="214" h="1206" extrusionOk="0">
                    <a:moveTo>
                      <a:pt x="159" y="0"/>
                    </a:moveTo>
                    <a:cubicBezTo>
                      <a:pt x="134" y="0"/>
                      <a:pt x="114" y="17"/>
                      <a:pt x="108" y="42"/>
                    </a:cubicBezTo>
                    <a:cubicBezTo>
                      <a:pt x="0" y="643"/>
                      <a:pt x="66" y="1140"/>
                      <a:pt x="69" y="1161"/>
                    </a:cubicBezTo>
                    <a:cubicBezTo>
                      <a:pt x="72" y="1187"/>
                      <a:pt x="94" y="1205"/>
                      <a:pt x="119" y="1205"/>
                    </a:cubicBezTo>
                    <a:lnTo>
                      <a:pt x="126" y="1205"/>
                    </a:lnTo>
                    <a:cubicBezTo>
                      <a:pt x="154" y="1201"/>
                      <a:pt x="174" y="1175"/>
                      <a:pt x="170" y="1147"/>
                    </a:cubicBezTo>
                    <a:cubicBezTo>
                      <a:pt x="169" y="1142"/>
                      <a:pt x="103" y="646"/>
                      <a:pt x="208" y="59"/>
                    </a:cubicBezTo>
                    <a:cubicBezTo>
                      <a:pt x="213" y="32"/>
                      <a:pt x="196" y="6"/>
                      <a:pt x="168" y="1"/>
                    </a:cubicBezTo>
                    <a:cubicBezTo>
                      <a:pt x="165" y="0"/>
                      <a:pt x="162"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68"/>
              <p:cNvSpPr/>
              <p:nvPr/>
            </p:nvSpPr>
            <p:spPr>
              <a:xfrm>
                <a:off x="6126091" y="2542779"/>
                <a:ext cx="28368" cy="91844"/>
              </a:xfrm>
              <a:custGeom>
                <a:avLst/>
                <a:gdLst/>
                <a:ahLst/>
                <a:cxnLst/>
                <a:rect l="l" t="t" r="r" b="b"/>
                <a:pathLst>
                  <a:path w="644" h="2085" extrusionOk="0">
                    <a:moveTo>
                      <a:pt x="57" y="1"/>
                    </a:moveTo>
                    <a:cubicBezTo>
                      <a:pt x="49" y="1"/>
                      <a:pt x="41" y="3"/>
                      <a:pt x="33" y="7"/>
                    </a:cubicBezTo>
                    <a:cubicBezTo>
                      <a:pt x="8" y="21"/>
                      <a:pt x="0" y="52"/>
                      <a:pt x="13" y="76"/>
                    </a:cubicBezTo>
                    <a:cubicBezTo>
                      <a:pt x="15" y="81"/>
                      <a:pt x="259" y="523"/>
                      <a:pt x="398" y="1007"/>
                    </a:cubicBezTo>
                    <a:cubicBezTo>
                      <a:pt x="540" y="1499"/>
                      <a:pt x="491" y="2023"/>
                      <a:pt x="490" y="2028"/>
                    </a:cubicBezTo>
                    <a:cubicBezTo>
                      <a:pt x="488" y="2056"/>
                      <a:pt x="508" y="2081"/>
                      <a:pt x="535" y="2083"/>
                    </a:cubicBezTo>
                    <a:cubicBezTo>
                      <a:pt x="538" y="2084"/>
                      <a:pt x="539" y="2084"/>
                      <a:pt x="541" y="2084"/>
                    </a:cubicBezTo>
                    <a:cubicBezTo>
                      <a:pt x="567" y="2084"/>
                      <a:pt x="589" y="2065"/>
                      <a:pt x="591" y="2038"/>
                    </a:cubicBezTo>
                    <a:cubicBezTo>
                      <a:pt x="594" y="2016"/>
                      <a:pt x="644" y="1490"/>
                      <a:pt x="496" y="979"/>
                    </a:cubicBezTo>
                    <a:cubicBezTo>
                      <a:pt x="353" y="483"/>
                      <a:pt x="105" y="32"/>
                      <a:pt x="103" y="27"/>
                    </a:cubicBezTo>
                    <a:cubicBezTo>
                      <a:pt x="93" y="10"/>
                      <a:pt x="75"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68"/>
              <p:cNvSpPr/>
              <p:nvPr/>
            </p:nvSpPr>
            <p:spPr>
              <a:xfrm>
                <a:off x="6015123" y="2533660"/>
                <a:ext cx="11849" cy="37090"/>
              </a:xfrm>
              <a:custGeom>
                <a:avLst/>
                <a:gdLst/>
                <a:ahLst/>
                <a:cxnLst/>
                <a:rect l="l" t="t" r="r" b="b"/>
                <a:pathLst>
                  <a:path w="269" h="842" extrusionOk="0">
                    <a:moveTo>
                      <a:pt x="211" y="1"/>
                    </a:moveTo>
                    <a:cubicBezTo>
                      <a:pt x="190" y="1"/>
                      <a:pt x="170" y="14"/>
                      <a:pt x="163" y="35"/>
                    </a:cubicBezTo>
                    <a:cubicBezTo>
                      <a:pt x="158" y="49"/>
                      <a:pt x="43" y="381"/>
                      <a:pt x="4" y="786"/>
                    </a:cubicBezTo>
                    <a:cubicBezTo>
                      <a:pt x="0" y="814"/>
                      <a:pt x="21" y="839"/>
                      <a:pt x="49" y="842"/>
                    </a:cubicBezTo>
                    <a:lnTo>
                      <a:pt x="54" y="842"/>
                    </a:lnTo>
                    <a:cubicBezTo>
                      <a:pt x="79" y="842"/>
                      <a:pt x="101" y="822"/>
                      <a:pt x="104" y="796"/>
                    </a:cubicBezTo>
                    <a:cubicBezTo>
                      <a:pt x="142" y="403"/>
                      <a:pt x="258" y="72"/>
                      <a:pt x="260" y="69"/>
                    </a:cubicBezTo>
                    <a:cubicBezTo>
                      <a:pt x="269" y="42"/>
                      <a:pt x="255" y="13"/>
                      <a:pt x="228" y="4"/>
                    </a:cubicBezTo>
                    <a:cubicBezTo>
                      <a:pt x="223" y="2"/>
                      <a:pt x="21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68"/>
              <p:cNvSpPr/>
              <p:nvPr/>
            </p:nvSpPr>
            <p:spPr>
              <a:xfrm>
                <a:off x="5835477" y="2824802"/>
                <a:ext cx="159857" cy="162633"/>
              </a:xfrm>
              <a:custGeom>
                <a:avLst/>
                <a:gdLst/>
                <a:ahLst/>
                <a:cxnLst/>
                <a:rect l="l" t="t" r="r" b="b"/>
                <a:pathLst>
                  <a:path w="3629" h="3692" extrusionOk="0">
                    <a:moveTo>
                      <a:pt x="2834" y="0"/>
                    </a:moveTo>
                    <a:lnTo>
                      <a:pt x="1047" y="460"/>
                    </a:lnTo>
                    <a:cubicBezTo>
                      <a:pt x="973" y="980"/>
                      <a:pt x="243" y="2480"/>
                      <a:pt x="1" y="2966"/>
                    </a:cubicBezTo>
                    <a:cubicBezTo>
                      <a:pt x="213" y="3075"/>
                      <a:pt x="429" y="3166"/>
                      <a:pt x="649" y="3244"/>
                    </a:cubicBezTo>
                    <a:lnTo>
                      <a:pt x="869" y="2944"/>
                    </a:lnTo>
                    <a:lnTo>
                      <a:pt x="764" y="3283"/>
                    </a:lnTo>
                    <a:cubicBezTo>
                      <a:pt x="955" y="3346"/>
                      <a:pt x="1149" y="3399"/>
                      <a:pt x="1344" y="3446"/>
                    </a:cubicBezTo>
                    <a:lnTo>
                      <a:pt x="1494" y="3175"/>
                    </a:lnTo>
                    <a:lnTo>
                      <a:pt x="1405" y="3458"/>
                    </a:lnTo>
                    <a:cubicBezTo>
                      <a:pt x="1433" y="3464"/>
                      <a:pt x="1462" y="3471"/>
                      <a:pt x="1491" y="3477"/>
                    </a:cubicBezTo>
                    <a:lnTo>
                      <a:pt x="1757" y="2984"/>
                    </a:lnTo>
                    <a:lnTo>
                      <a:pt x="1576" y="3496"/>
                    </a:lnTo>
                    <a:cubicBezTo>
                      <a:pt x="2023" y="3586"/>
                      <a:pt x="2478" y="3642"/>
                      <a:pt x="2935" y="3691"/>
                    </a:cubicBezTo>
                    <a:cubicBezTo>
                      <a:pt x="3629" y="1949"/>
                      <a:pt x="3367" y="689"/>
                      <a:pt x="3367" y="689"/>
                    </a:cubicBezTo>
                    <a:cubicBezTo>
                      <a:pt x="3162" y="465"/>
                      <a:pt x="2987" y="275"/>
                      <a:pt x="2834"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68"/>
              <p:cNvSpPr/>
              <p:nvPr/>
            </p:nvSpPr>
            <p:spPr>
              <a:xfrm>
                <a:off x="5873362" y="2905329"/>
                <a:ext cx="24668" cy="48367"/>
              </a:xfrm>
              <a:custGeom>
                <a:avLst/>
                <a:gdLst/>
                <a:ahLst/>
                <a:cxnLst/>
                <a:rect l="l" t="t" r="r" b="b"/>
                <a:pathLst>
                  <a:path w="560" h="1098" extrusionOk="0">
                    <a:moveTo>
                      <a:pt x="502" y="1"/>
                    </a:moveTo>
                    <a:cubicBezTo>
                      <a:pt x="481" y="1"/>
                      <a:pt x="461" y="14"/>
                      <a:pt x="455" y="35"/>
                    </a:cubicBezTo>
                    <a:cubicBezTo>
                      <a:pt x="452" y="40"/>
                      <a:pt x="285" y="520"/>
                      <a:pt x="14" y="1023"/>
                    </a:cubicBezTo>
                    <a:cubicBezTo>
                      <a:pt x="1" y="1048"/>
                      <a:pt x="10" y="1079"/>
                      <a:pt x="35" y="1092"/>
                    </a:cubicBezTo>
                    <a:cubicBezTo>
                      <a:pt x="42" y="1096"/>
                      <a:pt x="51" y="1098"/>
                      <a:pt x="59" y="1098"/>
                    </a:cubicBezTo>
                    <a:cubicBezTo>
                      <a:pt x="76" y="1098"/>
                      <a:pt x="94" y="1088"/>
                      <a:pt x="103" y="1072"/>
                    </a:cubicBezTo>
                    <a:cubicBezTo>
                      <a:pt x="378" y="561"/>
                      <a:pt x="548" y="74"/>
                      <a:pt x="550" y="69"/>
                    </a:cubicBezTo>
                    <a:cubicBezTo>
                      <a:pt x="559" y="42"/>
                      <a:pt x="545" y="13"/>
                      <a:pt x="519" y="4"/>
                    </a:cubicBezTo>
                    <a:cubicBezTo>
                      <a:pt x="513" y="2"/>
                      <a:pt x="507" y="1"/>
                      <a:pt x="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68"/>
              <p:cNvSpPr/>
              <p:nvPr/>
            </p:nvSpPr>
            <p:spPr>
              <a:xfrm>
                <a:off x="5911291" y="2934756"/>
                <a:ext cx="12378" cy="21452"/>
              </a:xfrm>
              <a:custGeom>
                <a:avLst/>
                <a:gdLst/>
                <a:ahLst/>
                <a:cxnLst/>
                <a:rect l="l" t="t" r="r" b="b"/>
                <a:pathLst>
                  <a:path w="281" h="487" extrusionOk="0">
                    <a:moveTo>
                      <a:pt x="222" y="0"/>
                    </a:moveTo>
                    <a:cubicBezTo>
                      <a:pt x="202" y="0"/>
                      <a:pt x="184" y="12"/>
                      <a:pt x="175" y="32"/>
                    </a:cubicBezTo>
                    <a:lnTo>
                      <a:pt x="11" y="416"/>
                    </a:lnTo>
                    <a:cubicBezTo>
                      <a:pt x="1" y="441"/>
                      <a:pt x="13" y="471"/>
                      <a:pt x="38" y="482"/>
                    </a:cubicBezTo>
                    <a:cubicBezTo>
                      <a:pt x="45" y="484"/>
                      <a:pt x="52" y="487"/>
                      <a:pt x="58" y="487"/>
                    </a:cubicBezTo>
                    <a:cubicBezTo>
                      <a:pt x="78" y="487"/>
                      <a:pt x="96" y="475"/>
                      <a:pt x="104" y="455"/>
                    </a:cubicBezTo>
                    <a:lnTo>
                      <a:pt x="270" y="71"/>
                    </a:lnTo>
                    <a:cubicBezTo>
                      <a:pt x="280" y="46"/>
                      <a:pt x="268" y="15"/>
                      <a:pt x="243" y="5"/>
                    </a:cubicBezTo>
                    <a:cubicBezTo>
                      <a:pt x="236" y="2"/>
                      <a:pt x="229"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68"/>
              <p:cNvSpPr/>
              <p:nvPr/>
            </p:nvSpPr>
            <p:spPr>
              <a:xfrm>
                <a:off x="5932877" y="2809736"/>
                <a:ext cx="19778" cy="73784"/>
              </a:xfrm>
              <a:custGeom>
                <a:avLst/>
                <a:gdLst/>
                <a:ahLst/>
                <a:cxnLst/>
                <a:rect l="l" t="t" r="r" b="b"/>
                <a:pathLst>
                  <a:path w="449" h="1675" extrusionOk="0">
                    <a:moveTo>
                      <a:pt x="397" y="0"/>
                    </a:moveTo>
                    <a:cubicBezTo>
                      <a:pt x="370" y="0"/>
                      <a:pt x="347" y="19"/>
                      <a:pt x="345" y="46"/>
                    </a:cubicBezTo>
                    <a:cubicBezTo>
                      <a:pt x="286" y="640"/>
                      <a:pt x="171" y="1180"/>
                      <a:pt x="10" y="1606"/>
                    </a:cubicBezTo>
                    <a:cubicBezTo>
                      <a:pt x="1" y="1633"/>
                      <a:pt x="14" y="1662"/>
                      <a:pt x="40" y="1671"/>
                    </a:cubicBezTo>
                    <a:cubicBezTo>
                      <a:pt x="46" y="1673"/>
                      <a:pt x="52" y="1675"/>
                      <a:pt x="58" y="1675"/>
                    </a:cubicBezTo>
                    <a:cubicBezTo>
                      <a:pt x="79" y="1675"/>
                      <a:pt x="97" y="1662"/>
                      <a:pt x="105" y="1642"/>
                    </a:cubicBezTo>
                    <a:cubicBezTo>
                      <a:pt x="268" y="1207"/>
                      <a:pt x="386" y="659"/>
                      <a:pt x="446" y="56"/>
                    </a:cubicBezTo>
                    <a:cubicBezTo>
                      <a:pt x="449" y="28"/>
                      <a:pt x="429" y="4"/>
                      <a:pt x="401" y="0"/>
                    </a:cubicBezTo>
                    <a:cubicBezTo>
                      <a:pt x="400" y="0"/>
                      <a:pt x="398"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68"/>
              <p:cNvSpPr/>
              <p:nvPr/>
            </p:nvSpPr>
            <p:spPr>
              <a:xfrm>
                <a:off x="5893582" y="2698371"/>
                <a:ext cx="38632" cy="31760"/>
              </a:xfrm>
              <a:custGeom>
                <a:avLst/>
                <a:gdLst/>
                <a:ahLst/>
                <a:cxnLst/>
                <a:rect l="l" t="t" r="r" b="b"/>
                <a:pathLst>
                  <a:path w="877" h="721" extrusionOk="0">
                    <a:moveTo>
                      <a:pt x="818" y="1"/>
                    </a:moveTo>
                    <a:cubicBezTo>
                      <a:pt x="802" y="1"/>
                      <a:pt x="786" y="9"/>
                      <a:pt x="776" y="24"/>
                    </a:cubicBezTo>
                    <a:cubicBezTo>
                      <a:pt x="462" y="500"/>
                      <a:pt x="47" y="619"/>
                      <a:pt x="43" y="620"/>
                    </a:cubicBezTo>
                    <a:cubicBezTo>
                      <a:pt x="15" y="628"/>
                      <a:pt x="0" y="656"/>
                      <a:pt x="7" y="683"/>
                    </a:cubicBezTo>
                    <a:cubicBezTo>
                      <a:pt x="13" y="705"/>
                      <a:pt x="34" y="720"/>
                      <a:pt x="56" y="720"/>
                    </a:cubicBezTo>
                    <a:cubicBezTo>
                      <a:pt x="61" y="720"/>
                      <a:pt x="65" y="719"/>
                      <a:pt x="70" y="718"/>
                    </a:cubicBezTo>
                    <a:cubicBezTo>
                      <a:pt x="88" y="713"/>
                      <a:pt x="525" y="589"/>
                      <a:pt x="861" y="79"/>
                    </a:cubicBezTo>
                    <a:cubicBezTo>
                      <a:pt x="876" y="56"/>
                      <a:pt x="869" y="24"/>
                      <a:pt x="846" y="9"/>
                    </a:cubicBezTo>
                    <a:cubicBezTo>
                      <a:pt x="838" y="4"/>
                      <a:pt x="828" y="1"/>
                      <a:pt x="8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68"/>
              <p:cNvSpPr/>
              <p:nvPr/>
            </p:nvSpPr>
            <p:spPr>
              <a:xfrm>
                <a:off x="6198293" y="2733701"/>
                <a:ext cx="19558" cy="128406"/>
              </a:xfrm>
              <a:custGeom>
                <a:avLst/>
                <a:gdLst/>
                <a:ahLst/>
                <a:cxnLst/>
                <a:rect l="l" t="t" r="r" b="b"/>
                <a:pathLst>
                  <a:path w="444" h="2915" extrusionOk="0">
                    <a:moveTo>
                      <a:pt x="170" y="1"/>
                    </a:moveTo>
                    <a:cubicBezTo>
                      <a:pt x="147" y="1"/>
                      <a:pt x="126" y="17"/>
                      <a:pt x="121" y="40"/>
                    </a:cubicBezTo>
                    <a:cubicBezTo>
                      <a:pt x="115" y="64"/>
                      <a:pt x="1" y="595"/>
                      <a:pt x="108" y="1062"/>
                    </a:cubicBezTo>
                    <a:cubicBezTo>
                      <a:pt x="212" y="1520"/>
                      <a:pt x="343" y="2090"/>
                      <a:pt x="316" y="2862"/>
                    </a:cubicBezTo>
                    <a:cubicBezTo>
                      <a:pt x="315" y="2890"/>
                      <a:pt x="337" y="2913"/>
                      <a:pt x="365" y="2914"/>
                    </a:cubicBezTo>
                    <a:lnTo>
                      <a:pt x="367" y="2914"/>
                    </a:lnTo>
                    <a:cubicBezTo>
                      <a:pt x="394" y="2914"/>
                      <a:pt x="417" y="2893"/>
                      <a:pt x="417" y="2865"/>
                    </a:cubicBezTo>
                    <a:cubicBezTo>
                      <a:pt x="444" y="2081"/>
                      <a:pt x="313" y="1503"/>
                      <a:pt x="207" y="1039"/>
                    </a:cubicBezTo>
                    <a:cubicBezTo>
                      <a:pt x="105" y="595"/>
                      <a:pt x="218" y="67"/>
                      <a:pt x="219" y="62"/>
                    </a:cubicBezTo>
                    <a:cubicBezTo>
                      <a:pt x="225" y="34"/>
                      <a:pt x="208" y="8"/>
                      <a:pt x="181" y="2"/>
                    </a:cubicBezTo>
                    <a:cubicBezTo>
                      <a:pt x="177" y="1"/>
                      <a:pt x="174" y="1"/>
                      <a:pt x="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68"/>
              <p:cNvSpPr/>
              <p:nvPr/>
            </p:nvSpPr>
            <p:spPr>
              <a:xfrm>
                <a:off x="6014947" y="2877268"/>
                <a:ext cx="75458" cy="13039"/>
              </a:xfrm>
              <a:custGeom>
                <a:avLst/>
                <a:gdLst/>
                <a:ahLst/>
                <a:cxnLst/>
                <a:rect l="l" t="t" r="r" b="b"/>
                <a:pathLst>
                  <a:path w="1713" h="296" extrusionOk="0">
                    <a:moveTo>
                      <a:pt x="53" y="1"/>
                    </a:moveTo>
                    <a:cubicBezTo>
                      <a:pt x="36" y="1"/>
                      <a:pt x="19" y="11"/>
                      <a:pt x="11" y="28"/>
                    </a:cubicBezTo>
                    <a:cubicBezTo>
                      <a:pt x="1" y="51"/>
                      <a:pt x="10" y="79"/>
                      <a:pt x="33" y="89"/>
                    </a:cubicBezTo>
                    <a:cubicBezTo>
                      <a:pt x="323" y="227"/>
                      <a:pt x="627" y="295"/>
                      <a:pt x="934" y="295"/>
                    </a:cubicBezTo>
                    <a:cubicBezTo>
                      <a:pt x="1186" y="295"/>
                      <a:pt x="1436" y="249"/>
                      <a:pt x="1677" y="157"/>
                    </a:cubicBezTo>
                    <a:cubicBezTo>
                      <a:pt x="1701" y="147"/>
                      <a:pt x="1712" y="121"/>
                      <a:pt x="1703" y="96"/>
                    </a:cubicBezTo>
                    <a:cubicBezTo>
                      <a:pt x="1696" y="78"/>
                      <a:pt x="1678" y="67"/>
                      <a:pt x="1659" y="67"/>
                    </a:cubicBezTo>
                    <a:cubicBezTo>
                      <a:pt x="1654" y="67"/>
                      <a:pt x="1649" y="68"/>
                      <a:pt x="1644" y="69"/>
                    </a:cubicBezTo>
                    <a:cubicBezTo>
                      <a:pt x="1413" y="158"/>
                      <a:pt x="1174" y="202"/>
                      <a:pt x="934" y="202"/>
                    </a:cubicBezTo>
                    <a:cubicBezTo>
                      <a:pt x="642" y="202"/>
                      <a:pt x="350" y="136"/>
                      <a:pt x="73" y="6"/>
                    </a:cubicBezTo>
                    <a:cubicBezTo>
                      <a:pt x="67" y="2"/>
                      <a:pt x="60" y="1"/>
                      <a:pt x="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68"/>
              <p:cNvSpPr/>
              <p:nvPr/>
            </p:nvSpPr>
            <p:spPr>
              <a:xfrm>
                <a:off x="6273623" y="2937752"/>
                <a:ext cx="127216" cy="226946"/>
              </a:xfrm>
              <a:custGeom>
                <a:avLst/>
                <a:gdLst/>
                <a:ahLst/>
                <a:cxnLst/>
                <a:rect l="l" t="t" r="r" b="b"/>
                <a:pathLst>
                  <a:path w="2888" h="5152" extrusionOk="0">
                    <a:moveTo>
                      <a:pt x="798" y="1"/>
                    </a:moveTo>
                    <a:cubicBezTo>
                      <a:pt x="798" y="1"/>
                      <a:pt x="84" y="830"/>
                      <a:pt x="40" y="2135"/>
                    </a:cubicBezTo>
                    <a:cubicBezTo>
                      <a:pt x="0" y="3265"/>
                      <a:pt x="359" y="5151"/>
                      <a:pt x="1589" y="5151"/>
                    </a:cubicBezTo>
                    <a:cubicBezTo>
                      <a:pt x="1602" y="5151"/>
                      <a:pt x="1615" y="5151"/>
                      <a:pt x="1628" y="5151"/>
                    </a:cubicBezTo>
                    <a:cubicBezTo>
                      <a:pt x="2888" y="5111"/>
                      <a:pt x="2705" y="2490"/>
                      <a:pt x="2705" y="2490"/>
                    </a:cubicBezTo>
                    <a:cubicBezTo>
                      <a:pt x="2137" y="1339"/>
                      <a:pt x="2055" y="778"/>
                      <a:pt x="1629" y="479"/>
                    </a:cubicBezTo>
                    <a:cubicBezTo>
                      <a:pt x="1422" y="334"/>
                      <a:pt x="798" y="1"/>
                      <a:pt x="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68"/>
              <p:cNvSpPr/>
              <p:nvPr/>
            </p:nvSpPr>
            <p:spPr>
              <a:xfrm>
                <a:off x="6266751" y="2937355"/>
                <a:ext cx="143559" cy="144440"/>
              </a:xfrm>
              <a:custGeom>
                <a:avLst/>
                <a:gdLst/>
                <a:ahLst/>
                <a:cxnLst/>
                <a:rect l="l" t="t" r="r" b="b"/>
                <a:pathLst>
                  <a:path w="3259" h="3279" extrusionOk="0">
                    <a:moveTo>
                      <a:pt x="891" y="0"/>
                    </a:moveTo>
                    <a:cubicBezTo>
                      <a:pt x="556" y="0"/>
                      <a:pt x="177" y="762"/>
                      <a:pt x="91" y="1504"/>
                    </a:cubicBezTo>
                    <a:cubicBezTo>
                      <a:pt x="0" y="2292"/>
                      <a:pt x="66" y="2847"/>
                      <a:pt x="237" y="3012"/>
                    </a:cubicBezTo>
                    <a:cubicBezTo>
                      <a:pt x="237" y="3012"/>
                      <a:pt x="1477" y="3279"/>
                      <a:pt x="3036" y="3279"/>
                    </a:cubicBezTo>
                    <a:cubicBezTo>
                      <a:pt x="3072" y="3279"/>
                      <a:pt x="3108" y="3279"/>
                      <a:pt x="3144" y="3278"/>
                    </a:cubicBezTo>
                    <a:cubicBezTo>
                      <a:pt x="3245" y="2858"/>
                      <a:pt x="3246" y="2647"/>
                      <a:pt x="3258" y="2534"/>
                    </a:cubicBezTo>
                    <a:cubicBezTo>
                      <a:pt x="3163" y="2339"/>
                      <a:pt x="3059" y="2129"/>
                      <a:pt x="2956" y="1917"/>
                    </a:cubicBezTo>
                    <a:cubicBezTo>
                      <a:pt x="2517" y="1148"/>
                      <a:pt x="2133" y="731"/>
                      <a:pt x="1785" y="488"/>
                    </a:cubicBezTo>
                    <a:cubicBezTo>
                      <a:pt x="1578" y="343"/>
                      <a:pt x="954" y="10"/>
                      <a:pt x="954" y="10"/>
                    </a:cubicBezTo>
                    <a:cubicBezTo>
                      <a:pt x="933" y="3"/>
                      <a:pt x="912" y="0"/>
                      <a:pt x="891"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68"/>
              <p:cNvSpPr/>
              <p:nvPr/>
            </p:nvSpPr>
            <p:spPr>
              <a:xfrm>
                <a:off x="6340407" y="2813084"/>
                <a:ext cx="153779" cy="272758"/>
              </a:xfrm>
              <a:custGeom>
                <a:avLst/>
                <a:gdLst/>
                <a:ahLst/>
                <a:cxnLst/>
                <a:rect l="l" t="t" r="r" b="b"/>
                <a:pathLst>
                  <a:path w="3491" h="6192" extrusionOk="0">
                    <a:moveTo>
                      <a:pt x="2218" y="0"/>
                    </a:moveTo>
                    <a:cubicBezTo>
                      <a:pt x="2141" y="0"/>
                      <a:pt x="2061" y="44"/>
                      <a:pt x="2003" y="134"/>
                    </a:cubicBezTo>
                    <a:cubicBezTo>
                      <a:pt x="1928" y="247"/>
                      <a:pt x="1891" y="563"/>
                      <a:pt x="1891" y="563"/>
                    </a:cubicBezTo>
                    <a:cubicBezTo>
                      <a:pt x="1891" y="563"/>
                      <a:pt x="1811" y="450"/>
                      <a:pt x="1672" y="450"/>
                    </a:cubicBezTo>
                    <a:cubicBezTo>
                      <a:pt x="1637" y="450"/>
                      <a:pt x="1598" y="457"/>
                      <a:pt x="1556" y="475"/>
                    </a:cubicBezTo>
                    <a:cubicBezTo>
                      <a:pt x="1344" y="564"/>
                      <a:pt x="1282" y="981"/>
                      <a:pt x="1223" y="1415"/>
                    </a:cubicBezTo>
                    <a:cubicBezTo>
                      <a:pt x="1165" y="1848"/>
                      <a:pt x="855" y="3418"/>
                      <a:pt x="855" y="3418"/>
                    </a:cubicBezTo>
                    <a:cubicBezTo>
                      <a:pt x="855" y="3418"/>
                      <a:pt x="796" y="2529"/>
                      <a:pt x="478" y="2410"/>
                    </a:cubicBezTo>
                    <a:cubicBezTo>
                      <a:pt x="427" y="2390"/>
                      <a:pt x="379" y="2381"/>
                      <a:pt x="335" y="2381"/>
                    </a:cubicBezTo>
                    <a:cubicBezTo>
                      <a:pt x="111" y="2381"/>
                      <a:pt x="0" y="2619"/>
                      <a:pt x="66" y="2888"/>
                    </a:cubicBezTo>
                    <a:cubicBezTo>
                      <a:pt x="146" y="3208"/>
                      <a:pt x="101" y="3726"/>
                      <a:pt x="98" y="4018"/>
                    </a:cubicBezTo>
                    <a:cubicBezTo>
                      <a:pt x="94" y="4310"/>
                      <a:pt x="151" y="5299"/>
                      <a:pt x="559" y="5786"/>
                    </a:cubicBezTo>
                    <a:lnTo>
                      <a:pt x="560" y="5786"/>
                    </a:lnTo>
                    <a:cubicBezTo>
                      <a:pt x="782" y="6052"/>
                      <a:pt x="1329" y="6162"/>
                      <a:pt x="1734" y="6187"/>
                    </a:cubicBezTo>
                    <a:cubicBezTo>
                      <a:pt x="1790" y="6190"/>
                      <a:pt x="1849" y="6192"/>
                      <a:pt x="1910" y="6192"/>
                    </a:cubicBezTo>
                    <a:cubicBezTo>
                      <a:pt x="2284" y="6192"/>
                      <a:pt x="2719" y="6120"/>
                      <a:pt x="2978" y="5862"/>
                    </a:cubicBezTo>
                    <a:cubicBezTo>
                      <a:pt x="3306" y="5534"/>
                      <a:pt x="3463" y="4859"/>
                      <a:pt x="3477" y="4197"/>
                    </a:cubicBezTo>
                    <a:cubicBezTo>
                      <a:pt x="3491" y="3574"/>
                      <a:pt x="3374" y="3279"/>
                      <a:pt x="3386" y="2895"/>
                    </a:cubicBezTo>
                    <a:cubicBezTo>
                      <a:pt x="3398" y="2511"/>
                      <a:pt x="3421" y="1678"/>
                      <a:pt x="3293" y="1538"/>
                    </a:cubicBezTo>
                    <a:cubicBezTo>
                      <a:pt x="3246" y="1487"/>
                      <a:pt x="3190" y="1468"/>
                      <a:pt x="3139" y="1468"/>
                    </a:cubicBezTo>
                    <a:cubicBezTo>
                      <a:pt x="3052" y="1468"/>
                      <a:pt x="2975" y="1521"/>
                      <a:pt x="2965" y="1564"/>
                    </a:cubicBezTo>
                    <a:cubicBezTo>
                      <a:pt x="2965" y="1564"/>
                      <a:pt x="3051" y="876"/>
                      <a:pt x="2879" y="607"/>
                    </a:cubicBezTo>
                    <a:cubicBezTo>
                      <a:pt x="2836" y="541"/>
                      <a:pt x="2780" y="517"/>
                      <a:pt x="2721" y="517"/>
                    </a:cubicBezTo>
                    <a:cubicBezTo>
                      <a:pt x="2602" y="517"/>
                      <a:pt x="2476" y="619"/>
                      <a:pt x="2453" y="675"/>
                    </a:cubicBezTo>
                    <a:cubicBezTo>
                      <a:pt x="2453" y="675"/>
                      <a:pt x="2512" y="328"/>
                      <a:pt x="2406" y="126"/>
                    </a:cubicBezTo>
                    <a:cubicBezTo>
                      <a:pt x="2363" y="43"/>
                      <a:pt x="2292" y="0"/>
                      <a:pt x="2218"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68"/>
              <p:cNvSpPr/>
              <p:nvPr/>
            </p:nvSpPr>
            <p:spPr>
              <a:xfrm>
                <a:off x="6342433" y="2960791"/>
                <a:ext cx="38896" cy="118759"/>
              </a:xfrm>
              <a:custGeom>
                <a:avLst/>
                <a:gdLst/>
                <a:ahLst/>
                <a:cxnLst/>
                <a:rect l="l" t="t" r="r" b="b"/>
                <a:pathLst>
                  <a:path w="883" h="2696" extrusionOk="0">
                    <a:moveTo>
                      <a:pt x="60" y="0"/>
                    </a:moveTo>
                    <a:cubicBezTo>
                      <a:pt x="37" y="0"/>
                      <a:pt x="18" y="19"/>
                      <a:pt x="18" y="42"/>
                    </a:cubicBezTo>
                    <a:cubicBezTo>
                      <a:pt x="18" y="47"/>
                      <a:pt x="18" y="453"/>
                      <a:pt x="10" y="662"/>
                    </a:cubicBezTo>
                    <a:cubicBezTo>
                      <a:pt x="1" y="911"/>
                      <a:pt x="53" y="1947"/>
                      <a:pt x="481" y="2460"/>
                    </a:cubicBezTo>
                    <a:cubicBezTo>
                      <a:pt x="556" y="2550"/>
                      <a:pt x="670" y="2628"/>
                      <a:pt x="819" y="2692"/>
                    </a:cubicBezTo>
                    <a:cubicBezTo>
                      <a:pt x="824" y="2694"/>
                      <a:pt x="830" y="2695"/>
                      <a:pt x="835" y="2695"/>
                    </a:cubicBezTo>
                    <a:lnTo>
                      <a:pt x="835" y="2695"/>
                    </a:lnTo>
                    <a:cubicBezTo>
                      <a:pt x="852" y="2695"/>
                      <a:pt x="868" y="2686"/>
                      <a:pt x="873" y="2671"/>
                    </a:cubicBezTo>
                    <a:cubicBezTo>
                      <a:pt x="883" y="2650"/>
                      <a:pt x="873" y="2624"/>
                      <a:pt x="852" y="2616"/>
                    </a:cubicBezTo>
                    <a:cubicBezTo>
                      <a:pt x="715" y="2557"/>
                      <a:pt x="612" y="2486"/>
                      <a:pt x="545" y="2407"/>
                    </a:cubicBezTo>
                    <a:cubicBezTo>
                      <a:pt x="133" y="1913"/>
                      <a:pt x="84" y="908"/>
                      <a:pt x="94" y="666"/>
                    </a:cubicBezTo>
                    <a:cubicBezTo>
                      <a:pt x="102" y="455"/>
                      <a:pt x="102" y="47"/>
                      <a:pt x="102" y="42"/>
                    </a:cubicBezTo>
                    <a:cubicBezTo>
                      <a:pt x="102" y="20"/>
                      <a:pt x="82" y="0"/>
                      <a:pt x="60" y="0"/>
                    </a:cubicBezTo>
                    <a:close/>
                    <a:moveTo>
                      <a:pt x="835" y="2695"/>
                    </a:moveTo>
                    <a:lnTo>
                      <a:pt x="835" y="2695"/>
                    </a:lnTo>
                    <a:cubicBezTo>
                      <a:pt x="835" y="2695"/>
                      <a:pt x="835" y="2695"/>
                      <a:pt x="835" y="2695"/>
                    </a:cubicBezTo>
                    <a:lnTo>
                      <a:pt x="836" y="2695"/>
                    </a:lnTo>
                    <a:cubicBezTo>
                      <a:pt x="836" y="2695"/>
                      <a:pt x="836" y="2695"/>
                      <a:pt x="835" y="26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68"/>
              <p:cNvSpPr/>
              <p:nvPr/>
            </p:nvSpPr>
            <p:spPr>
              <a:xfrm>
                <a:off x="6374415" y="2961804"/>
                <a:ext cx="5550" cy="25813"/>
              </a:xfrm>
              <a:custGeom>
                <a:avLst/>
                <a:gdLst/>
                <a:ahLst/>
                <a:cxnLst/>
                <a:rect l="l" t="t" r="r" b="b"/>
                <a:pathLst>
                  <a:path w="126" h="586" extrusionOk="0">
                    <a:moveTo>
                      <a:pt x="83" y="1"/>
                    </a:moveTo>
                    <a:cubicBezTo>
                      <a:pt x="57" y="1"/>
                      <a:pt x="41" y="19"/>
                      <a:pt x="41" y="42"/>
                    </a:cubicBezTo>
                    <a:cubicBezTo>
                      <a:pt x="39" y="332"/>
                      <a:pt x="5" y="535"/>
                      <a:pt x="4" y="537"/>
                    </a:cubicBezTo>
                    <a:cubicBezTo>
                      <a:pt x="1" y="560"/>
                      <a:pt x="16" y="581"/>
                      <a:pt x="39" y="586"/>
                    </a:cubicBezTo>
                    <a:lnTo>
                      <a:pt x="46" y="586"/>
                    </a:lnTo>
                    <a:cubicBezTo>
                      <a:pt x="66" y="586"/>
                      <a:pt x="83" y="572"/>
                      <a:pt x="87" y="551"/>
                    </a:cubicBezTo>
                    <a:cubicBezTo>
                      <a:pt x="88" y="543"/>
                      <a:pt x="123" y="340"/>
                      <a:pt x="125" y="42"/>
                    </a:cubicBezTo>
                    <a:cubicBezTo>
                      <a:pt x="125" y="20"/>
                      <a:pt x="107"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68"/>
              <p:cNvSpPr/>
              <p:nvPr/>
            </p:nvSpPr>
            <p:spPr>
              <a:xfrm>
                <a:off x="6465604" y="2880087"/>
                <a:ext cx="7312" cy="57001"/>
              </a:xfrm>
              <a:custGeom>
                <a:avLst/>
                <a:gdLst/>
                <a:ahLst/>
                <a:cxnLst/>
                <a:rect l="l" t="t" r="r" b="b"/>
                <a:pathLst>
                  <a:path w="166" h="1294" extrusionOk="0">
                    <a:moveTo>
                      <a:pt x="121" y="1"/>
                    </a:moveTo>
                    <a:cubicBezTo>
                      <a:pt x="99" y="1"/>
                      <a:pt x="83" y="18"/>
                      <a:pt x="81" y="40"/>
                    </a:cubicBezTo>
                    <a:lnTo>
                      <a:pt x="3" y="1249"/>
                    </a:lnTo>
                    <a:cubicBezTo>
                      <a:pt x="1" y="1273"/>
                      <a:pt x="18" y="1292"/>
                      <a:pt x="41" y="1294"/>
                    </a:cubicBezTo>
                    <a:lnTo>
                      <a:pt x="44" y="1294"/>
                    </a:lnTo>
                    <a:cubicBezTo>
                      <a:pt x="66" y="1294"/>
                      <a:pt x="84" y="1277"/>
                      <a:pt x="86" y="1255"/>
                    </a:cubicBezTo>
                    <a:lnTo>
                      <a:pt x="165" y="45"/>
                    </a:lnTo>
                    <a:cubicBezTo>
                      <a:pt x="166" y="23"/>
                      <a:pt x="148" y="2"/>
                      <a:pt x="125" y="1"/>
                    </a:cubicBezTo>
                    <a:cubicBezTo>
                      <a:pt x="124" y="1"/>
                      <a:pt x="122"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68"/>
              <p:cNvSpPr/>
              <p:nvPr/>
            </p:nvSpPr>
            <p:spPr>
              <a:xfrm>
                <a:off x="6440230" y="2843656"/>
                <a:ext cx="8986" cy="85589"/>
              </a:xfrm>
              <a:custGeom>
                <a:avLst/>
                <a:gdLst/>
                <a:ahLst/>
                <a:cxnLst/>
                <a:rect l="l" t="t" r="r" b="b"/>
                <a:pathLst>
                  <a:path w="204" h="1943" extrusionOk="0">
                    <a:moveTo>
                      <a:pt x="157" y="0"/>
                    </a:moveTo>
                    <a:cubicBezTo>
                      <a:pt x="134" y="0"/>
                      <a:pt x="120" y="19"/>
                      <a:pt x="118" y="40"/>
                    </a:cubicBezTo>
                    <a:lnTo>
                      <a:pt x="2" y="1898"/>
                    </a:lnTo>
                    <a:cubicBezTo>
                      <a:pt x="1" y="1922"/>
                      <a:pt x="18" y="1941"/>
                      <a:pt x="40" y="1943"/>
                    </a:cubicBezTo>
                    <a:lnTo>
                      <a:pt x="44" y="1943"/>
                    </a:lnTo>
                    <a:cubicBezTo>
                      <a:pt x="65" y="1943"/>
                      <a:pt x="83" y="1926"/>
                      <a:pt x="84" y="1904"/>
                    </a:cubicBezTo>
                    <a:lnTo>
                      <a:pt x="202" y="45"/>
                    </a:lnTo>
                    <a:cubicBezTo>
                      <a:pt x="203" y="23"/>
                      <a:pt x="186" y="3"/>
                      <a:pt x="162" y="1"/>
                    </a:cubicBezTo>
                    <a:cubicBezTo>
                      <a:pt x="160" y="0"/>
                      <a:pt x="159" y="0"/>
                      <a:pt x="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68"/>
              <p:cNvSpPr/>
              <p:nvPr/>
            </p:nvSpPr>
            <p:spPr>
              <a:xfrm>
                <a:off x="6413578" y="2838150"/>
                <a:ext cx="11938" cy="93562"/>
              </a:xfrm>
              <a:custGeom>
                <a:avLst/>
                <a:gdLst/>
                <a:ahLst/>
                <a:cxnLst/>
                <a:rect l="l" t="t" r="r" b="b"/>
                <a:pathLst>
                  <a:path w="271" h="2124" extrusionOk="0">
                    <a:moveTo>
                      <a:pt x="227" y="1"/>
                    </a:moveTo>
                    <a:cubicBezTo>
                      <a:pt x="204" y="1"/>
                      <a:pt x="187" y="18"/>
                      <a:pt x="186" y="39"/>
                    </a:cubicBezTo>
                    <a:lnTo>
                      <a:pt x="3" y="2078"/>
                    </a:lnTo>
                    <a:cubicBezTo>
                      <a:pt x="1" y="2100"/>
                      <a:pt x="18" y="2121"/>
                      <a:pt x="41" y="2123"/>
                    </a:cubicBezTo>
                    <a:lnTo>
                      <a:pt x="45" y="2123"/>
                    </a:lnTo>
                    <a:cubicBezTo>
                      <a:pt x="66" y="2123"/>
                      <a:pt x="84" y="2107"/>
                      <a:pt x="87" y="2085"/>
                    </a:cubicBezTo>
                    <a:lnTo>
                      <a:pt x="268" y="46"/>
                    </a:lnTo>
                    <a:cubicBezTo>
                      <a:pt x="271" y="23"/>
                      <a:pt x="253" y="3"/>
                      <a:pt x="231" y="1"/>
                    </a:cubicBezTo>
                    <a:cubicBezTo>
                      <a:pt x="230" y="1"/>
                      <a:pt x="228" y="1"/>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94" name="Google Shape;4594;p68"/>
          <p:cNvGrpSpPr/>
          <p:nvPr/>
        </p:nvGrpSpPr>
        <p:grpSpPr>
          <a:xfrm>
            <a:off x="3445778" y="3093369"/>
            <a:ext cx="1682717" cy="1675659"/>
            <a:chOff x="5622764" y="315774"/>
            <a:chExt cx="1937498" cy="1929372"/>
          </a:xfrm>
        </p:grpSpPr>
        <p:sp>
          <p:nvSpPr>
            <p:cNvPr id="4595" name="Google Shape;4595;p68"/>
            <p:cNvSpPr/>
            <p:nvPr/>
          </p:nvSpPr>
          <p:spPr>
            <a:xfrm>
              <a:off x="6781568" y="1896876"/>
              <a:ext cx="85956" cy="118540"/>
            </a:xfrm>
            <a:custGeom>
              <a:avLst/>
              <a:gdLst/>
              <a:ahLst/>
              <a:cxnLst/>
              <a:rect l="l" t="t" r="r" b="b"/>
              <a:pathLst>
                <a:path w="2179" h="3005" extrusionOk="0">
                  <a:moveTo>
                    <a:pt x="1472" y="1"/>
                  </a:moveTo>
                  <a:lnTo>
                    <a:pt x="1" y="37"/>
                  </a:lnTo>
                  <a:lnTo>
                    <a:pt x="716" y="2347"/>
                  </a:lnTo>
                  <a:lnTo>
                    <a:pt x="751" y="3005"/>
                  </a:lnTo>
                  <a:lnTo>
                    <a:pt x="1839" y="2832"/>
                  </a:lnTo>
                  <a:lnTo>
                    <a:pt x="2179" y="2441"/>
                  </a:lnTo>
                  <a:lnTo>
                    <a:pt x="1472"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68"/>
            <p:cNvSpPr/>
            <p:nvPr/>
          </p:nvSpPr>
          <p:spPr>
            <a:xfrm>
              <a:off x="6712651" y="1974945"/>
              <a:ext cx="172622" cy="92623"/>
            </a:xfrm>
            <a:custGeom>
              <a:avLst/>
              <a:gdLst/>
              <a:ahLst/>
              <a:cxnLst/>
              <a:rect l="l" t="t" r="r" b="b"/>
              <a:pathLst>
                <a:path w="4376" h="2348" extrusionOk="0">
                  <a:moveTo>
                    <a:pt x="2352" y="1"/>
                  </a:moveTo>
                  <a:cubicBezTo>
                    <a:pt x="2352" y="1"/>
                    <a:pt x="1435" y="798"/>
                    <a:pt x="1249" y="987"/>
                  </a:cubicBezTo>
                  <a:cubicBezTo>
                    <a:pt x="1064" y="1177"/>
                    <a:pt x="728" y="1264"/>
                    <a:pt x="581" y="1312"/>
                  </a:cubicBezTo>
                  <a:cubicBezTo>
                    <a:pt x="434" y="1362"/>
                    <a:pt x="72" y="1448"/>
                    <a:pt x="37" y="1823"/>
                  </a:cubicBezTo>
                  <a:cubicBezTo>
                    <a:pt x="1" y="2198"/>
                    <a:pt x="314" y="2307"/>
                    <a:pt x="986" y="2344"/>
                  </a:cubicBezTo>
                  <a:cubicBezTo>
                    <a:pt x="1026" y="2346"/>
                    <a:pt x="1066" y="2347"/>
                    <a:pt x="1105" y="2347"/>
                  </a:cubicBezTo>
                  <a:cubicBezTo>
                    <a:pt x="1729" y="2347"/>
                    <a:pt x="2277" y="2075"/>
                    <a:pt x="2555" y="1961"/>
                  </a:cubicBezTo>
                  <a:cubicBezTo>
                    <a:pt x="2848" y="1841"/>
                    <a:pt x="3950" y="1671"/>
                    <a:pt x="4105" y="1579"/>
                  </a:cubicBezTo>
                  <a:cubicBezTo>
                    <a:pt x="4321" y="1454"/>
                    <a:pt x="4375" y="1227"/>
                    <a:pt x="4293" y="961"/>
                  </a:cubicBezTo>
                  <a:cubicBezTo>
                    <a:pt x="4214" y="707"/>
                    <a:pt x="4034" y="155"/>
                    <a:pt x="3868" y="155"/>
                  </a:cubicBezTo>
                  <a:cubicBezTo>
                    <a:pt x="3859" y="155"/>
                    <a:pt x="3850" y="157"/>
                    <a:pt x="3842" y="160"/>
                  </a:cubicBezTo>
                  <a:cubicBezTo>
                    <a:pt x="3679" y="222"/>
                    <a:pt x="3580" y="535"/>
                    <a:pt x="3090" y="535"/>
                  </a:cubicBezTo>
                  <a:cubicBezTo>
                    <a:pt x="3063" y="535"/>
                    <a:pt x="3035" y="534"/>
                    <a:pt x="3005" y="532"/>
                  </a:cubicBezTo>
                  <a:cubicBezTo>
                    <a:pt x="2439" y="492"/>
                    <a:pt x="2352" y="1"/>
                    <a:pt x="2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68"/>
            <p:cNvSpPr/>
            <p:nvPr/>
          </p:nvSpPr>
          <p:spPr>
            <a:xfrm>
              <a:off x="6793166" y="1986109"/>
              <a:ext cx="12860" cy="10375"/>
            </a:xfrm>
            <a:custGeom>
              <a:avLst/>
              <a:gdLst/>
              <a:ahLst/>
              <a:cxnLst/>
              <a:rect l="l" t="t" r="r" b="b"/>
              <a:pathLst>
                <a:path w="326" h="263" extrusionOk="0">
                  <a:moveTo>
                    <a:pt x="46" y="0"/>
                  </a:moveTo>
                  <a:cubicBezTo>
                    <a:pt x="34" y="0"/>
                    <a:pt x="22" y="5"/>
                    <a:pt x="14" y="15"/>
                  </a:cubicBezTo>
                  <a:cubicBezTo>
                    <a:pt x="1" y="32"/>
                    <a:pt x="3" y="58"/>
                    <a:pt x="21" y="71"/>
                  </a:cubicBezTo>
                  <a:lnTo>
                    <a:pt x="256" y="254"/>
                  </a:lnTo>
                  <a:cubicBezTo>
                    <a:pt x="263" y="260"/>
                    <a:pt x="273" y="262"/>
                    <a:pt x="281" y="262"/>
                  </a:cubicBezTo>
                  <a:cubicBezTo>
                    <a:pt x="292" y="262"/>
                    <a:pt x="304" y="257"/>
                    <a:pt x="311" y="247"/>
                  </a:cubicBezTo>
                  <a:cubicBezTo>
                    <a:pt x="326" y="230"/>
                    <a:pt x="322" y="206"/>
                    <a:pt x="305" y="191"/>
                  </a:cubicBezTo>
                  <a:lnTo>
                    <a:pt x="69" y="8"/>
                  </a:lnTo>
                  <a:cubicBezTo>
                    <a:pt x="62" y="3"/>
                    <a:pt x="54"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68"/>
            <p:cNvSpPr/>
            <p:nvPr/>
          </p:nvSpPr>
          <p:spPr>
            <a:xfrm>
              <a:off x="6784842" y="1993959"/>
              <a:ext cx="12899" cy="10414"/>
            </a:xfrm>
            <a:custGeom>
              <a:avLst/>
              <a:gdLst/>
              <a:ahLst/>
              <a:cxnLst/>
              <a:rect l="l" t="t" r="r" b="b"/>
              <a:pathLst>
                <a:path w="327" h="264" extrusionOk="0">
                  <a:moveTo>
                    <a:pt x="47" y="1"/>
                  </a:moveTo>
                  <a:cubicBezTo>
                    <a:pt x="35" y="1"/>
                    <a:pt x="23" y="6"/>
                    <a:pt x="15" y="16"/>
                  </a:cubicBezTo>
                  <a:cubicBezTo>
                    <a:pt x="1" y="33"/>
                    <a:pt x="5" y="58"/>
                    <a:pt x="21" y="72"/>
                  </a:cubicBezTo>
                  <a:lnTo>
                    <a:pt x="257" y="255"/>
                  </a:lnTo>
                  <a:cubicBezTo>
                    <a:pt x="265" y="261"/>
                    <a:pt x="273" y="263"/>
                    <a:pt x="282" y="263"/>
                  </a:cubicBezTo>
                  <a:cubicBezTo>
                    <a:pt x="294" y="263"/>
                    <a:pt x="306" y="258"/>
                    <a:pt x="313" y="249"/>
                  </a:cubicBezTo>
                  <a:cubicBezTo>
                    <a:pt x="326" y="231"/>
                    <a:pt x="324" y="206"/>
                    <a:pt x="306" y="193"/>
                  </a:cubicBezTo>
                  <a:lnTo>
                    <a:pt x="71" y="9"/>
                  </a:lnTo>
                  <a:cubicBezTo>
                    <a:pt x="63" y="4"/>
                    <a:pt x="55"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68"/>
            <p:cNvSpPr/>
            <p:nvPr/>
          </p:nvSpPr>
          <p:spPr>
            <a:xfrm>
              <a:off x="6776598" y="2001888"/>
              <a:ext cx="12860" cy="10414"/>
            </a:xfrm>
            <a:custGeom>
              <a:avLst/>
              <a:gdLst/>
              <a:ahLst/>
              <a:cxnLst/>
              <a:rect l="l" t="t" r="r" b="b"/>
              <a:pathLst>
                <a:path w="326" h="264" extrusionOk="0">
                  <a:moveTo>
                    <a:pt x="44" y="1"/>
                  </a:moveTo>
                  <a:cubicBezTo>
                    <a:pt x="33" y="1"/>
                    <a:pt x="21" y="6"/>
                    <a:pt x="14" y="15"/>
                  </a:cubicBezTo>
                  <a:cubicBezTo>
                    <a:pt x="0" y="33"/>
                    <a:pt x="4" y="57"/>
                    <a:pt x="21" y="70"/>
                  </a:cubicBezTo>
                  <a:lnTo>
                    <a:pt x="257" y="255"/>
                  </a:lnTo>
                  <a:cubicBezTo>
                    <a:pt x="264" y="260"/>
                    <a:pt x="273" y="263"/>
                    <a:pt x="281" y="263"/>
                  </a:cubicBezTo>
                  <a:cubicBezTo>
                    <a:pt x="293" y="263"/>
                    <a:pt x="304" y="257"/>
                    <a:pt x="312" y="247"/>
                  </a:cubicBezTo>
                  <a:cubicBezTo>
                    <a:pt x="326" y="231"/>
                    <a:pt x="322" y="205"/>
                    <a:pt x="305" y="192"/>
                  </a:cubicBezTo>
                  <a:lnTo>
                    <a:pt x="69" y="9"/>
                  </a:lnTo>
                  <a:cubicBezTo>
                    <a:pt x="62" y="3"/>
                    <a:pt x="53"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68"/>
            <p:cNvSpPr/>
            <p:nvPr/>
          </p:nvSpPr>
          <p:spPr>
            <a:xfrm>
              <a:off x="6712651" y="2017431"/>
              <a:ext cx="171833" cy="50138"/>
            </a:xfrm>
            <a:custGeom>
              <a:avLst/>
              <a:gdLst/>
              <a:ahLst/>
              <a:cxnLst/>
              <a:rect l="l" t="t" r="r" b="b"/>
              <a:pathLst>
                <a:path w="4356" h="1271" extrusionOk="0">
                  <a:moveTo>
                    <a:pt x="4321" y="0"/>
                  </a:moveTo>
                  <a:lnTo>
                    <a:pt x="4321" y="0"/>
                  </a:lnTo>
                  <a:cubicBezTo>
                    <a:pt x="4155" y="100"/>
                    <a:pt x="3926" y="229"/>
                    <a:pt x="3784" y="277"/>
                  </a:cubicBezTo>
                  <a:cubicBezTo>
                    <a:pt x="3541" y="360"/>
                    <a:pt x="2931" y="422"/>
                    <a:pt x="2452" y="572"/>
                  </a:cubicBezTo>
                  <a:cubicBezTo>
                    <a:pt x="1998" y="716"/>
                    <a:pt x="1368" y="921"/>
                    <a:pt x="971" y="921"/>
                  </a:cubicBezTo>
                  <a:cubicBezTo>
                    <a:pt x="948" y="921"/>
                    <a:pt x="926" y="920"/>
                    <a:pt x="904" y="919"/>
                  </a:cubicBezTo>
                  <a:cubicBezTo>
                    <a:pt x="610" y="900"/>
                    <a:pt x="220" y="760"/>
                    <a:pt x="45" y="693"/>
                  </a:cubicBezTo>
                  <a:cubicBezTo>
                    <a:pt x="42" y="710"/>
                    <a:pt x="38" y="728"/>
                    <a:pt x="37" y="746"/>
                  </a:cubicBezTo>
                  <a:cubicBezTo>
                    <a:pt x="1" y="1121"/>
                    <a:pt x="314" y="1228"/>
                    <a:pt x="986" y="1267"/>
                  </a:cubicBezTo>
                  <a:cubicBezTo>
                    <a:pt x="1026" y="1269"/>
                    <a:pt x="1066" y="1270"/>
                    <a:pt x="1105" y="1270"/>
                  </a:cubicBezTo>
                  <a:cubicBezTo>
                    <a:pt x="1729" y="1270"/>
                    <a:pt x="2277" y="997"/>
                    <a:pt x="2555" y="884"/>
                  </a:cubicBezTo>
                  <a:cubicBezTo>
                    <a:pt x="2848" y="762"/>
                    <a:pt x="3950" y="594"/>
                    <a:pt x="4105" y="502"/>
                  </a:cubicBezTo>
                  <a:cubicBezTo>
                    <a:pt x="4290" y="395"/>
                    <a:pt x="4356" y="215"/>
                    <a:pt x="4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68"/>
            <p:cNvSpPr/>
            <p:nvPr/>
          </p:nvSpPr>
          <p:spPr>
            <a:xfrm>
              <a:off x="6675293" y="1130665"/>
              <a:ext cx="227020" cy="805123"/>
            </a:xfrm>
            <a:custGeom>
              <a:avLst/>
              <a:gdLst/>
              <a:ahLst/>
              <a:cxnLst/>
              <a:rect l="l" t="t" r="r" b="b"/>
              <a:pathLst>
                <a:path w="5755" h="20410" extrusionOk="0">
                  <a:moveTo>
                    <a:pt x="3836" y="1"/>
                  </a:moveTo>
                  <a:lnTo>
                    <a:pt x="505" y="2746"/>
                  </a:lnTo>
                  <a:cubicBezTo>
                    <a:pt x="505" y="2746"/>
                    <a:pt x="0" y="11273"/>
                    <a:pt x="43" y="12407"/>
                  </a:cubicBezTo>
                  <a:cubicBezTo>
                    <a:pt x="80" y="13394"/>
                    <a:pt x="2490" y="20410"/>
                    <a:pt x="2490" y="20410"/>
                  </a:cubicBezTo>
                  <a:lnTo>
                    <a:pt x="5214" y="20318"/>
                  </a:lnTo>
                  <a:lnTo>
                    <a:pt x="3697" y="12785"/>
                  </a:lnTo>
                  <a:lnTo>
                    <a:pt x="5754" y="2158"/>
                  </a:lnTo>
                  <a:cubicBezTo>
                    <a:pt x="5565" y="923"/>
                    <a:pt x="3836" y="1"/>
                    <a:pt x="3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68"/>
            <p:cNvSpPr/>
            <p:nvPr/>
          </p:nvSpPr>
          <p:spPr>
            <a:xfrm>
              <a:off x="6645115" y="1953011"/>
              <a:ext cx="196054" cy="122879"/>
            </a:xfrm>
            <a:custGeom>
              <a:avLst/>
              <a:gdLst/>
              <a:ahLst/>
              <a:cxnLst/>
              <a:rect l="l" t="t" r="r" b="b"/>
              <a:pathLst>
                <a:path w="4970" h="3115" extrusionOk="0">
                  <a:moveTo>
                    <a:pt x="388" y="0"/>
                  </a:moveTo>
                  <a:cubicBezTo>
                    <a:pt x="271" y="0"/>
                    <a:pt x="158" y="60"/>
                    <a:pt x="95" y="168"/>
                  </a:cubicBezTo>
                  <a:cubicBezTo>
                    <a:pt x="1" y="331"/>
                    <a:pt x="56" y="538"/>
                    <a:pt x="218" y="632"/>
                  </a:cubicBezTo>
                  <a:lnTo>
                    <a:pt x="4413" y="3067"/>
                  </a:lnTo>
                  <a:cubicBezTo>
                    <a:pt x="4466" y="3099"/>
                    <a:pt x="4525" y="3113"/>
                    <a:pt x="4583" y="3113"/>
                  </a:cubicBezTo>
                  <a:lnTo>
                    <a:pt x="4583" y="3114"/>
                  </a:lnTo>
                  <a:cubicBezTo>
                    <a:pt x="4700" y="3114"/>
                    <a:pt x="4813" y="3053"/>
                    <a:pt x="4876" y="2946"/>
                  </a:cubicBezTo>
                  <a:cubicBezTo>
                    <a:pt x="4970" y="2783"/>
                    <a:pt x="4914" y="2576"/>
                    <a:pt x="4753" y="2482"/>
                  </a:cubicBezTo>
                  <a:lnTo>
                    <a:pt x="557" y="45"/>
                  </a:lnTo>
                  <a:cubicBezTo>
                    <a:pt x="504" y="15"/>
                    <a:pt x="445"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68"/>
            <p:cNvSpPr/>
            <p:nvPr/>
          </p:nvSpPr>
          <p:spPr>
            <a:xfrm>
              <a:off x="6774270" y="2032974"/>
              <a:ext cx="103944" cy="57948"/>
            </a:xfrm>
            <a:custGeom>
              <a:avLst/>
              <a:gdLst/>
              <a:ahLst/>
              <a:cxnLst/>
              <a:rect l="l" t="t" r="r" b="b"/>
              <a:pathLst>
                <a:path w="2635" h="1469" extrusionOk="0">
                  <a:moveTo>
                    <a:pt x="2378" y="1"/>
                  </a:moveTo>
                  <a:cubicBezTo>
                    <a:pt x="2373" y="1"/>
                    <a:pt x="2369" y="1"/>
                    <a:pt x="2364" y="2"/>
                  </a:cubicBezTo>
                  <a:lnTo>
                    <a:pt x="41" y="682"/>
                  </a:lnTo>
                  <a:cubicBezTo>
                    <a:pt x="16" y="689"/>
                    <a:pt x="0" y="716"/>
                    <a:pt x="9" y="742"/>
                  </a:cubicBezTo>
                  <a:lnTo>
                    <a:pt x="210" y="1434"/>
                  </a:lnTo>
                  <a:cubicBezTo>
                    <a:pt x="217" y="1455"/>
                    <a:pt x="236" y="1468"/>
                    <a:pt x="258" y="1468"/>
                  </a:cubicBezTo>
                  <a:cubicBezTo>
                    <a:pt x="262" y="1468"/>
                    <a:pt x="267" y="1468"/>
                    <a:pt x="271" y="1467"/>
                  </a:cubicBezTo>
                  <a:lnTo>
                    <a:pt x="2594" y="787"/>
                  </a:lnTo>
                  <a:cubicBezTo>
                    <a:pt x="2619" y="780"/>
                    <a:pt x="2635" y="754"/>
                    <a:pt x="2626" y="727"/>
                  </a:cubicBezTo>
                  <a:lnTo>
                    <a:pt x="2425" y="36"/>
                  </a:lnTo>
                  <a:cubicBezTo>
                    <a:pt x="2418" y="14"/>
                    <a:pt x="2399"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68"/>
            <p:cNvSpPr/>
            <p:nvPr/>
          </p:nvSpPr>
          <p:spPr>
            <a:xfrm>
              <a:off x="5641818" y="1510279"/>
              <a:ext cx="715775" cy="715775"/>
            </a:xfrm>
            <a:custGeom>
              <a:avLst/>
              <a:gdLst/>
              <a:ahLst/>
              <a:cxnLst/>
              <a:rect l="l" t="t" r="r" b="b"/>
              <a:pathLst>
                <a:path w="18145" h="18145" extrusionOk="0">
                  <a:moveTo>
                    <a:pt x="9073" y="1451"/>
                  </a:moveTo>
                  <a:cubicBezTo>
                    <a:pt x="11109" y="1451"/>
                    <a:pt x="13023" y="2244"/>
                    <a:pt x="14463" y="3683"/>
                  </a:cubicBezTo>
                  <a:cubicBezTo>
                    <a:pt x="15902" y="5123"/>
                    <a:pt x="16695" y="7037"/>
                    <a:pt x="16695" y="9072"/>
                  </a:cubicBezTo>
                  <a:cubicBezTo>
                    <a:pt x="16695" y="11108"/>
                    <a:pt x="15902" y="13023"/>
                    <a:pt x="14463" y="14463"/>
                  </a:cubicBezTo>
                  <a:cubicBezTo>
                    <a:pt x="13023" y="15901"/>
                    <a:pt x="11109" y="16695"/>
                    <a:pt x="9073" y="16695"/>
                  </a:cubicBezTo>
                  <a:cubicBezTo>
                    <a:pt x="7037" y="16695"/>
                    <a:pt x="5124" y="15901"/>
                    <a:pt x="3684" y="14463"/>
                  </a:cubicBezTo>
                  <a:cubicBezTo>
                    <a:pt x="2245" y="13023"/>
                    <a:pt x="1451" y="11108"/>
                    <a:pt x="1451" y="9072"/>
                  </a:cubicBezTo>
                  <a:cubicBezTo>
                    <a:pt x="1451" y="7037"/>
                    <a:pt x="2245" y="5123"/>
                    <a:pt x="3684" y="3683"/>
                  </a:cubicBezTo>
                  <a:cubicBezTo>
                    <a:pt x="5124" y="2244"/>
                    <a:pt x="7037" y="1451"/>
                    <a:pt x="9073" y="1451"/>
                  </a:cubicBezTo>
                  <a:close/>
                  <a:moveTo>
                    <a:pt x="9073" y="0"/>
                  </a:moveTo>
                  <a:cubicBezTo>
                    <a:pt x="4063" y="0"/>
                    <a:pt x="1" y="4062"/>
                    <a:pt x="1" y="9072"/>
                  </a:cubicBezTo>
                  <a:cubicBezTo>
                    <a:pt x="1" y="14083"/>
                    <a:pt x="4063" y="18144"/>
                    <a:pt x="9073" y="18144"/>
                  </a:cubicBezTo>
                  <a:cubicBezTo>
                    <a:pt x="14084" y="18144"/>
                    <a:pt x="18145" y="14083"/>
                    <a:pt x="18145" y="9072"/>
                  </a:cubicBezTo>
                  <a:cubicBezTo>
                    <a:pt x="18145" y="4062"/>
                    <a:pt x="14084"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68"/>
            <p:cNvSpPr/>
            <p:nvPr/>
          </p:nvSpPr>
          <p:spPr>
            <a:xfrm>
              <a:off x="6825435" y="1510279"/>
              <a:ext cx="715775" cy="715775"/>
            </a:xfrm>
            <a:custGeom>
              <a:avLst/>
              <a:gdLst/>
              <a:ahLst/>
              <a:cxnLst/>
              <a:rect l="l" t="t" r="r" b="b"/>
              <a:pathLst>
                <a:path w="18145" h="18145" extrusionOk="0">
                  <a:moveTo>
                    <a:pt x="9072" y="1451"/>
                  </a:moveTo>
                  <a:cubicBezTo>
                    <a:pt x="11107" y="1451"/>
                    <a:pt x="13021" y="2244"/>
                    <a:pt x="14461" y="3683"/>
                  </a:cubicBezTo>
                  <a:cubicBezTo>
                    <a:pt x="15900" y="5123"/>
                    <a:pt x="16694" y="7037"/>
                    <a:pt x="16694" y="9072"/>
                  </a:cubicBezTo>
                  <a:cubicBezTo>
                    <a:pt x="16694" y="11108"/>
                    <a:pt x="15900" y="13023"/>
                    <a:pt x="14461" y="14463"/>
                  </a:cubicBezTo>
                  <a:cubicBezTo>
                    <a:pt x="13021" y="15901"/>
                    <a:pt x="11107" y="16695"/>
                    <a:pt x="9072" y="16695"/>
                  </a:cubicBezTo>
                  <a:cubicBezTo>
                    <a:pt x="7036" y="16695"/>
                    <a:pt x="5122" y="15901"/>
                    <a:pt x="3682" y="14463"/>
                  </a:cubicBezTo>
                  <a:cubicBezTo>
                    <a:pt x="2243" y="13023"/>
                    <a:pt x="1450" y="11108"/>
                    <a:pt x="1450" y="9072"/>
                  </a:cubicBezTo>
                  <a:cubicBezTo>
                    <a:pt x="1450" y="7037"/>
                    <a:pt x="2243" y="5123"/>
                    <a:pt x="3682" y="3683"/>
                  </a:cubicBezTo>
                  <a:cubicBezTo>
                    <a:pt x="5122" y="2244"/>
                    <a:pt x="7036" y="1451"/>
                    <a:pt x="9072" y="1451"/>
                  </a:cubicBezTo>
                  <a:close/>
                  <a:moveTo>
                    <a:pt x="9072" y="0"/>
                  </a:moveTo>
                  <a:cubicBezTo>
                    <a:pt x="4061" y="0"/>
                    <a:pt x="0" y="4062"/>
                    <a:pt x="0" y="9072"/>
                  </a:cubicBezTo>
                  <a:cubicBezTo>
                    <a:pt x="0" y="14083"/>
                    <a:pt x="4061" y="18144"/>
                    <a:pt x="9072" y="18144"/>
                  </a:cubicBezTo>
                  <a:cubicBezTo>
                    <a:pt x="14082" y="18144"/>
                    <a:pt x="18144" y="14083"/>
                    <a:pt x="18144" y="9072"/>
                  </a:cubicBezTo>
                  <a:cubicBezTo>
                    <a:pt x="18144" y="4062"/>
                    <a:pt x="14082" y="0"/>
                    <a:pt x="9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68"/>
            <p:cNvSpPr/>
            <p:nvPr/>
          </p:nvSpPr>
          <p:spPr>
            <a:xfrm>
              <a:off x="5622764" y="1491225"/>
              <a:ext cx="753921" cy="753921"/>
            </a:xfrm>
            <a:custGeom>
              <a:avLst/>
              <a:gdLst/>
              <a:ahLst/>
              <a:cxnLst/>
              <a:rect l="l" t="t" r="r" b="b"/>
              <a:pathLst>
                <a:path w="19112" h="19112" extrusionOk="0">
                  <a:moveTo>
                    <a:pt x="9556" y="967"/>
                  </a:moveTo>
                  <a:cubicBezTo>
                    <a:pt x="14292" y="967"/>
                    <a:pt x="18145" y="4820"/>
                    <a:pt x="18145" y="9555"/>
                  </a:cubicBezTo>
                  <a:cubicBezTo>
                    <a:pt x="18145" y="14292"/>
                    <a:pt x="14292" y="18145"/>
                    <a:pt x="9556" y="18145"/>
                  </a:cubicBezTo>
                  <a:cubicBezTo>
                    <a:pt x="4820" y="18145"/>
                    <a:pt x="968" y="14292"/>
                    <a:pt x="968" y="9555"/>
                  </a:cubicBezTo>
                  <a:cubicBezTo>
                    <a:pt x="968" y="4820"/>
                    <a:pt x="4820" y="967"/>
                    <a:pt x="9556" y="967"/>
                  </a:cubicBezTo>
                  <a:close/>
                  <a:moveTo>
                    <a:pt x="9556" y="0"/>
                  </a:moveTo>
                  <a:cubicBezTo>
                    <a:pt x="4287" y="0"/>
                    <a:pt x="1" y="4286"/>
                    <a:pt x="1" y="9555"/>
                  </a:cubicBezTo>
                  <a:cubicBezTo>
                    <a:pt x="1" y="14825"/>
                    <a:pt x="4287" y="19111"/>
                    <a:pt x="9556" y="19111"/>
                  </a:cubicBezTo>
                  <a:cubicBezTo>
                    <a:pt x="14826" y="19111"/>
                    <a:pt x="19112" y="14825"/>
                    <a:pt x="19112" y="9555"/>
                  </a:cubicBezTo>
                  <a:cubicBezTo>
                    <a:pt x="19112" y="4286"/>
                    <a:pt x="14826" y="0"/>
                    <a:pt x="9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68"/>
            <p:cNvSpPr/>
            <p:nvPr/>
          </p:nvSpPr>
          <p:spPr>
            <a:xfrm>
              <a:off x="6806342" y="1491225"/>
              <a:ext cx="753921" cy="753921"/>
            </a:xfrm>
            <a:custGeom>
              <a:avLst/>
              <a:gdLst/>
              <a:ahLst/>
              <a:cxnLst/>
              <a:rect l="l" t="t" r="r" b="b"/>
              <a:pathLst>
                <a:path w="19112" h="19112" extrusionOk="0">
                  <a:moveTo>
                    <a:pt x="9556" y="967"/>
                  </a:moveTo>
                  <a:cubicBezTo>
                    <a:pt x="14292" y="967"/>
                    <a:pt x="18144" y="4820"/>
                    <a:pt x="18144" y="9555"/>
                  </a:cubicBezTo>
                  <a:cubicBezTo>
                    <a:pt x="18144" y="14292"/>
                    <a:pt x="14292" y="18145"/>
                    <a:pt x="9556" y="18145"/>
                  </a:cubicBezTo>
                  <a:cubicBezTo>
                    <a:pt x="4820" y="18145"/>
                    <a:pt x="967" y="14292"/>
                    <a:pt x="967" y="9555"/>
                  </a:cubicBezTo>
                  <a:cubicBezTo>
                    <a:pt x="967" y="4820"/>
                    <a:pt x="4820" y="967"/>
                    <a:pt x="9556" y="967"/>
                  </a:cubicBezTo>
                  <a:close/>
                  <a:moveTo>
                    <a:pt x="9556" y="0"/>
                  </a:moveTo>
                  <a:cubicBezTo>
                    <a:pt x="4286" y="0"/>
                    <a:pt x="0" y="4286"/>
                    <a:pt x="0" y="9555"/>
                  </a:cubicBezTo>
                  <a:cubicBezTo>
                    <a:pt x="0" y="14825"/>
                    <a:pt x="4286" y="19111"/>
                    <a:pt x="9556" y="19111"/>
                  </a:cubicBezTo>
                  <a:cubicBezTo>
                    <a:pt x="14825" y="19111"/>
                    <a:pt x="19111" y="14825"/>
                    <a:pt x="19111" y="9555"/>
                  </a:cubicBezTo>
                  <a:cubicBezTo>
                    <a:pt x="19111" y="4286"/>
                    <a:pt x="14825" y="0"/>
                    <a:pt x="9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68"/>
            <p:cNvSpPr/>
            <p:nvPr/>
          </p:nvSpPr>
          <p:spPr>
            <a:xfrm>
              <a:off x="6642078" y="1327316"/>
              <a:ext cx="572817" cy="656091"/>
            </a:xfrm>
            <a:custGeom>
              <a:avLst/>
              <a:gdLst/>
              <a:ahLst/>
              <a:cxnLst/>
              <a:rect l="l" t="t" r="r" b="b"/>
              <a:pathLst>
                <a:path w="14521" h="16632" extrusionOk="0">
                  <a:moveTo>
                    <a:pt x="3454" y="6170"/>
                  </a:moveTo>
                  <a:lnTo>
                    <a:pt x="12918" y="13516"/>
                  </a:lnTo>
                  <a:lnTo>
                    <a:pt x="928" y="15768"/>
                  </a:lnTo>
                  <a:lnTo>
                    <a:pt x="3454" y="6171"/>
                  </a:lnTo>
                  <a:lnTo>
                    <a:pt x="3454" y="6170"/>
                  </a:lnTo>
                  <a:close/>
                  <a:moveTo>
                    <a:pt x="4377" y="0"/>
                  </a:moveTo>
                  <a:lnTo>
                    <a:pt x="1" y="16630"/>
                  </a:lnTo>
                  <a:lnTo>
                    <a:pt x="1" y="16630"/>
                  </a:lnTo>
                  <a:lnTo>
                    <a:pt x="14521" y="13904"/>
                  </a:lnTo>
                  <a:lnTo>
                    <a:pt x="3642" y="5459"/>
                  </a:lnTo>
                  <a:lnTo>
                    <a:pt x="5032" y="172"/>
                  </a:lnTo>
                  <a:lnTo>
                    <a:pt x="4377" y="0"/>
                  </a:lnTo>
                  <a:close/>
                  <a:moveTo>
                    <a:pt x="1" y="16630"/>
                  </a:moveTo>
                  <a:lnTo>
                    <a:pt x="1" y="16630"/>
                  </a:lnTo>
                  <a:lnTo>
                    <a:pt x="1" y="16631"/>
                  </a:lnTo>
                  <a:lnTo>
                    <a:pt x="1" y="166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68"/>
            <p:cNvSpPr/>
            <p:nvPr/>
          </p:nvSpPr>
          <p:spPr>
            <a:xfrm>
              <a:off x="6196150" y="1422743"/>
              <a:ext cx="474553" cy="551594"/>
            </a:xfrm>
            <a:custGeom>
              <a:avLst/>
              <a:gdLst/>
              <a:ahLst/>
              <a:cxnLst/>
              <a:rect l="l" t="t" r="r" b="b"/>
              <a:pathLst>
                <a:path w="12030" h="13983" extrusionOk="0">
                  <a:moveTo>
                    <a:pt x="516" y="0"/>
                  </a:moveTo>
                  <a:lnTo>
                    <a:pt x="0" y="438"/>
                  </a:lnTo>
                  <a:lnTo>
                    <a:pt x="11514" y="13982"/>
                  </a:lnTo>
                  <a:lnTo>
                    <a:pt x="12030" y="13544"/>
                  </a:lnTo>
                  <a:lnTo>
                    <a:pt x="5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68"/>
            <p:cNvSpPr/>
            <p:nvPr/>
          </p:nvSpPr>
          <p:spPr>
            <a:xfrm>
              <a:off x="5984548" y="1028453"/>
              <a:ext cx="267336" cy="853092"/>
            </a:xfrm>
            <a:custGeom>
              <a:avLst/>
              <a:gdLst/>
              <a:ahLst/>
              <a:cxnLst/>
              <a:rect l="l" t="t" r="r" b="b"/>
              <a:pathLst>
                <a:path w="6777" h="21626" extrusionOk="0">
                  <a:moveTo>
                    <a:pt x="4154" y="1"/>
                  </a:moveTo>
                  <a:cubicBezTo>
                    <a:pt x="4118" y="1"/>
                    <a:pt x="4081" y="6"/>
                    <a:pt x="4045" y="19"/>
                  </a:cubicBezTo>
                  <a:cubicBezTo>
                    <a:pt x="3868" y="79"/>
                    <a:pt x="3774" y="272"/>
                    <a:pt x="3834" y="449"/>
                  </a:cubicBezTo>
                  <a:lnTo>
                    <a:pt x="6081" y="6998"/>
                  </a:lnTo>
                  <a:cubicBezTo>
                    <a:pt x="5876" y="7833"/>
                    <a:pt x="4400" y="13824"/>
                    <a:pt x="3912" y="15084"/>
                  </a:cubicBezTo>
                  <a:cubicBezTo>
                    <a:pt x="3398" y="16416"/>
                    <a:pt x="142" y="21045"/>
                    <a:pt x="109" y="21091"/>
                  </a:cubicBezTo>
                  <a:cubicBezTo>
                    <a:pt x="1" y="21244"/>
                    <a:pt x="38" y="21456"/>
                    <a:pt x="191" y="21563"/>
                  </a:cubicBezTo>
                  <a:cubicBezTo>
                    <a:pt x="250" y="21605"/>
                    <a:pt x="317" y="21626"/>
                    <a:pt x="385" y="21626"/>
                  </a:cubicBezTo>
                  <a:cubicBezTo>
                    <a:pt x="491" y="21626"/>
                    <a:pt x="595" y="21575"/>
                    <a:pt x="662" y="21481"/>
                  </a:cubicBezTo>
                  <a:cubicBezTo>
                    <a:pt x="798" y="21289"/>
                    <a:pt x="3999" y="16737"/>
                    <a:pt x="4543" y="15329"/>
                  </a:cubicBezTo>
                  <a:cubicBezTo>
                    <a:pt x="5082" y="13938"/>
                    <a:pt x="6694" y="7343"/>
                    <a:pt x="6762" y="7062"/>
                  </a:cubicBezTo>
                  <a:cubicBezTo>
                    <a:pt x="6777" y="7000"/>
                    <a:pt x="6774" y="6933"/>
                    <a:pt x="6754" y="6872"/>
                  </a:cubicBezTo>
                  <a:lnTo>
                    <a:pt x="4475" y="229"/>
                  </a:lnTo>
                  <a:cubicBezTo>
                    <a:pt x="4427" y="89"/>
                    <a:pt x="4295" y="1"/>
                    <a:pt x="4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68"/>
            <p:cNvSpPr/>
            <p:nvPr/>
          </p:nvSpPr>
          <p:spPr>
            <a:xfrm>
              <a:off x="6231220" y="1293390"/>
              <a:ext cx="524376" cy="351872"/>
            </a:xfrm>
            <a:custGeom>
              <a:avLst/>
              <a:gdLst/>
              <a:ahLst/>
              <a:cxnLst/>
              <a:rect l="l" t="t" r="r" b="b"/>
              <a:pathLst>
                <a:path w="13293" h="8920" extrusionOk="0">
                  <a:moveTo>
                    <a:pt x="367" y="1"/>
                  </a:moveTo>
                  <a:lnTo>
                    <a:pt x="0" y="569"/>
                  </a:lnTo>
                  <a:lnTo>
                    <a:pt x="12925" y="8920"/>
                  </a:lnTo>
                  <a:lnTo>
                    <a:pt x="13292" y="8352"/>
                  </a:lnTo>
                  <a:lnTo>
                    <a:pt x="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68"/>
            <p:cNvSpPr/>
            <p:nvPr/>
          </p:nvSpPr>
          <p:spPr>
            <a:xfrm>
              <a:off x="5947466" y="1821292"/>
              <a:ext cx="103984" cy="94516"/>
            </a:xfrm>
            <a:custGeom>
              <a:avLst/>
              <a:gdLst/>
              <a:ahLst/>
              <a:cxnLst/>
              <a:rect l="l" t="t" r="r" b="b"/>
              <a:pathLst>
                <a:path w="2636" h="2396" extrusionOk="0">
                  <a:moveTo>
                    <a:pt x="1319" y="0"/>
                  </a:moveTo>
                  <a:cubicBezTo>
                    <a:pt x="1228" y="0"/>
                    <a:pt x="1135" y="11"/>
                    <a:pt x="1043" y="32"/>
                  </a:cubicBezTo>
                  <a:cubicBezTo>
                    <a:pt x="400" y="184"/>
                    <a:pt x="0" y="829"/>
                    <a:pt x="153" y="1472"/>
                  </a:cubicBezTo>
                  <a:cubicBezTo>
                    <a:pt x="283" y="2024"/>
                    <a:pt x="774" y="2396"/>
                    <a:pt x="1317" y="2396"/>
                  </a:cubicBezTo>
                  <a:cubicBezTo>
                    <a:pt x="1408" y="2396"/>
                    <a:pt x="1501" y="2385"/>
                    <a:pt x="1593" y="2363"/>
                  </a:cubicBezTo>
                  <a:cubicBezTo>
                    <a:pt x="2237" y="2212"/>
                    <a:pt x="2636" y="1566"/>
                    <a:pt x="2483" y="922"/>
                  </a:cubicBezTo>
                  <a:cubicBezTo>
                    <a:pt x="2353" y="371"/>
                    <a:pt x="1862" y="0"/>
                    <a:pt x="1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68"/>
            <p:cNvSpPr/>
            <p:nvPr/>
          </p:nvSpPr>
          <p:spPr>
            <a:xfrm>
              <a:off x="7131438" y="1820937"/>
              <a:ext cx="103707" cy="94516"/>
            </a:xfrm>
            <a:custGeom>
              <a:avLst/>
              <a:gdLst/>
              <a:ahLst/>
              <a:cxnLst/>
              <a:rect l="l" t="t" r="r" b="b"/>
              <a:pathLst>
                <a:path w="2629" h="2396" extrusionOk="0">
                  <a:moveTo>
                    <a:pt x="1315" y="0"/>
                  </a:moveTo>
                  <a:cubicBezTo>
                    <a:pt x="1008" y="0"/>
                    <a:pt x="702" y="117"/>
                    <a:pt x="468" y="351"/>
                  </a:cubicBezTo>
                  <a:cubicBezTo>
                    <a:pt x="1" y="818"/>
                    <a:pt x="1" y="1576"/>
                    <a:pt x="468" y="2045"/>
                  </a:cubicBezTo>
                  <a:cubicBezTo>
                    <a:pt x="702" y="2278"/>
                    <a:pt x="1008" y="2395"/>
                    <a:pt x="1315" y="2395"/>
                  </a:cubicBezTo>
                  <a:cubicBezTo>
                    <a:pt x="1621" y="2395"/>
                    <a:pt x="1928" y="2278"/>
                    <a:pt x="2162" y="2045"/>
                  </a:cubicBezTo>
                  <a:cubicBezTo>
                    <a:pt x="2629" y="1576"/>
                    <a:pt x="2629" y="818"/>
                    <a:pt x="2162" y="351"/>
                  </a:cubicBezTo>
                  <a:cubicBezTo>
                    <a:pt x="1928" y="117"/>
                    <a:pt x="1621" y="0"/>
                    <a:pt x="1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68"/>
            <p:cNvSpPr/>
            <p:nvPr/>
          </p:nvSpPr>
          <p:spPr>
            <a:xfrm>
              <a:off x="6628941" y="1303884"/>
              <a:ext cx="306231" cy="53727"/>
            </a:xfrm>
            <a:custGeom>
              <a:avLst/>
              <a:gdLst/>
              <a:ahLst/>
              <a:cxnLst/>
              <a:rect l="l" t="t" r="r" b="b"/>
              <a:pathLst>
                <a:path w="7763" h="1362" extrusionOk="0">
                  <a:moveTo>
                    <a:pt x="6434" y="0"/>
                  </a:moveTo>
                  <a:cubicBezTo>
                    <a:pt x="5715" y="0"/>
                    <a:pt x="4780" y="124"/>
                    <a:pt x="4076" y="152"/>
                  </a:cubicBezTo>
                  <a:cubicBezTo>
                    <a:pt x="3948" y="158"/>
                    <a:pt x="3815" y="160"/>
                    <a:pt x="3679" y="160"/>
                  </a:cubicBezTo>
                  <a:cubicBezTo>
                    <a:pt x="2869" y="160"/>
                    <a:pt x="1949" y="82"/>
                    <a:pt x="1372" y="82"/>
                  </a:cubicBezTo>
                  <a:cubicBezTo>
                    <a:pt x="1202" y="82"/>
                    <a:pt x="1061" y="89"/>
                    <a:pt x="962" y="107"/>
                  </a:cubicBezTo>
                  <a:cubicBezTo>
                    <a:pt x="472" y="195"/>
                    <a:pt x="0" y="859"/>
                    <a:pt x="473" y="1066"/>
                  </a:cubicBezTo>
                  <a:cubicBezTo>
                    <a:pt x="947" y="1275"/>
                    <a:pt x="3534" y="1083"/>
                    <a:pt x="4888" y="1279"/>
                  </a:cubicBezTo>
                  <a:cubicBezTo>
                    <a:pt x="5293" y="1338"/>
                    <a:pt x="5639" y="1361"/>
                    <a:pt x="5936" y="1361"/>
                  </a:cubicBezTo>
                  <a:cubicBezTo>
                    <a:pt x="6634" y="1361"/>
                    <a:pt x="7062" y="1230"/>
                    <a:pt x="7351" y="1105"/>
                  </a:cubicBezTo>
                  <a:cubicBezTo>
                    <a:pt x="7762" y="927"/>
                    <a:pt x="7681" y="375"/>
                    <a:pt x="7378" y="168"/>
                  </a:cubicBezTo>
                  <a:cubicBezTo>
                    <a:pt x="7195" y="42"/>
                    <a:pt x="6851" y="0"/>
                    <a:pt x="6434" y="0"/>
                  </a:cubicBezTo>
                  <a:close/>
                </a:path>
              </a:pathLst>
            </a:custGeom>
            <a:solidFill>
              <a:srgbClr val="33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68"/>
            <p:cNvSpPr/>
            <p:nvPr/>
          </p:nvSpPr>
          <p:spPr>
            <a:xfrm>
              <a:off x="6555093" y="1861964"/>
              <a:ext cx="210610" cy="208796"/>
            </a:xfrm>
            <a:custGeom>
              <a:avLst/>
              <a:gdLst/>
              <a:ahLst/>
              <a:cxnLst/>
              <a:rect l="l" t="t" r="r" b="b"/>
              <a:pathLst>
                <a:path w="5339" h="5293" extrusionOk="0">
                  <a:moveTo>
                    <a:pt x="2776" y="1070"/>
                  </a:moveTo>
                  <a:cubicBezTo>
                    <a:pt x="2991" y="1070"/>
                    <a:pt x="3167" y="1242"/>
                    <a:pt x="3170" y="1458"/>
                  </a:cubicBezTo>
                  <a:cubicBezTo>
                    <a:pt x="3171" y="1551"/>
                    <a:pt x="3098" y="1627"/>
                    <a:pt x="3004" y="1628"/>
                  </a:cubicBezTo>
                  <a:lnTo>
                    <a:pt x="2302" y="1641"/>
                  </a:lnTo>
                  <a:cubicBezTo>
                    <a:pt x="2301" y="1641"/>
                    <a:pt x="2301" y="1641"/>
                    <a:pt x="2300" y="1641"/>
                  </a:cubicBezTo>
                  <a:cubicBezTo>
                    <a:pt x="2208" y="1641"/>
                    <a:pt x="2132" y="1566"/>
                    <a:pt x="2131" y="1474"/>
                  </a:cubicBezTo>
                  <a:cubicBezTo>
                    <a:pt x="2128" y="1256"/>
                    <a:pt x="2301" y="1077"/>
                    <a:pt x="2519" y="1073"/>
                  </a:cubicBezTo>
                  <a:lnTo>
                    <a:pt x="2769" y="1070"/>
                  </a:lnTo>
                  <a:cubicBezTo>
                    <a:pt x="2771" y="1070"/>
                    <a:pt x="2774" y="1070"/>
                    <a:pt x="2776" y="1070"/>
                  </a:cubicBezTo>
                  <a:close/>
                  <a:moveTo>
                    <a:pt x="3847" y="2108"/>
                  </a:moveTo>
                  <a:cubicBezTo>
                    <a:pt x="4062" y="2108"/>
                    <a:pt x="4238" y="2281"/>
                    <a:pt x="4242" y="2495"/>
                  </a:cubicBezTo>
                  <a:lnTo>
                    <a:pt x="4247" y="2747"/>
                  </a:lnTo>
                  <a:cubicBezTo>
                    <a:pt x="4249" y="2965"/>
                    <a:pt x="4076" y="3143"/>
                    <a:pt x="3858" y="3147"/>
                  </a:cubicBezTo>
                  <a:cubicBezTo>
                    <a:pt x="3856" y="3147"/>
                    <a:pt x="3855" y="3147"/>
                    <a:pt x="3853" y="3147"/>
                  </a:cubicBezTo>
                  <a:cubicBezTo>
                    <a:pt x="3763" y="3147"/>
                    <a:pt x="3688" y="3073"/>
                    <a:pt x="3687" y="2982"/>
                  </a:cubicBezTo>
                  <a:lnTo>
                    <a:pt x="3676" y="2279"/>
                  </a:lnTo>
                  <a:cubicBezTo>
                    <a:pt x="3673" y="2186"/>
                    <a:pt x="3748" y="2109"/>
                    <a:pt x="3841" y="2108"/>
                  </a:cubicBezTo>
                  <a:cubicBezTo>
                    <a:pt x="3843" y="2108"/>
                    <a:pt x="3845" y="2108"/>
                    <a:pt x="3847" y="2108"/>
                  </a:cubicBezTo>
                  <a:close/>
                  <a:moveTo>
                    <a:pt x="1485" y="2146"/>
                  </a:moveTo>
                  <a:cubicBezTo>
                    <a:pt x="1576" y="2146"/>
                    <a:pt x="1651" y="2220"/>
                    <a:pt x="1652" y="2311"/>
                  </a:cubicBezTo>
                  <a:lnTo>
                    <a:pt x="1664" y="3014"/>
                  </a:lnTo>
                  <a:cubicBezTo>
                    <a:pt x="1665" y="3107"/>
                    <a:pt x="1591" y="3184"/>
                    <a:pt x="1498" y="3185"/>
                  </a:cubicBezTo>
                  <a:cubicBezTo>
                    <a:pt x="1496" y="3185"/>
                    <a:pt x="1493" y="3185"/>
                    <a:pt x="1491" y="3185"/>
                  </a:cubicBezTo>
                  <a:cubicBezTo>
                    <a:pt x="1276" y="3185"/>
                    <a:pt x="1100" y="3012"/>
                    <a:pt x="1097" y="2798"/>
                  </a:cubicBezTo>
                  <a:lnTo>
                    <a:pt x="1093" y="2546"/>
                  </a:lnTo>
                  <a:cubicBezTo>
                    <a:pt x="1090" y="2328"/>
                    <a:pt x="1263" y="2149"/>
                    <a:pt x="1481" y="2146"/>
                  </a:cubicBezTo>
                  <a:cubicBezTo>
                    <a:pt x="1482" y="2146"/>
                    <a:pt x="1484" y="2146"/>
                    <a:pt x="1485" y="2146"/>
                  </a:cubicBezTo>
                  <a:close/>
                  <a:moveTo>
                    <a:pt x="3039" y="3652"/>
                  </a:moveTo>
                  <a:cubicBezTo>
                    <a:pt x="3132" y="3652"/>
                    <a:pt x="3206" y="3725"/>
                    <a:pt x="3209" y="3819"/>
                  </a:cubicBezTo>
                  <a:cubicBezTo>
                    <a:pt x="3211" y="4036"/>
                    <a:pt x="3038" y="4216"/>
                    <a:pt x="2820" y="4218"/>
                  </a:cubicBezTo>
                  <a:lnTo>
                    <a:pt x="2569" y="4223"/>
                  </a:lnTo>
                  <a:cubicBezTo>
                    <a:pt x="2567" y="4223"/>
                    <a:pt x="2565" y="4223"/>
                    <a:pt x="2563" y="4223"/>
                  </a:cubicBezTo>
                  <a:cubicBezTo>
                    <a:pt x="2348" y="4223"/>
                    <a:pt x="2172" y="4050"/>
                    <a:pt x="2168" y="3835"/>
                  </a:cubicBezTo>
                  <a:cubicBezTo>
                    <a:pt x="2167" y="3742"/>
                    <a:pt x="2242" y="3666"/>
                    <a:pt x="2335" y="3663"/>
                  </a:cubicBezTo>
                  <a:lnTo>
                    <a:pt x="3037" y="3652"/>
                  </a:lnTo>
                  <a:cubicBezTo>
                    <a:pt x="3037" y="3652"/>
                    <a:pt x="3038" y="3652"/>
                    <a:pt x="3039" y="3652"/>
                  </a:cubicBezTo>
                  <a:close/>
                  <a:moveTo>
                    <a:pt x="2669" y="0"/>
                  </a:moveTo>
                  <a:cubicBezTo>
                    <a:pt x="2655" y="0"/>
                    <a:pt x="2641" y="0"/>
                    <a:pt x="2627" y="1"/>
                  </a:cubicBezTo>
                  <a:cubicBezTo>
                    <a:pt x="1166" y="24"/>
                    <a:pt x="0" y="1228"/>
                    <a:pt x="24" y="2689"/>
                  </a:cubicBezTo>
                  <a:cubicBezTo>
                    <a:pt x="47" y="4136"/>
                    <a:pt x="1228" y="5293"/>
                    <a:pt x="2669" y="5293"/>
                  </a:cubicBezTo>
                  <a:cubicBezTo>
                    <a:pt x="2683" y="5293"/>
                    <a:pt x="2697" y="5292"/>
                    <a:pt x="2711" y="5292"/>
                  </a:cubicBezTo>
                  <a:cubicBezTo>
                    <a:pt x="4173" y="5268"/>
                    <a:pt x="5339" y="4065"/>
                    <a:pt x="5316" y="2604"/>
                  </a:cubicBezTo>
                  <a:cubicBezTo>
                    <a:pt x="5292" y="1157"/>
                    <a:pt x="4112" y="0"/>
                    <a:pt x="2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68"/>
            <p:cNvSpPr/>
            <p:nvPr/>
          </p:nvSpPr>
          <p:spPr>
            <a:xfrm>
              <a:off x="6473474" y="1868315"/>
              <a:ext cx="202168" cy="111400"/>
            </a:xfrm>
            <a:custGeom>
              <a:avLst/>
              <a:gdLst/>
              <a:ahLst/>
              <a:cxnLst/>
              <a:rect l="l" t="t" r="r" b="b"/>
              <a:pathLst>
                <a:path w="5125" h="2824" extrusionOk="0">
                  <a:moveTo>
                    <a:pt x="387" y="1"/>
                  </a:moveTo>
                  <a:cubicBezTo>
                    <a:pt x="262" y="1"/>
                    <a:pt x="143" y="70"/>
                    <a:pt x="84" y="190"/>
                  </a:cubicBezTo>
                  <a:cubicBezTo>
                    <a:pt x="1" y="357"/>
                    <a:pt x="69" y="560"/>
                    <a:pt x="238" y="643"/>
                  </a:cubicBezTo>
                  <a:lnTo>
                    <a:pt x="4589" y="2788"/>
                  </a:lnTo>
                  <a:cubicBezTo>
                    <a:pt x="4637" y="2812"/>
                    <a:pt x="4688" y="2823"/>
                    <a:pt x="4738" y="2823"/>
                  </a:cubicBezTo>
                  <a:cubicBezTo>
                    <a:pt x="4864" y="2823"/>
                    <a:pt x="4983" y="2755"/>
                    <a:pt x="5042" y="2635"/>
                  </a:cubicBezTo>
                  <a:cubicBezTo>
                    <a:pt x="5125" y="2467"/>
                    <a:pt x="5056" y="2265"/>
                    <a:pt x="4889" y="2181"/>
                  </a:cubicBezTo>
                  <a:lnTo>
                    <a:pt x="536" y="36"/>
                  </a:lnTo>
                  <a:cubicBezTo>
                    <a:pt x="488" y="12"/>
                    <a:pt x="437" y="1"/>
                    <a:pt x="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68"/>
            <p:cNvSpPr/>
            <p:nvPr/>
          </p:nvSpPr>
          <p:spPr>
            <a:xfrm>
              <a:off x="6438838" y="1865514"/>
              <a:ext cx="99447" cy="32584"/>
            </a:xfrm>
            <a:custGeom>
              <a:avLst/>
              <a:gdLst/>
              <a:ahLst/>
              <a:cxnLst/>
              <a:rect l="l" t="t" r="r" b="b"/>
              <a:pathLst>
                <a:path w="2521" h="826" extrusionOk="0">
                  <a:moveTo>
                    <a:pt x="2470" y="1"/>
                  </a:moveTo>
                  <a:lnTo>
                    <a:pt x="50" y="8"/>
                  </a:lnTo>
                  <a:cubicBezTo>
                    <a:pt x="23" y="8"/>
                    <a:pt x="1" y="30"/>
                    <a:pt x="1" y="56"/>
                  </a:cubicBezTo>
                  <a:lnTo>
                    <a:pt x="3" y="778"/>
                  </a:lnTo>
                  <a:cubicBezTo>
                    <a:pt x="3" y="804"/>
                    <a:pt x="25" y="826"/>
                    <a:pt x="53" y="826"/>
                  </a:cubicBezTo>
                  <a:lnTo>
                    <a:pt x="2471" y="820"/>
                  </a:lnTo>
                  <a:cubicBezTo>
                    <a:pt x="2499" y="820"/>
                    <a:pt x="2521" y="797"/>
                    <a:pt x="2521" y="770"/>
                  </a:cubicBezTo>
                  <a:lnTo>
                    <a:pt x="2518" y="50"/>
                  </a:lnTo>
                  <a:cubicBezTo>
                    <a:pt x="2518" y="23"/>
                    <a:pt x="2497" y="1"/>
                    <a:pt x="2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68"/>
            <p:cNvSpPr/>
            <p:nvPr/>
          </p:nvSpPr>
          <p:spPr>
            <a:xfrm>
              <a:off x="6133624" y="1028453"/>
              <a:ext cx="162169" cy="61538"/>
            </a:xfrm>
            <a:custGeom>
              <a:avLst/>
              <a:gdLst/>
              <a:ahLst/>
              <a:cxnLst/>
              <a:rect l="l" t="t" r="r" b="b"/>
              <a:pathLst>
                <a:path w="4111" h="1560" extrusionOk="0">
                  <a:moveTo>
                    <a:pt x="374" y="0"/>
                  </a:moveTo>
                  <a:cubicBezTo>
                    <a:pt x="225" y="0"/>
                    <a:pt x="88" y="101"/>
                    <a:pt x="48" y="254"/>
                  </a:cubicBezTo>
                  <a:cubicBezTo>
                    <a:pt x="1" y="434"/>
                    <a:pt x="109" y="618"/>
                    <a:pt x="290" y="667"/>
                  </a:cubicBezTo>
                  <a:lnTo>
                    <a:pt x="3649" y="1548"/>
                  </a:lnTo>
                  <a:cubicBezTo>
                    <a:pt x="3678" y="1556"/>
                    <a:pt x="3707" y="1560"/>
                    <a:pt x="3736" y="1560"/>
                  </a:cubicBezTo>
                  <a:cubicBezTo>
                    <a:pt x="3886" y="1560"/>
                    <a:pt x="4024" y="1459"/>
                    <a:pt x="4063" y="1307"/>
                  </a:cubicBezTo>
                  <a:cubicBezTo>
                    <a:pt x="4110" y="1126"/>
                    <a:pt x="4002" y="941"/>
                    <a:pt x="3821" y="894"/>
                  </a:cubicBezTo>
                  <a:lnTo>
                    <a:pt x="461" y="12"/>
                  </a:lnTo>
                  <a:cubicBezTo>
                    <a:pt x="432" y="4"/>
                    <a:pt x="403"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68"/>
            <p:cNvSpPr/>
            <p:nvPr/>
          </p:nvSpPr>
          <p:spPr>
            <a:xfrm>
              <a:off x="6489530" y="1711152"/>
              <a:ext cx="61459" cy="124220"/>
            </a:xfrm>
            <a:custGeom>
              <a:avLst/>
              <a:gdLst/>
              <a:ahLst/>
              <a:cxnLst/>
              <a:rect l="l" t="t" r="r" b="b"/>
              <a:pathLst>
                <a:path w="1558" h="3149" extrusionOk="0">
                  <a:moveTo>
                    <a:pt x="1" y="1"/>
                  </a:moveTo>
                  <a:lnTo>
                    <a:pt x="156" y="2415"/>
                  </a:lnTo>
                  <a:lnTo>
                    <a:pt x="38" y="3062"/>
                  </a:lnTo>
                  <a:lnTo>
                    <a:pt x="1137" y="3148"/>
                  </a:lnTo>
                  <a:lnTo>
                    <a:pt x="1557" y="2846"/>
                  </a:lnTo>
                  <a:lnTo>
                    <a:pt x="1438" y="308"/>
                  </a:lnTo>
                  <a:lnTo>
                    <a:pt x="1"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68"/>
            <p:cNvSpPr/>
            <p:nvPr/>
          </p:nvSpPr>
          <p:spPr>
            <a:xfrm>
              <a:off x="6384439" y="1791232"/>
              <a:ext cx="176764" cy="81222"/>
            </a:xfrm>
            <a:custGeom>
              <a:avLst/>
              <a:gdLst/>
              <a:ahLst/>
              <a:cxnLst/>
              <a:rect l="l" t="t" r="r" b="b"/>
              <a:pathLst>
                <a:path w="4481" h="2059" extrusionOk="0">
                  <a:moveTo>
                    <a:pt x="2799" y="1"/>
                  </a:moveTo>
                  <a:cubicBezTo>
                    <a:pt x="2799" y="1"/>
                    <a:pt x="1721" y="562"/>
                    <a:pt x="1497" y="704"/>
                  </a:cubicBezTo>
                  <a:cubicBezTo>
                    <a:pt x="1272" y="845"/>
                    <a:pt x="926" y="851"/>
                    <a:pt x="771" y="864"/>
                  </a:cubicBezTo>
                  <a:cubicBezTo>
                    <a:pt x="617" y="877"/>
                    <a:pt x="245" y="877"/>
                    <a:pt x="123" y="1234"/>
                  </a:cubicBezTo>
                  <a:cubicBezTo>
                    <a:pt x="0" y="1591"/>
                    <a:pt x="279" y="1768"/>
                    <a:pt x="924" y="1962"/>
                  </a:cubicBezTo>
                  <a:cubicBezTo>
                    <a:pt x="1161" y="2034"/>
                    <a:pt x="1400" y="2058"/>
                    <a:pt x="1623" y="2058"/>
                  </a:cubicBezTo>
                  <a:cubicBezTo>
                    <a:pt x="2005" y="2058"/>
                    <a:pt x="2340" y="1986"/>
                    <a:pt x="2538" y="1955"/>
                  </a:cubicBezTo>
                  <a:cubicBezTo>
                    <a:pt x="2610" y="1944"/>
                    <a:pt x="2722" y="1940"/>
                    <a:pt x="2855" y="1940"/>
                  </a:cubicBezTo>
                  <a:cubicBezTo>
                    <a:pt x="3170" y="1940"/>
                    <a:pt x="3601" y="1962"/>
                    <a:pt x="3880" y="1962"/>
                  </a:cubicBezTo>
                  <a:cubicBezTo>
                    <a:pt x="4002" y="1962"/>
                    <a:pt x="4095" y="1958"/>
                    <a:pt x="4136" y="1945"/>
                  </a:cubicBezTo>
                  <a:cubicBezTo>
                    <a:pt x="4375" y="1873"/>
                    <a:pt x="4480" y="1665"/>
                    <a:pt x="4462" y="1387"/>
                  </a:cubicBezTo>
                  <a:cubicBezTo>
                    <a:pt x="4444" y="1113"/>
                    <a:pt x="4395" y="502"/>
                    <a:pt x="4220" y="502"/>
                  </a:cubicBezTo>
                  <a:cubicBezTo>
                    <a:pt x="4217" y="502"/>
                    <a:pt x="4214" y="503"/>
                    <a:pt x="4210" y="503"/>
                  </a:cubicBezTo>
                  <a:lnTo>
                    <a:pt x="4210" y="504"/>
                  </a:lnTo>
                  <a:cubicBezTo>
                    <a:pt x="4066" y="521"/>
                    <a:pt x="3925" y="720"/>
                    <a:pt x="3608" y="720"/>
                  </a:cubicBezTo>
                  <a:cubicBezTo>
                    <a:pt x="3523" y="720"/>
                    <a:pt x="3424" y="705"/>
                    <a:pt x="3310" y="669"/>
                  </a:cubicBezTo>
                  <a:cubicBezTo>
                    <a:pt x="2769" y="499"/>
                    <a:pt x="2799" y="1"/>
                    <a:pt x="27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68"/>
            <p:cNvSpPr/>
            <p:nvPr/>
          </p:nvSpPr>
          <p:spPr>
            <a:xfrm>
              <a:off x="6479904" y="1799595"/>
              <a:ext cx="10888" cy="12347"/>
            </a:xfrm>
            <a:custGeom>
              <a:avLst/>
              <a:gdLst/>
              <a:ahLst/>
              <a:cxnLst/>
              <a:rect l="l" t="t" r="r" b="b"/>
              <a:pathLst>
                <a:path w="276" h="313" extrusionOk="0">
                  <a:moveTo>
                    <a:pt x="44" y="1"/>
                  </a:moveTo>
                  <a:cubicBezTo>
                    <a:pt x="35" y="1"/>
                    <a:pt x="27" y="4"/>
                    <a:pt x="19" y="9"/>
                  </a:cubicBezTo>
                  <a:cubicBezTo>
                    <a:pt x="3" y="22"/>
                    <a:pt x="0" y="48"/>
                    <a:pt x="13" y="65"/>
                  </a:cubicBezTo>
                  <a:lnTo>
                    <a:pt x="200" y="298"/>
                  </a:lnTo>
                  <a:cubicBezTo>
                    <a:pt x="208" y="308"/>
                    <a:pt x="219" y="313"/>
                    <a:pt x="231" y="313"/>
                  </a:cubicBezTo>
                  <a:cubicBezTo>
                    <a:pt x="240" y="313"/>
                    <a:pt x="248" y="310"/>
                    <a:pt x="255" y="304"/>
                  </a:cubicBezTo>
                  <a:cubicBezTo>
                    <a:pt x="273" y="291"/>
                    <a:pt x="276" y="266"/>
                    <a:pt x="263" y="249"/>
                  </a:cubicBezTo>
                  <a:lnTo>
                    <a:pt x="76" y="15"/>
                  </a:lnTo>
                  <a:cubicBezTo>
                    <a:pt x="68" y="6"/>
                    <a:pt x="56"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68"/>
            <p:cNvSpPr/>
            <p:nvPr/>
          </p:nvSpPr>
          <p:spPr>
            <a:xfrm>
              <a:off x="6470003" y="1805355"/>
              <a:ext cx="10927" cy="12347"/>
            </a:xfrm>
            <a:custGeom>
              <a:avLst/>
              <a:gdLst/>
              <a:ahLst/>
              <a:cxnLst/>
              <a:rect l="l" t="t" r="r" b="b"/>
              <a:pathLst>
                <a:path w="277" h="313" extrusionOk="0">
                  <a:moveTo>
                    <a:pt x="45" y="0"/>
                  </a:moveTo>
                  <a:cubicBezTo>
                    <a:pt x="36" y="0"/>
                    <a:pt x="27" y="3"/>
                    <a:pt x="20" y="9"/>
                  </a:cubicBezTo>
                  <a:cubicBezTo>
                    <a:pt x="3" y="22"/>
                    <a:pt x="1" y="47"/>
                    <a:pt x="14" y="64"/>
                  </a:cubicBezTo>
                  <a:lnTo>
                    <a:pt x="201" y="298"/>
                  </a:lnTo>
                  <a:cubicBezTo>
                    <a:pt x="209" y="308"/>
                    <a:pt x="220" y="312"/>
                    <a:pt x="232" y="312"/>
                  </a:cubicBezTo>
                  <a:cubicBezTo>
                    <a:pt x="240" y="312"/>
                    <a:pt x="249" y="310"/>
                    <a:pt x="256" y="304"/>
                  </a:cubicBezTo>
                  <a:cubicBezTo>
                    <a:pt x="273" y="291"/>
                    <a:pt x="276" y="265"/>
                    <a:pt x="262" y="249"/>
                  </a:cubicBezTo>
                  <a:lnTo>
                    <a:pt x="75" y="15"/>
                  </a:lnTo>
                  <a:cubicBezTo>
                    <a:pt x="68" y="5"/>
                    <a:pt x="56"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68"/>
            <p:cNvSpPr/>
            <p:nvPr/>
          </p:nvSpPr>
          <p:spPr>
            <a:xfrm>
              <a:off x="6460141" y="1811114"/>
              <a:ext cx="10848" cy="12347"/>
            </a:xfrm>
            <a:custGeom>
              <a:avLst/>
              <a:gdLst/>
              <a:ahLst/>
              <a:cxnLst/>
              <a:rect l="l" t="t" r="r" b="b"/>
              <a:pathLst>
                <a:path w="275" h="313" extrusionOk="0">
                  <a:moveTo>
                    <a:pt x="44" y="0"/>
                  </a:moveTo>
                  <a:cubicBezTo>
                    <a:pt x="36" y="0"/>
                    <a:pt x="27" y="3"/>
                    <a:pt x="20" y="9"/>
                  </a:cubicBezTo>
                  <a:cubicBezTo>
                    <a:pt x="3" y="23"/>
                    <a:pt x="0" y="47"/>
                    <a:pt x="14" y="64"/>
                  </a:cubicBezTo>
                  <a:lnTo>
                    <a:pt x="200" y="298"/>
                  </a:lnTo>
                  <a:cubicBezTo>
                    <a:pt x="207" y="307"/>
                    <a:pt x="219" y="312"/>
                    <a:pt x="230" y="312"/>
                  </a:cubicBezTo>
                  <a:cubicBezTo>
                    <a:pt x="240" y="312"/>
                    <a:pt x="248" y="310"/>
                    <a:pt x="256" y="304"/>
                  </a:cubicBezTo>
                  <a:cubicBezTo>
                    <a:pt x="272" y="290"/>
                    <a:pt x="275" y="265"/>
                    <a:pt x="262" y="248"/>
                  </a:cubicBezTo>
                  <a:lnTo>
                    <a:pt x="75" y="15"/>
                  </a:lnTo>
                  <a:cubicBezTo>
                    <a:pt x="67" y="5"/>
                    <a:pt x="56"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68"/>
            <p:cNvSpPr/>
            <p:nvPr/>
          </p:nvSpPr>
          <p:spPr>
            <a:xfrm>
              <a:off x="6384439" y="1837900"/>
              <a:ext cx="176054" cy="34517"/>
            </a:xfrm>
            <a:custGeom>
              <a:avLst/>
              <a:gdLst/>
              <a:ahLst/>
              <a:cxnLst/>
              <a:rect l="l" t="t" r="r" b="b"/>
              <a:pathLst>
                <a:path w="4463" h="875" extrusionOk="0">
                  <a:moveTo>
                    <a:pt x="143" y="0"/>
                  </a:moveTo>
                  <a:cubicBezTo>
                    <a:pt x="136" y="17"/>
                    <a:pt x="129" y="33"/>
                    <a:pt x="123" y="51"/>
                  </a:cubicBezTo>
                  <a:cubicBezTo>
                    <a:pt x="0" y="407"/>
                    <a:pt x="279" y="585"/>
                    <a:pt x="924" y="779"/>
                  </a:cubicBezTo>
                  <a:cubicBezTo>
                    <a:pt x="1161" y="850"/>
                    <a:pt x="1399" y="875"/>
                    <a:pt x="1621" y="875"/>
                  </a:cubicBezTo>
                  <a:cubicBezTo>
                    <a:pt x="2004" y="875"/>
                    <a:pt x="2339" y="802"/>
                    <a:pt x="2538" y="772"/>
                  </a:cubicBezTo>
                  <a:cubicBezTo>
                    <a:pt x="2610" y="761"/>
                    <a:pt x="2722" y="757"/>
                    <a:pt x="2855" y="757"/>
                  </a:cubicBezTo>
                  <a:cubicBezTo>
                    <a:pt x="3170" y="757"/>
                    <a:pt x="3601" y="779"/>
                    <a:pt x="3880" y="779"/>
                  </a:cubicBezTo>
                  <a:cubicBezTo>
                    <a:pt x="4002" y="779"/>
                    <a:pt x="4095" y="775"/>
                    <a:pt x="4136" y="762"/>
                  </a:cubicBezTo>
                  <a:cubicBezTo>
                    <a:pt x="4339" y="701"/>
                    <a:pt x="4445" y="541"/>
                    <a:pt x="4462" y="323"/>
                  </a:cubicBezTo>
                  <a:lnTo>
                    <a:pt x="4462" y="323"/>
                  </a:lnTo>
                  <a:cubicBezTo>
                    <a:pt x="4277" y="382"/>
                    <a:pt x="4025" y="455"/>
                    <a:pt x="3876" y="469"/>
                  </a:cubicBezTo>
                  <a:cubicBezTo>
                    <a:pt x="3843" y="472"/>
                    <a:pt x="3805" y="473"/>
                    <a:pt x="3761" y="473"/>
                  </a:cubicBezTo>
                  <a:cubicBezTo>
                    <a:pt x="3528" y="473"/>
                    <a:pt x="3156" y="437"/>
                    <a:pt x="2794" y="437"/>
                  </a:cubicBezTo>
                  <a:cubicBezTo>
                    <a:pt x="2698" y="437"/>
                    <a:pt x="2603" y="439"/>
                    <a:pt x="2512" y="446"/>
                  </a:cubicBezTo>
                  <a:cubicBezTo>
                    <a:pt x="2234" y="465"/>
                    <a:pt x="1893" y="491"/>
                    <a:pt x="1581" y="491"/>
                  </a:cubicBezTo>
                  <a:cubicBezTo>
                    <a:pt x="1327" y="491"/>
                    <a:pt x="1092" y="474"/>
                    <a:pt x="925" y="422"/>
                  </a:cubicBezTo>
                  <a:cubicBezTo>
                    <a:pt x="644" y="334"/>
                    <a:pt x="297" y="107"/>
                    <a:pt x="1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68"/>
            <p:cNvSpPr/>
            <p:nvPr/>
          </p:nvSpPr>
          <p:spPr>
            <a:xfrm>
              <a:off x="6445426" y="1197136"/>
              <a:ext cx="484573" cy="594000"/>
            </a:xfrm>
            <a:custGeom>
              <a:avLst/>
              <a:gdLst/>
              <a:ahLst/>
              <a:cxnLst/>
              <a:rect l="l" t="t" r="r" b="b"/>
              <a:pathLst>
                <a:path w="12284" h="15058" extrusionOk="0">
                  <a:moveTo>
                    <a:pt x="12193" y="0"/>
                  </a:moveTo>
                  <a:lnTo>
                    <a:pt x="7340" y="220"/>
                  </a:lnTo>
                  <a:cubicBezTo>
                    <a:pt x="4266" y="1488"/>
                    <a:pt x="945" y="4316"/>
                    <a:pt x="472" y="5387"/>
                  </a:cubicBezTo>
                  <a:cubicBezTo>
                    <a:pt x="0" y="6458"/>
                    <a:pt x="536" y="14774"/>
                    <a:pt x="536" y="14774"/>
                  </a:cubicBezTo>
                  <a:lnTo>
                    <a:pt x="3623" y="15057"/>
                  </a:lnTo>
                  <a:lnTo>
                    <a:pt x="3623" y="12475"/>
                  </a:lnTo>
                  <a:cubicBezTo>
                    <a:pt x="3623" y="11845"/>
                    <a:pt x="3592" y="7403"/>
                    <a:pt x="3592" y="7403"/>
                  </a:cubicBezTo>
                  <a:cubicBezTo>
                    <a:pt x="3592" y="7403"/>
                    <a:pt x="10310" y="4232"/>
                    <a:pt x="11513" y="2696"/>
                  </a:cubicBezTo>
                  <a:cubicBezTo>
                    <a:pt x="12283" y="1712"/>
                    <a:pt x="12193" y="0"/>
                    <a:pt x="121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68"/>
            <p:cNvSpPr/>
            <p:nvPr/>
          </p:nvSpPr>
          <p:spPr>
            <a:xfrm>
              <a:off x="6540458" y="315774"/>
              <a:ext cx="315501" cy="337276"/>
            </a:xfrm>
            <a:custGeom>
              <a:avLst/>
              <a:gdLst/>
              <a:ahLst/>
              <a:cxnLst/>
              <a:rect l="l" t="t" r="r" b="b"/>
              <a:pathLst>
                <a:path w="7998" h="8550" extrusionOk="0">
                  <a:moveTo>
                    <a:pt x="4679" y="0"/>
                  </a:moveTo>
                  <a:cubicBezTo>
                    <a:pt x="4498" y="0"/>
                    <a:pt x="4317" y="16"/>
                    <a:pt x="4140" y="51"/>
                  </a:cubicBezTo>
                  <a:cubicBezTo>
                    <a:pt x="3737" y="131"/>
                    <a:pt x="3456" y="322"/>
                    <a:pt x="3126" y="544"/>
                  </a:cubicBezTo>
                  <a:cubicBezTo>
                    <a:pt x="3073" y="580"/>
                    <a:pt x="3019" y="616"/>
                    <a:pt x="2960" y="639"/>
                  </a:cubicBezTo>
                  <a:cubicBezTo>
                    <a:pt x="2886" y="669"/>
                    <a:pt x="2806" y="679"/>
                    <a:pt x="2727" y="687"/>
                  </a:cubicBezTo>
                  <a:cubicBezTo>
                    <a:pt x="2502" y="711"/>
                    <a:pt x="2277" y="729"/>
                    <a:pt x="2053" y="751"/>
                  </a:cubicBezTo>
                  <a:cubicBezTo>
                    <a:pt x="1740" y="789"/>
                    <a:pt x="1363" y="989"/>
                    <a:pt x="1156" y="1231"/>
                  </a:cubicBezTo>
                  <a:cubicBezTo>
                    <a:pt x="981" y="1436"/>
                    <a:pt x="930" y="1726"/>
                    <a:pt x="747" y="1923"/>
                  </a:cubicBezTo>
                  <a:cubicBezTo>
                    <a:pt x="656" y="2020"/>
                    <a:pt x="540" y="2088"/>
                    <a:pt x="446" y="2181"/>
                  </a:cubicBezTo>
                  <a:cubicBezTo>
                    <a:pt x="153" y="2470"/>
                    <a:pt x="59" y="2907"/>
                    <a:pt x="28" y="3302"/>
                  </a:cubicBezTo>
                  <a:cubicBezTo>
                    <a:pt x="0" y="3658"/>
                    <a:pt x="16" y="4053"/>
                    <a:pt x="169" y="4383"/>
                  </a:cubicBezTo>
                  <a:cubicBezTo>
                    <a:pt x="382" y="4845"/>
                    <a:pt x="894" y="5259"/>
                    <a:pt x="1404" y="5259"/>
                  </a:cubicBezTo>
                  <a:cubicBezTo>
                    <a:pt x="1487" y="5259"/>
                    <a:pt x="1569" y="5248"/>
                    <a:pt x="1650" y="5225"/>
                  </a:cubicBezTo>
                  <a:lnTo>
                    <a:pt x="1650" y="5224"/>
                  </a:lnTo>
                  <a:cubicBezTo>
                    <a:pt x="1699" y="5210"/>
                    <a:pt x="1747" y="5192"/>
                    <a:pt x="1793" y="5171"/>
                  </a:cubicBezTo>
                  <a:cubicBezTo>
                    <a:pt x="2057" y="5050"/>
                    <a:pt x="2222" y="4197"/>
                    <a:pt x="2361" y="3937"/>
                  </a:cubicBezTo>
                  <a:cubicBezTo>
                    <a:pt x="2490" y="3698"/>
                    <a:pt x="2490" y="3526"/>
                    <a:pt x="2712" y="3347"/>
                  </a:cubicBezTo>
                  <a:cubicBezTo>
                    <a:pt x="3188" y="2959"/>
                    <a:pt x="3780" y="2730"/>
                    <a:pt x="4345" y="2524"/>
                  </a:cubicBezTo>
                  <a:cubicBezTo>
                    <a:pt x="4664" y="2409"/>
                    <a:pt x="5002" y="2312"/>
                    <a:pt x="5337" y="2312"/>
                  </a:cubicBezTo>
                  <a:cubicBezTo>
                    <a:pt x="5464" y="2312"/>
                    <a:pt x="5591" y="2326"/>
                    <a:pt x="5716" y="2358"/>
                  </a:cubicBezTo>
                  <a:cubicBezTo>
                    <a:pt x="5828" y="2387"/>
                    <a:pt x="5940" y="2433"/>
                    <a:pt x="6020" y="2519"/>
                  </a:cubicBezTo>
                  <a:cubicBezTo>
                    <a:pt x="6096" y="2600"/>
                    <a:pt x="6137" y="2710"/>
                    <a:pt x="6174" y="2816"/>
                  </a:cubicBezTo>
                  <a:cubicBezTo>
                    <a:pt x="6386" y="3397"/>
                    <a:pt x="6598" y="3987"/>
                    <a:pt x="6657" y="4604"/>
                  </a:cubicBezTo>
                  <a:cubicBezTo>
                    <a:pt x="6669" y="4728"/>
                    <a:pt x="6664" y="4852"/>
                    <a:pt x="6650" y="4974"/>
                  </a:cubicBezTo>
                  <a:cubicBezTo>
                    <a:pt x="6580" y="5587"/>
                    <a:pt x="6312" y="6166"/>
                    <a:pt x="6096" y="6733"/>
                  </a:cubicBezTo>
                  <a:cubicBezTo>
                    <a:pt x="5901" y="7244"/>
                    <a:pt x="5594" y="7924"/>
                    <a:pt x="5737" y="8489"/>
                  </a:cubicBezTo>
                  <a:cubicBezTo>
                    <a:pt x="5743" y="8511"/>
                    <a:pt x="5752" y="8535"/>
                    <a:pt x="5771" y="8544"/>
                  </a:cubicBezTo>
                  <a:cubicBezTo>
                    <a:pt x="5778" y="8548"/>
                    <a:pt x="5786" y="8549"/>
                    <a:pt x="5793" y="8549"/>
                  </a:cubicBezTo>
                  <a:cubicBezTo>
                    <a:pt x="5806" y="8549"/>
                    <a:pt x="5820" y="8545"/>
                    <a:pt x="5832" y="8541"/>
                  </a:cubicBezTo>
                  <a:cubicBezTo>
                    <a:pt x="6115" y="8443"/>
                    <a:pt x="6384" y="8297"/>
                    <a:pt x="6623" y="8112"/>
                  </a:cubicBezTo>
                  <a:cubicBezTo>
                    <a:pt x="6685" y="8064"/>
                    <a:pt x="6746" y="8012"/>
                    <a:pt x="6790" y="7945"/>
                  </a:cubicBezTo>
                  <a:cubicBezTo>
                    <a:pt x="6827" y="7886"/>
                    <a:pt x="6849" y="7817"/>
                    <a:pt x="6870" y="7750"/>
                  </a:cubicBezTo>
                  <a:cubicBezTo>
                    <a:pt x="6933" y="7551"/>
                    <a:pt x="6997" y="7349"/>
                    <a:pt x="6997" y="7139"/>
                  </a:cubicBezTo>
                  <a:cubicBezTo>
                    <a:pt x="6997" y="7110"/>
                    <a:pt x="6995" y="7080"/>
                    <a:pt x="7007" y="7054"/>
                  </a:cubicBezTo>
                  <a:cubicBezTo>
                    <a:pt x="7017" y="7033"/>
                    <a:pt x="7033" y="7018"/>
                    <a:pt x="7048" y="7003"/>
                  </a:cubicBezTo>
                  <a:cubicBezTo>
                    <a:pt x="7113" y="6941"/>
                    <a:pt x="7178" y="6878"/>
                    <a:pt x="7236" y="6809"/>
                  </a:cubicBezTo>
                  <a:cubicBezTo>
                    <a:pt x="7458" y="6554"/>
                    <a:pt x="7589" y="6225"/>
                    <a:pt x="7661" y="5889"/>
                  </a:cubicBezTo>
                  <a:cubicBezTo>
                    <a:pt x="7747" y="5497"/>
                    <a:pt x="7815" y="5043"/>
                    <a:pt x="7709" y="4651"/>
                  </a:cubicBezTo>
                  <a:cubicBezTo>
                    <a:pt x="7701" y="4622"/>
                    <a:pt x="7693" y="4593"/>
                    <a:pt x="7695" y="4563"/>
                  </a:cubicBezTo>
                  <a:cubicBezTo>
                    <a:pt x="7697" y="4534"/>
                    <a:pt x="7712" y="4507"/>
                    <a:pt x="7725" y="4482"/>
                  </a:cubicBezTo>
                  <a:cubicBezTo>
                    <a:pt x="7896" y="4148"/>
                    <a:pt x="7986" y="3774"/>
                    <a:pt x="7991" y="3400"/>
                  </a:cubicBezTo>
                  <a:cubicBezTo>
                    <a:pt x="7997" y="3005"/>
                    <a:pt x="7980" y="2605"/>
                    <a:pt x="7861" y="2223"/>
                  </a:cubicBezTo>
                  <a:cubicBezTo>
                    <a:pt x="7770" y="1928"/>
                    <a:pt x="7608" y="1648"/>
                    <a:pt x="7364" y="1460"/>
                  </a:cubicBezTo>
                  <a:cubicBezTo>
                    <a:pt x="7211" y="1342"/>
                    <a:pt x="7029" y="1261"/>
                    <a:pt x="6896" y="1123"/>
                  </a:cubicBezTo>
                  <a:cubicBezTo>
                    <a:pt x="6780" y="1004"/>
                    <a:pt x="6709" y="847"/>
                    <a:pt x="6603" y="719"/>
                  </a:cubicBezTo>
                  <a:cubicBezTo>
                    <a:pt x="6279" y="331"/>
                    <a:pt x="5742" y="142"/>
                    <a:pt x="5258" y="54"/>
                  </a:cubicBezTo>
                  <a:cubicBezTo>
                    <a:pt x="5068" y="19"/>
                    <a:pt x="4873" y="0"/>
                    <a:pt x="4679"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68"/>
            <p:cNvSpPr/>
            <p:nvPr/>
          </p:nvSpPr>
          <p:spPr>
            <a:xfrm>
              <a:off x="6680146" y="638149"/>
              <a:ext cx="98303" cy="93175"/>
            </a:xfrm>
            <a:custGeom>
              <a:avLst/>
              <a:gdLst/>
              <a:ahLst/>
              <a:cxnLst/>
              <a:rect l="l" t="t" r="r" b="b"/>
              <a:pathLst>
                <a:path w="2492" h="2362" extrusionOk="0">
                  <a:moveTo>
                    <a:pt x="2370" y="0"/>
                  </a:moveTo>
                  <a:lnTo>
                    <a:pt x="0" y="434"/>
                  </a:lnTo>
                  <a:lnTo>
                    <a:pt x="131" y="2361"/>
                  </a:lnTo>
                  <a:lnTo>
                    <a:pt x="2491" y="1906"/>
                  </a:lnTo>
                  <a:lnTo>
                    <a:pt x="2370" y="0"/>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68"/>
            <p:cNvSpPr/>
            <p:nvPr/>
          </p:nvSpPr>
          <p:spPr>
            <a:xfrm>
              <a:off x="6591071" y="388951"/>
              <a:ext cx="234239" cy="297829"/>
            </a:xfrm>
            <a:custGeom>
              <a:avLst/>
              <a:gdLst/>
              <a:ahLst/>
              <a:cxnLst/>
              <a:rect l="l" t="t" r="r" b="b"/>
              <a:pathLst>
                <a:path w="5938" h="7550" extrusionOk="0">
                  <a:moveTo>
                    <a:pt x="2964" y="0"/>
                  </a:moveTo>
                  <a:cubicBezTo>
                    <a:pt x="2148" y="0"/>
                    <a:pt x="1653" y="194"/>
                    <a:pt x="978" y="684"/>
                  </a:cubicBezTo>
                  <a:cubicBezTo>
                    <a:pt x="1" y="1394"/>
                    <a:pt x="49" y="2610"/>
                    <a:pt x="62" y="3306"/>
                  </a:cubicBezTo>
                  <a:cubicBezTo>
                    <a:pt x="75" y="4002"/>
                    <a:pt x="136" y="5337"/>
                    <a:pt x="406" y="6063"/>
                  </a:cubicBezTo>
                  <a:cubicBezTo>
                    <a:pt x="669" y="6766"/>
                    <a:pt x="1214" y="7528"/>
                    <a:pt x="2257" y="7549"/>
                  </a:cubicBezTo>
                  <a:cubicBezTo>
                    <a:pt x="2276" y="7549"/>
                    <a:pt x="2294" y="7549"/>
                    <a:pt x="2312" y="7549"/>
                  </a:cubicBezTo>
                  <a:cubicBezTo>
                    <a:pt x="3328" y="7549"/>
                    <a:pt x="4100" y="7000"/>
                    <a:pt x="4640" y="6435"/>
                  </a:cubicBezTo>
                  <a:cubicBezTo>
                    <a:pt x="5144" y="5907"/>
                    <a:pt x="5638" y="5037"/>
                    <a:pt x="5785" y="4242"/>
                  </a:cubicBezTo>
                  <a:cubicBezTo>
                    <a:pt x="5938" y="3411"/>
                    <a:pt x="5794" y="2236"/>
                    <a:pt x="5380" y="1417"/>
                  </a:cubicBezTo>
                  <a:cubicBezTo>
                    <a:pt x="4967" y="598"/>
                    <a:pt x="4286" y="59"/>
                    <a:pt x="3274" y="8"/>
                  </a:cubicBezTo>
                  <a:cubicBezTo>
                    <a:pt x="3166" y="3"/>
                    <a:pt x="3063" y="0"/>
                    <a:pt x="2964"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68"/>
            <p:cNvSpPr/>
            <p:nvPr/>
          </p:nvSpPr>
          <p:spPr>
            <a:xfrm>
              <a:off x="6674623" y="526351"/>
              <a:ext cx="34674" cy="12623"/>
            </a:xfrm>
            <a:custGeom>
              <a:avLst/>
              <a:gdLst/>
              <a:ahLst/>
              <a:cxnLst/>
              <a:rect l="l" t="t" r="r" b="b"/>
              <a:pathLst>
                <a:path w="879" h="320" extrusionOk="0">
                  <a:moveTo>
                    <a:pt x="440" y="1"/>
                  </a:moveTo>
                  <a:cubicBezTo>
                    <a:pt x="309" y="1"/>
                    <a:pt x="166" y="49"/>
                    <a:pt x="31" y="188"/>
                  </a:cubicBezTo>
                  <a:cubicBezTo>
                    <a:pt x="1" y="218"/>
                    <a:pt x="2" y="267"/>
                    <a:pt x="32" y="297"/>
                  </a:cubicBezTo>
                  <a:cubicBezTo>
                    <a:pt x="47" y="312"/>
                    <a:pt x="67" y="319"/>
                    <a:pt x="86" y="319"/>
                  </a:cubicBezTo>
                  <a:cubicBezTo>
                    <a:pt x="106" y="319"/>
                    <a:pt x="126" y="312"/>
                    <a:pt x="141" y="296"/>
                  </a:cubicBezTo>
                  <a:cubicBezTo>
                    <a:pt x="245" y="190"/>
                    <a:pt x="350" y="155"/>
                    <a:pt x="442" y="155"/>
                  </a:cubicBezTo>
                  <a:cubicBezTo>
                    <a:pt x="599" y="155"/>
                    <a:pt x="720" y="256"/>
                    <a:pt x="741" y="275"/>
                  </a:cubicBezTo>
                  <a:cubicBezTo>
                    <a:pt x="756" y="287"/>
                    <a:pt x="774" y="294"/>
                    <a:pt x="792" y="294"/>
                  </a:cubicBezTo>
                  <a:cubicBezTo>
                    <a:pt x="813" y="294"/>
                    <a:pt x="834" y="285"/>
                    <a:pt x="849" y="269"/>
                  </a:cubicBezTo>
                  <a:cubicBezTo>
                    <a:pt x="878" y="237"/>
                    <a:pt x="876" y="188"/>
                    <a:pt x="845" y="159"/>
                  </a:cubicBezTo>
                  <a:cubicBezTo>
                    <a:pt x="762" y="85"/>
                    <a:pt x="612"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68"/>
            <p:cNvSpPr/>
            <p:nvPr/>
          </p:nvSpPr>
          <p:spPr>
            <a:xfrm>
              <a:off x="6596120" y="534990"/>
              <a:ext cx="34674" cy="12623"/>
            </a:xfrm>
            <a:custGeom>
              <a:avLst/>
              <a:gdLst/>
              <a:ahLst/>
              <a:cxnLst/>
              <a:rect l="l" t="t" r="r" b="b"/>
              <a:pathLst>
                <a:path w="879" h="320" extrusionOk="0">
                  <a:moveTo>
                    <a:pt x="439" y="1"/>
                  </a:moveTo>
                  <a:cubicBezTo>
                    <a:pt x="308" y="1"/>
                    <a:pt x="165" y="49"/>
                    <a:pt x="29" y="188"/>
                  </a:cubicBezTo>
                  <a:cubicBezTo>
                    <a:pt x="0" y="218"/>
                    <a:pt x="0" y="267"/>
                    <a:pt x="32" y="298"/>
                  </a:cubicBezTo>
                  <a:cubicBezTo>
                    <a:pt x="46" y="312"/>
                    <a:pt x="65" y="319"/>
                    <a:pt x="85" y="319"/>
                  </a:cubicBezTo>
                  <a:cubicBezTo>
                    <a:pt x="105" y="319"/>
                    <a:pt x="126" y="312"/>
                    <a:pt x="140" y="296"/>
                  </a:cubicBezTo>
                  <a:cubicBezTo>
                    <a:pt x="244" y="190"/>
                    <a:pt x="349" y="155"/>
                    <a:pt x="441" y="155"/>
                  </a:cubicBezTo>
                  <a:cubicBezTo>
                    <a:pt x="598" y="155"/>
                    <a:pt x="719" y="256"/>
                    <a:pt x="740" y="275"/>
                  </a:cubicBezTo>
                  <a:cubicBezTo>
                    <a:pt x="754" y="288"/>
                    <a:pt x="772" y="294"/>
                    <a:pt x="790" y="294"/>
                  </a:cubicBezTo>
                  <a:cubicBezTo>
                    <a:pt x="812" y="294"/>
                    <a:pt x="834" y="286"/>
                    <a:pt x="849" y="269"/>
                  </a:cubicBezTo>
                  <a:cubicBezTo>
                    <a:pt x="878" y="237"/>
                    <a:pt x="876" y="188"/>
                    <a:pt x="843" y="159"/>
                  </a:cubicBezTo>
                  <a:cubicBezTo>
                    <a:pt x="761" y="85"/>
                    <a:pt x="611"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68"/>
            <p:cNvSpPr/>
            <p:nvPr/>
          </p:nvSpPr>
          <p:spPr>
            <a:xfrm>
              <a:off x="6687483" y="673139"/>
              <a:ext cx="46311" cy="15227"/>
            </a:xfrm>
            <a:custGeom>
              <a:avLst/>
              <a:gdLst/>
              <a:ahLst/>
              <a:cxnLst/>
              <a:rect l="l" t="t" r="r" b="b"/>
              <a:pathLst>
                <a:path w="1174" h="386" extrusionOk="0">
                  <a:moveTo>
                    <a:pt x="1120" y="1"/>
                  </a:moveTo>
                  <a:cubicBezTo>
                    <a:pt x="1113" y="1"/>
                    <a:pt x="1106" y="2"/>
                    <a:pt x="1100" y="5"/>
                  </a:cubicBezTo>
                  <a:cubicBezTo>
                    <a:pt x="762" y="174"/>
                    <a:pt x="407" y="270"/>
                    <a:pt x="45" y="294"/>
                  </a:cubicBezTo>
                  <a:cubicBezTo>
                    <a:pt x="20" y="296"/>
                    <a:pt x="1" y="317"/>
                    <a:pt x="2" y="343"/>
                  </a:cubicBezTo>
                  <a:cubicBezTo>
                    <a:pt x="3" y="367"/>
                    <a:pt x="24" y="386"/>
                    <a:pt x="48" y="386"/>
                  </a:cubicBezTo>
                  <a:lnTo>
                    <a:pt x="51" y="386"/>
                  </a:lnTo>
                  <a:cubicBezTo>
                    <a:pt x="425" y="362"/>
                    <a:pt x="792" y="262"/>
                    <a:pt x="1141" y="88"/>
                  </a:cubicBezTo>
                  <a:cubicBezTo>
                    <a:pt x="1164" y="76"/>
                    <a:pt x="1173" y="50"/>
                    <a:pt x="1161" y="27"/>
                  </a:cubicBezTo>
                  <a:cubicBezTo>
                    <a:pt x="1154" y="11"/>
                    <a:pt x="1137"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68"/>
            <p:cNvSpPr/>
            <p:nvPr/>
          </p:nvSpPr>
          <p:spPr>
            <a:xfrm>
              <a:off x="6682355" y="487021"/>
              <a:ext cx="46154" cy="16765"/>
            </a:xfrm>
            <a:custGeom>
              <a:avLst/>
              <a:gdLst/>
              <a:ahLst/>
              <a:cxnLst/>
              <a:rect l="l" t="t" r="r" b="b"/>
              <a:pathLst>
                <a:path w="1170" h="425" extrusionOk="0">
                  <a:moveTo>
                    <a:pt x="376" y="0"/>
                  </a:moveTo>
                  <a:cubicBezTo>
                    <a:pt x="149" y="0"/>
                    <a:pt x="0" y="117"/>
                    <a:pt x="40" y="248"/>
                  </a:cubicBezTo>
                  <a:cubicBezTo>
                    <a:pt x="73" y="350"/>
                    <a:pt x="171" y="362"/>
                    <a:pt x="295" y="362"/>
                  </a:cubicBezTo>
                  <a:cubicBezTo>
                    <a:pt x="334" y="362"/>
                    <a:pt x="376" y="361"/>
                    <a:pt x="419" y="361"/>
                  </a:cubicBezTo>
                  <a:cubicBezTo>
                    <a:pt x="433" y="361"/>
                    <a:pt x="447" y="361"/>
                    <a:pt x="462" y="361"/>
                  </a:cubicBezTo>
                  <a:cubicBezTo>
                    <a:pt x="655" y="366"/>
                    <a:pt x="828" y="394"/>
                    <a:pt x="978" y="422"/>
                  </a:cubicBezTo>
                  <a:cubicBezTo>
                    <a:pt x="990" y="424"/>
                    <a:pt x="1000" y="425"/>
                    <a:pt x="1010" y="425"/>
                  </a:cubicBezTo>
                  <a:cubicBezTo>
                    <a:pt x="1137" y="425"/>
                    <a:pt x="1170" y="271"/>
                    <a:pt x="1017" y="167"/>
                  </a:cubicBezTo>
                  <a:cubicBezTo>
                    <a:pt x="886" y="77"/>
                    <a:pt x="751" y="28"/>
                    <a:pt x="431" y="3"/>
                  </a:cubicBezTo>
                  <a:cubicBezTo>
                    <a:pt x="412" y="1"/>
                    <a:pt x="394" y="0"/>
                    <a:pt x="376"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68"/>
            <p:cNvSpPr/>
            <p:nvPr/>
          </p:nvSpPr>
          <p:spPr>
            <a:xfrm>
              <a:off x="6593516" y="494595"/>
              <a:ext cx="35187" cy="21026"/>
            </a:xfrm>
            <a:custGeom>
              <a:avLst/>
              <a:gdLst/>
              <a:ahLst/>
              <a:cxnLst/>
              <a:rect l="l" t="t" r="r" b="b"/>
              <a:pathLst>
                <a:path w="892" h="533" extrusionOk="0">
                  <a:moveTo>
                    <a:pt x="614" y="0"/>
                  </a:moveTo>
                  <a:cubicBezTo>
                    <a:pt x="564" y="0"/>
                    <a:pt x="509" y="8"/>
                    <a:pt x="450" y="24"/>
                  </a:cubicBezTo>
                  <a:cubicBezTo>
                    <a:pt x="223" y="86"/>
                    <a:pt x="96" y="143"/>
                    <a:pt x="0" y="214"/>
                  </a:cubicBezTo>
                  <a:cubicBezTo>
                    <a:pt x="1" y="327"/>
                    <a:pt x="4" y="434"/>
                    <a:pt x="6" y="533"/>
                  </a:cubicBezTo>
                  <a:cubicBezTo>
                    <a:pt x="146" y="479"/>
                    <a:pt x="305" y="421"/>
                    <a:pt x="487" y="381"/>
                  </a:cubicBezTo>
                  <a:cubicBezTo>
                    <a:pt x="679" y="340"/>
                    <a:pt x="862" y="341"/>
                    <a:pt x="879" y="191"/>
                  </a:cubicBezTo>
                  <a:cubicBezTo>
                    <a:pt x="892" y="79"/>
                    <a:pt x="780" y="0"/>
                    <a:pt x="614"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68"/>
            <p:cNvSpPr/>
            <p:nvPr/>
          </p:nvSpPr>
          <p:spPr>
            <a:xfrm>
              <a:off x="6630125" y="549744"/>
              <a:ext cx="25049" cy="41735"/>
            </a:xfrm>
            <a:custGeom>
              <a:avLst/>
              <a:gdLst/>
              <a:ahLst/>
              <a:cxnLst/>
              <a:rect l="l" t="t" r="r" b="b"/>
              <a:pathLst>
                <a:path w="635" h="1058" extrusionOk="0">
                  <a:moveTo>
                    <a:pt x="495" y="0"/>
                  </a:moveTo>
                  <a:cubicBezTo>
                    <a:pt x="493" y="0"/>
                    <a:pt x="492" y="0"/>
                    <a:pt x="490" y="1"/>
                  </a:cubicBezTo>
                  <a:cubicBezTo>
                    <a:pt x="350" y="14"/>
                    <a:pt x="222" y="81"/>
                    <a:pt x="133" y="191"/>
                  </a:cubicBezTo>
                  <a:cubicBezTo>
                    <a:pt x="43" y="300"/>
                    <a:pt x="0" y="438"/>
                    <a:pt x="14" y="579"/>
                  </a:cubicBezTo>
                  <a:cubicBezTo>
                    <a:pt x="27" y="719"/>
                    <a:pt x="94" y="847"/>
                    <a:pt x="204" y="937"/>
                  </a:cubicBezTo>
                  <a:cubicBezTo>
                    <a:pt x="299" y="1016"/>
                    <a:pt x="417" y="1058"/>
                    <a:pt x="540" y="1058"/>
                  </a:cubicBezTo>
                  <a:cubicBezTo>
                    <a:pt x="557" y="1058"/>
                    <a:pt x="575" y="1058"/>
                    <a:pt x="592" y="1055"/>
                  </a:cubicBezTo>
                  <a:cubicBezTo>
                    <a:pt x="617" y="1053"/>
                    <a:pt x="635" y="1030"/>
                    <a:pt x="632" y="1005"/>
                  </a:cubicBezTo>
                  <a:cubicBezTo>
                    <a:pt x="630" y="981"/>
                    <a:pt x="610" y="964"/>
                    <a:pt x="586" y="964"/>
                  </a:cubicBezTo>
                  <a:cubicBezTo>
                    <a:pt x="585" y="964"/>
                    <a:pt x="583" y="964"/>
                    <a:pt x="582" y="964"/>
                  </a:cubicBezTo>
                  <a:cubicBezTo>
                    <a:pt x="568" y="965"/>
                    <a:pt x="554" y="966"/>
                    <a:pt x="541" y="966"/>
                  </a:cubicBezTo>
                  <a:cubicBezTo>
                    <a:pt x="439" y="966"/>
                    <a:pt x="341" y="931"/>
                    <a:pt x="262" y="865"/>
                  </a:cubicBezTo>
                  <a:cubicBezTo>
                    <a:pt x="171" y="792"/>
                    <a:pt x="116" y="686"/>
                    <a:pt x="105" y="570"/>
                  </a:cubicBezTo>
                  <a:cubicBezTo>
                    <a:pt x="94" y="453"/>
                    <a:pt x="129" y="340"/>
                    <a:pt x="203" y="250"/>
                  </a:cubicBezTo>
                  <a:cubicBezTo>
                    <a:pt x="277" y="160"/>
                    <a:pt x="383" y="104"/>
                    <a:pt x="499" y="92"/>
                  </a:cubicBezTo>
                  <a:cubicBezTo>
                    <a:pt x="524" y="90"/>
                    <a:pt x="543" y="68"/>
                    <a:pt x="541" y="43"/>
                  </a:cubicBezTo>
                  <a:cubicBezTo>
                    <a:pt x="539" y="18"/>
                    <a:pt x="518"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68"/>
            <p:cNvSpPr/>
            <p:nvPr/>
          </p:nvSpPr>
          <p:spPr>
            <a:xfrm>
              <a:off x="6573319" y="387610"/>
              <a:ext cx="251991" cy="161577"/>
            </a:xfrm>
            <a:custGeom>
              <a:avLst/>
              <a:gdLst/>
              <a:ahLst/>
              <a:cxnLst/>
              <a:rect l="l" t="t" r="r" b="b"/>
              <a:pathLst>
                <a:path w="6388" h="4096" extrusionOk="0">
                  <a:moveTo>
                    <a:pt x="3394" y="0"/>
                  </a:moveTo>
                  <a:cubicBezTo>
                    <a:pt x="2561" y="0"/>
                    <a:pt x="2057" y="196"/>
                    <a:pt x="1371" y="691"/>
                  </a:cubicBezTo>
                  <a:cubicBezTo>
                    <a:pt x="903" y="1028"/>
                    <a:pt x="524" y="1489"/>
                    <a:pt x="313" y="2028"/>
                  </a:cubicBezTo>
                  <a:cubicBezTo>
                    <a:pt x="281" y="2111"/>
                    <a:pt x="252" y="2200"/>
                    <a:pt x="269" y="2288"/>
                  </a:cubicBezTo>
                  <a:cubicBezTo>
                    <a:pt x="292" y="2408"/>
                    <a:pt x="0" y="2710"/>
                    <a:pt x="120" y="2740"/>
                  </a:cubicBezTo>
                  <a:cubicBezTo>
                    <a:pt x="127" y="2742"/>
                    <a:pt x="175" y="2774"/>
                    <a:pt x="259" y="2774"/>
                  </a:cubicBezTo>
                  <a:cubicBezTo>
                    <a:pt x="341" y="2774"/>
                    <a:pt x="457" y="2744"/>
                    <a:pt x="605" y="2627"/>
                  </a:cubicBezTo>
                  <a:cubicBezTo>
                    <a:pt x="905" y="2390"/>
                    <a:pt x="901" y="2008"/>
                    <a:pt x="1038" y="1822"/>
                  </a:cubicBezTo>
                  <a:cubicBezTo>
                    <a:pt x="1175" y="1635"/>
                    <a:pt x="1449" y="1591"/>
                    <a:pt x="1637" y="1422"/>
                  </a:cubicBezTo>
                  <a:cubicBezTo>
                    <a:pt x="1784" y="1291"/>
                    <a:pt x="1916" y="1027"/>
                    <a:pt x="1935" y="831"/>
                  </a:cubicBezTo>
                  <a:cubicBezTo>
                    <a:pt x="2190" y="1211"/>
                    <a:pt x="2670" y="1027"/>
                    <a:pt x="3027" y="1232"/>
                  </a:cubicBezTo>
                  <a:cubicBezTo>
                    <a:pt x="3357" y="1422"/>
                    <a:pt x="3444" y="1829"/>
                    <a:pt x="3647" y="2039"/>
                  </a:cubicBezTo>
                  <a:cubicBezTo>
                    <a:pt x="4190" y="2597"/>
                    <a:pt x="4664" y="2625"/>
                    <a:pt x="4754" y="2625"/>
                  </a:cubicBezTo>
                  <a:cubicBezTo>
                    <a:pt x="4764" y="2625"/>
                    <a:pt x="4769" y="2625"/>
                    <a:pt x="4769" y="2625"/>
                  </a:cubicBezTo>
                  <a:lnTo>
                    <a:pt x="4769" y="2625"/>
                  </a:lnTo>
                  <a:cubicBezTo>
                    <a:pt x="4769" y="2625"/>
                    <a:pt x="4526" y="3664"/>
                    <a:pt x="4731" y="3906"/>
                  </a:cubicBezTo>
                  <a:cubicBezTo>
                    <a:pt x="4787" y="3973"/>
                    <a:pt x="4874" y="3996"/>
                    <a:pt x="4976" y="3996"/>
                  </a:cubicBezTo>
                  <a:cubicBezTo>
                    <a:pt x="5201" y="3996"/>
                    <a:pt x="5498" y="3884"/>
                    <a:pt x="5696" y="3884"/>
                  </a:cubicBezTo>
                  <a:cubicBezTo>
                    <a:pt x="5733" y="3884"/>
                    <a:pt x="5767" y="3888"/>
                    <a:pt x="5796" y="3897"/>
                  </a:cubicBezTo>
                  <a:cubicBezTo>
                    <a:pt x="5864" y="3920"/>
                    <a:pt x="5934" y="3991"/>
                    <a:pt x="6001" y="4025"/>
                  </a:cubicBezTo>
                  <a:cubicBezTo>
                    <a:pt x="6079" y="4063"/>
                    <a:pt x="6148" y="4095"/>
                    <a:pt x="6217" y="4095"/>
                  </a:cubicBezTo>
                  <a:cubicBezTo>
                    <a:pt x="6239" y="4095"/>
                    <a:pt x="6262" y="4092"/>
                    <a:pt x="6284" y="4084"/>
                  </a:cubicBezTo>
                  <a:cubicBezTo>
                    <a:pt x="6388" y="3264"/>
                    <a:pt x="6236" y="2191"/>
                    <a:pt x="5847" y="1427"/>
                  </a:cubicBezTo>
                  <a:cubicBezTo>
                    <a:pt x="5427" y="602"/>
                    <a:pt x="4735" y="59"/>
                    <a:pt x="3706" y="9"/>
                  </a:cubicBezTo>
                  <a:cubicBezTo>
                    <a:pt x="3597" y="3"/>
                    <a:pt x="3493" y="0"/>
                    <a:pt x="3394"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68"/>
            <p:cNvSpPr/>
            <p:nvPr/>
          </p:nvSpPr>
          <p:spPr>
            <a:xfrm>
              <a:off x="6770838" y="512544"/>
              <a:ext cx="62406" cy="64812"/>
            </a:xfrm>
            <a:custGeom>
              <a:avLst/>
              <a:gdLst/>
              <a:ahLst/>
              <a:cxnLst/>
              <a:rect l="l" t="t" r="r" b="b"/>
              <a:pathLst>
                <a:path w="1582" h="1643" extrusionOk="0">
                  <a:moveTo>
                    <a:pt x="899" y="1"/>
                  </a:moveTo>
                  <a:cubicBezTo>
                    <a:pt x="606" y="1"/>
                    <a:pt x="306" y="227"/>
                    <a:pt x="168" y="580"/>
                  </a:cubicBezTo>
                  <a:cubicBezTo>
                    <a:pt x="1" y="1013"/>
                    <a:pt x="143" y="1472"/>
                    <a:pt x="487" y="1606"/>
                  </a:cubicBezTo>
                  <a:cubicBezTo>
                    <a:pt x="551" y="1631"/>
                    <a:pt x="618" y="1642"/>
                    <a:pt x="684" y="1642"/>
                  </a:cubicBezTo>
                  <a:cubicBezTo>
                    <a:pt x="977" y="1642"/>
                    <a:pt x="1277" y="1416"/>
                    <a:pt x="1414" y="1063"/>
                  </a:cubicBezTo>
                  <a:cubicBezTo>
                    <a:pt x="1582" y="631"/>
                    <a:pt x="1440" y="171"/>
                    <a:pt x="1095" y="37"/>
                  </a:cubicBezTo>
                  <a:cubicBezTo>
                    <a:pt x="1031" y="12"/>
                    <a:pt x="965" y="1"/>
                    <a:pt x="899"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68"/>
            <p:cNvSpPr/>
            <p:nvPr/>
          </p:nvSpPr>
          <p:spPr>
            <a:xfrm>
              <a:off x="6632216" y="606905"/>
              <a:ext cx="47061" cy="20276"/>
            </a:xfrm>
            <a:custGeom>
              <a:avLst/>
              <a:gdLst/>
              <a:ahLst/>
              <a:cxnLst/>
              <a:rect l="l" t="t" r="r" b="b"/>
              <a:pathLst>
                <a:path w="1193" h="514" extrusionOk="0">
                  <a:moveTo>
                    <a:pt x="1192" y="0"/>
                  </a:moveTo>
                  <a:cubicBezTo>
                    <a:pt x="1192" y="0"/>
                    <a:pt x="1192" y="1"/>
                    <a:pt x="1192" y="1"/>
                  </a:cubicBezTo>
                  <a:lnTo>
                    <a:pt x="1192" y="1"/>
                  </a:lnTo>
                  <a:cubicBezTo>
                    <a:pt x="1192" y="1"/>
                    <a:pt x="1192" y="1"/>
                    <a:pt x="1192" y="1"/>
                  </a:cubicBezTo>
                  <a:lnTo>
                    <a:pt x="1192" y="0"/>
                  </a:lnTo>
                  <a:close/>
                  <a:moveTo>
                    <a:pt x="1192" y="1"/>
                  </a:moveTo>
                  <a:cubicBezTo>
                    <a:pt x="1179" y="3"/>
                    <a:pt x="832" y="51"/>
                    <a:pt x="470" y="51"/>
                  </a:cubicBezTo>
                  <a:cubicBezTo>
                    <a:pt x="307" y="51"/>
                    <a:pt x="141" y="41"/>
                    <a:pt x="0" y="13"/>
                  </a:cubicBezTo>
                  <a:lnTo>
                    <a:pt x="0" y="13"/>
                  </a:lnTo>
                  <a:cubicBezTo>
                    <a:pt x="0" y="13"/>
                    <a:pt x="123" y="501"/>
                    <a:pt x="541" y="513"/>
                  </a:cubicBezTo>
                  <a:cubicBezTo>
                    <a:pt x="549" y="513"/>
                    <a:pt x="557" y="513"/>
                    <a:pt x="564" y="513"/>
                  </a:cubicBezTo>
                  <a:cubicBezTo>
                    <a:pt x="878" y="513"/>
                    <a:pt x="1105" y="301"/>
                    <a:pt x="1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68"/>
            <p:cNvSpPr/>
            <p:nvPr/>
          </p:nvSpPr>
          <p:spPr>
            <a:xfrm>
              <a:off x="6632216" y="606945"/>
              <a:ext cx="47061" cy="7495"/>
            </a:xfrm>
            <a:custGeom>
              <a:avLst/>
              <a:gdLst/>
              <a:ahLst/>
              <a:cxnLst/>
              <a:rect l="l" t="t" r="r" b="b"/>
              <a:pathLst>
                <a:path w="1193" h="190" extrusionOk="0">
                  <a:moveTo>
                    <a:pt x="1192" y="0"/>
                  </a:moveTo>
                  <a:lnTo>
                    <a:pt x="1192" y="0"/>
                  </a:lnTo>
                  <a:cubicBezTo>
                    <a:pt x="997" y="28"/>
                    <a:pt x="790" y="42"/>
                    <a:pt x="568" y="42"/>
                  </a:cubicBezTo>
                  <a:cubicBezTo>
                    <a:pt x="389" y="42"/>
                    <a:pt x="200" y="33"/>
                    <a:pt x="0" y="12"/>
                  </a:cubicBezTo>
                  <a:lnTo>
                    <a:pt x="0" y="12"/>
                  </a:lnTo>
                  <a:cubicBezTo>
                    <a:pt x="0" y="12"/>
                    <a:pt x="88" y="176"/>
                    <a:pt x="476" y="189"/>
                  </a:cubicBezTo>
                  <a:cubicBezTo>
                    <a:pt x="488" y="190"/>
                    <a:pt x="500" y="190"/>
                    <a:pt x="513" y="190"/>
                  </a:cubicBezTo>
                  <a:cubicBezTo>
                    <a:pt x="884" y="190"/>
                    <a:pt x="1192" y="0"/>
                    <a:pt x="1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68"/>
            <p:cNvSpPr/>
            <p:nvPr/>
          </p:nvSpPr>
          <p:spPr>
            <a:xfrm>
              <a:off x="6794271" y="531834"/>
              <a:ext cx="24339" cy="28639"/>
            </a:xfrm>
            <a:custGeom>
              <a:avLst/>
              <a:gdLst/>
              <a:ahLst/>
              <a:cxnLst/>
              <a:rect l="l" t="t" r="r" b="b"/>
              <a:pathLst>
                <a:path w="617" h="726" extrusionOk="0">
                  <a:moveTo>
                    <a:pt x="322" y="0"/>
                  </a:moveTo>
                  <a:cubicBezTo>
                    <a:pt x="305" y="0"/>
                    <a:pt x="288" y="10"/>
                    <a:pt x="280" y="27"/>
                  </a:cubicBezTo>
                  <a:cubicBezTo>
                    <a:pt x="270" y="51"/>
                    <a:pt x="280" y="78"/>
                    <a:pt x="304" y="89"/>
                  </a:cubicBezTo>
                  <a:cubicBezTo>
                    <a:pt x="447" y="152"/>
                    <a:pt x="512" y="321"/>
                    <a:pt x="447" y="464"/>
                  </a:cubicBezTo>
                  <a:cubicBezTo>
                    <a:pt x="400" y="570"/>
                    <a:pt x="296" y="633"/>
                    <a:pt x="186" y="633"/>
                  </a:cubicBezTo>
                  <a:cubicBezTo>
                    <a:pt x="148" y="633"/>
                    <a:pt x="109" y="625"/>
                    <a:pt x="71" y="609"/>
                  </a:cubicBezTo>
                  <a:cubicBezTo>
                    <a:pt x="65" y="606"/>
                    <a:pt x="59" y="604"/>
                    <a:pt x="53" y="604"/>
                  </a:cubicBezTo>
                  <a:cubicBezTo>
                    <a:pt x="35" y="604"/>
                    <a:pt x="18" y="615"/>
                    <a:pt x="11" y="632"/>
                  </a:cubicBezTo>
                  <a:cubicBezTo>
                    <a:pt x="0" y="656"/>
                    <a:pt x="11" y="682"/>
                    <a:pt x="34" y="693"/>
                  </a:cubicBezTo>
                  <a:cubicBezTo>
                    <a:pt x="83" y="715"/>
                    <a:pt x="135" y="725"/>
                    <a:pt x="187" y="725"/>
                  </a:cubicBezTo>
                  <a:cubicBezTo>
                    <a:pt x="331" y="725"/>
                    <a:pt x="469" y="642"/>
                    <a:pt x="531" y="502"/>
                  </a:cubicBezTo>
                  <a:cubicBezTo>
                    <a:pt x="617" y="313"/>
                    <a:pt x="530" y="89"/>
                    <a:pt x="341" y="4"/>
                  </a:cubicBezTo>
                  <a:cubicBezTo>
                    <a:pt x="335" y="1"/>
                    <a:pt x="329"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68"/>
            <p:cNvSpPr/>
            <p:nvPr/>
          </p:nvSpPr>
          <p:spPr>
            <a:xfrm>
              <a:off x="6754980" y="367491"/>
              <a:ext cx="75424" cy="58895"/>
            </a:xfrm>
            <a:custGeom>
              <a:avLst/>
              <a:gdLst/>
              <a:ahLst/>
              <a:cxnLst/>
              <a:rect l="l" t="t" r="r" b="b"/>
              <a:pathLst>
                <a:path w="1912" h="1493" extrusionOk="0">
                  <a:moveTo>
                    <a:pt x="182" y="0"/>
                  </a:moveTo>
                  <a:cubicBezTo>
                    <a:pt x="134" y="0"/>
                    <a:pt x="87" y="6"/>
                    <a:pt x="40" y="17"/>
                  </a:cubicBezTo>
                  <a:cubicBezTo>
                    <a:pt x="16" y="23"/>
                    <a:pt x="1" y="48"/>
                    <a:pt x="7" y="72"/>
                  </a:cubicBezTo>
                  <a:cubicBezTo>
                    <a:pt x="12" y="94"/>
                    <a:pt x="32" y="108"/>
                    <a:pt x="53" y="108"/>
                  </a:cubicBezTo>
                  <a:cubicBezTo>
                    <a:pt x="56" y="108"/>
                    <a:pt x="59" y="107"/>
                    <a:pt x="62" y="107"/>
                  </a:cubicBezTo>
                  <a:cubicBezTo>
                    <a:pt x="102" y="97"/>
                    <a:pt x="143" y="93"/>
                    <a:pt x="185" y="93"/>
                  </a:cubicBezTo>
                  <a:cubicBezTo>
                    <a:pt x="393" y="93"/>
                    <a:pt x="622" y="208"/>
                    <a:pt x="819" y="416"/>
                  </a:cubicBezTo>
                  <a:cubicBezTo>
                    <a:pt x="904" y="507"/>
                    <a:pt x="980" y="606"/>
                    <a:pt x="1045" y="712"/>
                  </a:cubicBezTo>
                  <a:cubicBezTo>
                    <a:pt x="1073" y="759"/>
                    <a:pt x="1100" y="808"/>
                    <a:pt x="1126" y="856"/>
                  </a:cubicBezTo>
                  <a:cubicBezTo>
                    <a:pt x="1176" y="946"/>
                    <a:pt x="1228" y="1040"/>
                    <a:pt x="1293" y="1125"/>
                  </a:cubicBezTo>
                  <a:cubicBezTo>
                    <a:pt x="1432" y="1304"/>
                    <a:pt x="1630" y="1434"/>
                    <a:pt x="1849" y="1491"/>
                  </a:cubicBezTo>
                  <a:cubicBezTo>
                    <a:pt x="1852" y="1491"/>
                    <a:pt x="1856" y="1493"/>
                    <a:pt x="1860" y="1493"/>
                  </a:cubicBezTo>
                  <a:cubicBezTo>
                    <a:pt x="1881" y="1493"/>
                    <a:pt x="1899" y="1478"/>
                    <a:pt x="1905" y="1458"/>
                  </a:cubicBezTo>
                  <a:cubicBezTo>
                    <a:pt x="1911" y="1434"/>
                    <a:pt x="1897" y="1408"/>
                    <a:pt x="1872" y="1401"/>
                  </a:cubicBezTo>
                  <a:cubicBezTo>
                    <a:pt x="1672" y="1349"/>
                    <a:pt x="1492" y="1231"/>
                    <a:pt x="1366" y="1069"/>
                  </a:cubicBezTo>
                  <a:cubicBezTo>
                    <a:pt x="1305" y="989"/>
                    <a:pt x="1258" y="903"/>
                    <a:pt x="1207" y="811"/>
                  </a:cubicBezTo>
                  <a:cubicBezTo>
                    <a:pt x="1179" y="762"/>
                    <a:pt x="1153" y="712"/>
                    <a:pt x="1123" y="664"/>
                  </a:cubicBezTo>
                  <a:cubicBezTo>
                    <a:pt x="1055" y="552"/>
                    <a:pt x="975" y="448"/>
                    <a:pt x="886" y="354"/>
                  </a:cubicBezTo>
                  <a:cubicBezTo>
                    <a:pt x="671" y="126"/>
                    <a:pt x="417"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68"/>
            <p:cNvSpPr/>
            <p:nvPr/>
          </p:nvSpPr>
          <p:spPr>
            <a:xfrm>
              <a:off x="6772100" y="443982"/>
              <a:ext cx="42761" cy="23195"/>
            </a:xfrm>
            <a:custGeom>
              <a:avLst/>
              <a:gdLst/>
              <a:ahLst/>
              <a:cxnLst/>
              <a:rect l="l" t="t" r="r" b="b"/>
              <a:pathLst>
                <a:path w="1084" h="588" extrusionOk="0">
                  <a:moveTo>
                    <a:pt x="51" y="1"/>
                  </a:moveTo>
                  <a:cubicBezTo>
                    <a:pt x="39" y="1"/>
                    <a:pt x="27" y="5"/>
                    <a:pt x="18" y="15"/>
                  </a:cubicBezTo>
                  <a:cubicBezTo>
                    <a:pt x="0" y="33"/>
                    <a:pt x="0" y="62"/>
                    <a:pt x="19" y="80"/>
                  </a:cubicBezTo>
                  <a:cubicBezTo>
                    <a:pt x="294" y="343"/>
                    <a:pt x="651" y="524"/>
                    <a:pt x="1027" y="588"/>
                  </a:cubicBezTo>
                  <a:lnTo>
                    <a:pt x="1034" y="588"/>
                  </a:lnTo>
                  <a:cubicBezTo>
                    <a:pt x="1057" y="588"/>
                    <a:pt x="1076" y="572"/>
                    <a:pt x="1080" y="549"/>
                  </a:cubicBezTo>
                  <a:cubicBezTo>
                    <a:pt x="1084" y="524"/>
                    <a:pt x="1067" y="501"/>
                    <a:pt x="1043" y="496"/>
                  </a:cubicBezTo>
                  <a:cubicBezTo>
                    <a:pt x="685" y="436"/>
                    <a:pt x="344" y="265"/>
                    <a:pt x="83" y="14"/>
                  </a:cubicBezTo>
                  <a:cubicBezTo>
                    <a:pt x="74" y="5"/>
                    <a:pt x="63"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68"/>
            <p:cNvSpPr/>
            <p:nvPr/>
          </p:nvSpPr>
          <p:spPr>
            <a:xfrm>
              <a:off x="6597027" y="366071"/>
              <a:ext cx="45720" cy="27179"/>
            </a:xfrm>
            <a:custGeom>
              <a:avLst/>
              <a:gdLst/>
              <a:ahLst/>
              <a:cxnLst/>
              <a:rect l="l" t="t" r="r" b="b"/>
              <a:pathLst>
                <a:path w="1159" h="689" extrusionOk="0">
                  <a:moveTo>
                    <a:pt x="980" y="1"/>
                  </a:moveTo>
                  <a:cubicBezTo>
                    <a:pt x="576" y="1"/>
                    <a:pt x="176" y="252"/>
                    <a:pt x="11" y="623"/>
                  </a:cubicBezTo>
                  <a:cubicBezTo>
                    <a:pt x="0" y="646"/>
                    <a:pt x="11" y="674"/>
                    <a:pt x="35" y="683"/>
                  </a:cubicBezTo>
                  <a:cubicBezTo>
                    <a:pt x="41" y="687"/>
                    <a:pt x="47" y="688"/>
                    <a:pt x="53" y="688"/>
                  </a:cubicBezTo>
                  <a:cubicBezTo>
                    <a:pt x="71" y="688"/>
                    <a:pt x="88" y="677"/>
                    <a:pt x="95" y="661"/>
                  </a:cubicBezTo>
                  <a:cubicBezTo>
                    <a:pt x="246" y="321"/>
                    <a:pt x="611" y="93"/>
                    <a:pt x="980" y="93"/>
                  </a:cubicBezTo>
                  <a:cubicBezTo>
                    <a:pt x="1021" y="93"/>
                    <a:pt x="1062" y="96"/>
                    <a:pt x="1103" y="102"/>
                  </a:cubicBezTo>
                  <a:cubicBezTo>
                    <a:pt x="1105" y="102"/>
                    <a:pt x="1107" y="102"/>
                    <a:pt x="1109" y="102"/>
                  </a:cubicBezTo>
                  <a:cubicBezTo>
                    <a:pt x="1131" y="102"/>
                    <a:pt x="1152" y="85"/>
                    <a:pt x="1155" y="62"/>
                  </a:cubicBezTo>
                  <a:cubicBezTo>
                    <a:pt x="1158" y="37"/>
                    <a:pt x="1140" y="14"/>
                    <a:pt x="1115" y="10"/>
                  </a:cubicBezTo>
                  <a:cubicBezTo>
                    <a:pt x="1070" y="4"/>
                    <a:pt x="1025" y="1"/>
                    <a:pt x="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68"/>
            <p:cNvSpPr/>
            <p:nvPr/>
          </p:nvSpPr>
          <p:spPr>
            <a:xfrm>
              <a:off x="6569216" y="458065"/>
              <a:ext cx="21814" cy="31558"/>
            </a:xfrm>
            <a:custGeom>
              <a:avLst/>
              <a:gdLst/>
              <a:ahLst/>
              <a:cxnLst/>
              <a:rect l="l" t="t" r="r" b="b"/>
              <a:pathLst>
                <a:path w="553" h="800" extrusionOk="0">
                  <a:moveTo>
                    <a:pt x="503" y="0"/>
                  </a:moveTo>
                  <a:cubicBezTo>
                    <a:pt x="481" y="0"/>
                    <a:pt x="462" y="16"/>
                    <a:pt x="457" y="38"/>
                  </a:cubicBezTo>
                  <a:cubicBezTo>
                    <a:pt x="409" y="310"/>
                    <a:pt x="252" y="557"/>
                    <a:pt x="27" y="716"/>
                  </a:cubicBezTo>
                  <a:cubicBezTo>
                    <a:pt x="6" y="730"/>
                    <a:pt x="1" y="759"/>
                    <a:pt x="15" y="780"/>
                  </a:cubicBezTo>
                  <a:cubicBezTo>
                    <a:pt x="25" y="793"/>
                    <a:pt x="38" y="799"/>
                    <a:pt x="54" y="799"/>
                  </a:cubicBezTo>
                  <a:cubicBezTo>
                    <a:pt x="62" y="799"/>
                    <a:pt x="72" y="797"/>
                    <a:pt x="79" y="791"/>
                  </a:cubicBezTo>
                  <a:cubicBezTo>
                    <a:pt x="326" y="619"/>
                    <a:pt x="496" y="350"/>
                    <a:pt x="547" y="55"/>
                  </a:cubicBezTo>
                  <a:cubicBezTo>
                    <a:pt x="552" y="30"/>
                    <a:pt x="535" y="6"/>
                    <a:pt x="510" y="1"/>
                  </a:cubicBezTo>
                  <a:cubicBezTo>
                    <a:pt x="508" y="1"/>
                    <a:pt x="506" y="0"/>
                    <a:pt x="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68"/>
            <p:cNvSpPr/>
            <p:nvPr/>
          </p:nvSpPr>
          <p:spPr>
            <a:xfrm>
              <a:off x="6677818" y="391082"/>
              <a:ext cx="30059" cy="12939"/>
            </a:xfrm>
            <a:custGeom>
              <a:avLst/>
              <a:gdLst/>
              <a:ahLst/>
              <a:cxnLst/>
              <a:rect l="l" t="t" r="r" b="b"/>
              <a:pathLst>
                <a:path w="762" h="328" extrusionOk="0">
                  <a:moveTo>
                    <a:pt x="52" y="1"/>
                  </a:moveTo>
                  <a:cubicBezTo>
                    <a:pt x="43" y="1"/>
                    <a:pt x="34" y="3"/>
                    <a:pt x="27" y="8"/>
                  </a:cubicBezTo>
                  <a:cubicBezTo>
                    <a:pt x="5" y="22"/>
                    <a:pt x="0" y="51"/>
                    <a:pt x="15" y="72"/>
                  </a:cubicBezTo>
                  <a:cubicBezTo>
                    <a:pt x="53" y="130"/>
                    <a:pt x="104" y="197"/>
                    <a:pt x="172" y="244"/>
                  </a:cubicBezTo>
                  <a:cubicBezTo>
                    <a:pt x="264" y="308"/>
                    <a:pt x="371" y="328"/>
                    <a:pt x="483" y="328"/>
                  </a:cubicBezTo>
                  <a:cubicBezTo>
                    <a:pt x="560" y="328"/>
                    <a:pt x="641" y="318"/>
                    <a:pt x="719" y="307"/>
                  </a:cubicBezTo>
                  <a:cubicBezTo>
                    <a:pt x="744" y="303"/>
                    <a:pt x="761" y="281"/>
                    <a:pt x="757" y="255"/>
                  </a:cubicBezTo>
                  <a:cubicBezTo>
                    <a:pt x="754" y="232"/>
                    <a:pt x="735" y="215"/>
                    <a:pt x="712" y="215"/>
                  </a:cubicBezTo>
                  <a:cubicBezTo>
                    <a:pt x="710" y="215"/>
                    <a:pt x="708" y="215"/>
                    <a:pt x="706" y="216"/>
                  </a:cubicBezTo>
                  <a:cubicBezTo>
                    <a:pt x="628" y="227"/>
                    <a:pt x="553" y="236"/>
                    <a:pt x="481" y="236"/>
                  </a:cubicBezTo>
                  <a:cubicBezTo>
                    <a:pt x="386" y="236"/>
                    <a:pt x="298" y="220"/>
                    <a:pt x="225" y="169"/>
                  </a:cubicBezTo>
                  <a:cubicBezTo>
                    <a:pt x="169" y="130"/>
                    <a:pt x="125" y="72"/>
                    <a:pt x="90" y="21"/>
                  </a:cubicBezTo>
                  <a:cubicBezTo>
                    <a:pt x="81" y="8"/>
                    <a:pt x="67"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68"/>
            <p:cNvSpPr/>
            <p:nvPr/>
          </p:nvSpPr>
          <p:spPr>
            <a:xfrm>
              <a:off x="6178477" y="987742"/>
              <a:ext cx="189782" cy="101301"/>
            </a:xfrm>
            <a:custGeom>
              <a:avLst/>
              <a:gdLst/>
              <a:ahLst/>
              <a:cxnLst/>
              <a:rect l="l" t="t" r="r" b="b"/>
              <a:pathLst>
                <a:path w="4811" h="2568" extrusionOk="0">
                  <a:moveTo>
                    <a:pt x="3885" y="1"/>
                  </a:moveTo>
                  <a:cubicBezTo>
                    <a:pt x="3885" y="1"/>
                    <a:pt x="2577" y="473"/>
                    <a:pt x="1533" y="720"/>
                  </a:cubicBezTo>
                  <a:cubicBezTo>
                    <a:pt x="1490" y="730"/>
                    <a:pt x="1420" y="733"/>
                    <a:pt x="1338" y="733"/>
                  </a:cubicBezTo>
                  <a:cubicBezTo>
                    <a:pt x="1208" y="733"/>
                    <a:pt x="1049" y="725"/>
                    <a:pt x="916" y="725"/>
                  </a:cubicBezTo>
                  <a:cubicBezTo>
                    <a:pt x="810" y="725"/>
                    <a:pt x="721" y="730"/>
                    <a:pt x="680" y="749"/>
                  </a:cubicBezTo>
                  <a:cubicBezTo>
                    <a:pt x="553" y="804"/>
                    <a:pt x="203" y="1201"/>
                    <a:pt x="152" y="1269"/>
                  </a:cubicBezTo>
                  <a:cubicBezTo>
                    <a:pt x="46" y="1410"/>
                    <a:pt x="1" y="1888"/>
                    <a:pt x="17" y="2063"/>
                  </a:cubicBezTo>
                  <a:cubicBezTo>
                    <a:pt x="35" y="2240"/>
                    <a:pt x="157" y="2279"/>
                    <a:pt x="341" y="2368"/>
                  </a:cubicBezTo>
                  <a:cubicBezTo>
                    <a:pt x="524" y="2457"/>
                    <a:pt x="813" y="2568"/>
                    <a:pt x="902" y="2568"/>
                  </a:cubicBezTo>
                  <a:cubicBezTo>
                    <a:pt x="991" y="2568"/>
                    <a:pt x="1149" y="2452"/>
                    <a:pt x="1149" y="2452"/>
                  </a:cubicBezTo>
                  <a:cubicBezTo>
                    <a:pt x="1149" y="2452"/>
                    <a:pt x="1056" y="2143"/>
                    <a:pt x="1070" y="2040"/>
                  </a:cubicBezTo>
                  <a:cubicBezTo>
                    <a:pt x="1083" y="1939"/>
                    <a:pt x="1566" y="1731"/>
                    <a:pt x="1654" y="1707"/>
                  </a:cubicBezTo>
                  <a:cubicBezTo>
                    <a:pt x="1742" y="1683"/>
                    <a:pt x="4688" y="1129"/>
                    <a:pt x="4688" y="1129"/>
                  </a:cubicBezTo>
                  <a:cubicBezTo>
                    <a:pt x="4811" y="859"/>
                    <a:pt x="3885" y="1"/>
                    <a:pt x="3885"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68"/>
            <p:cNvSpPr/>
            <p:nvPr/>
          </p:nvSpPr>
          <p:spPr>
            <a:xfrm>
              <a:off x="6189010" y="1030544"/>
              <a:ext cx="22406" cy="44457"/>
            </a:xfrm>
            <a:custGeom>
              <a:avLst/>
              <a:gdLst/>
              <a:ahLst/>
              <a:cxnLst/>
              <a:rect l="l" t="t" r="r" b="b"/>
              <a:pathLst>
                <a:path w="568" h="1127" extrusionOk="0">
                  <a:moveTo>
                    <a:pt x="522" y="0"/>
                  </a:moveTo>
                  <a:cubicBezTo>
                    <a:pt x="516" y="0"/>
                    <a:pt x="509" y="2"/>
                    <a:pt x="503" y="5"/>
                  </a:cubicBezTo>
                  <a:cubicBezTo>
                    <a:pt x="466" y="26"/>
                    <a:pt x="131" y="210"/>
                    <a:pt x="68" y="285"/>
                  </a:cubicBezTo>
                  <a:cubicBezTo>
                    <a:pt x="7" y="358"/>
                    <a:pt x="1" y="870"/>
                    <a:pt x="1" y="1087"/>
                  </a:cubicBezTo>
                  <a:cubicBezTo>
                    <a:pt x="1" y="1108"/>
                    <a:pt x="19" y="1126"/>
                    <a:pt x="41" y="1126"/>
                  </a:cubicBezTo>
                  <a:cubicBezTo>
                    <a:pt x="62" y="1126"/>
                    <a:pt x="80" y="1108"/>
                    <a:pt x="80" y="1087"/>
                  </a:cubicBezTo>
                  <a:cubicBezTo>
                    <a:pt x="80" y="753"/>
                    <a:pt x="100" y="381"/>
                    <a:pt x="130" y="335"/>
                  </a:cubicBezTo>
                  <a:cubicBezTo>
                    <a:pt x="169" y="288"/>
                    <a:pt x="403" y="151"/>
                    <a:pt x="541" y="75"/>
                  </a:cubicBezTo>
                  <a:cubicBezTo>
                    <a:pt x="561" y="64"/>
                    <a:pt x="568" y="40"/>
                    <a:pt x="557" y="21"/>
                  </a:cubicBezTo>
                  <a:cubicBezTo>
                    <a:pt x="551" y="8"/>
                    <a:pt x="537"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68"/>
            <p:cNvSpPr/>
            <p:nvPr/>
          </p:nvSpPr>
          <p:spPr>
            <a:xfrm>
              <a:off x="6202620" y="1032359"/>
              <a:ext cx="22722" cy="50059"/>
            </a:xfrm>
            <a:custGeom>
              <a:avLst/>
              <a:gdLst/>
              <a:ahLst/>
              <a:cxnLst/>
              <a:rect l="l" t="t" r="r" b="b"/>
              <a:pathLst>
                <a:path w="576" h="1269" extrusionOk="0">
                  <a:moveTo>
                    <a:pt x="530" y="1"/>
                  </a:moveTo>
                  <a:cubicBezTo>
                    <a:pt x="522" y="1"/>
                    <a:pt x="513" y="3"/>
                    <a:pt x="506" y="9"/>
                  </a:cubicBezTo>
                  <a:cubicBezTo>
                    <a:pt x="491" y="21"/>
                    <a:pt x="146" y="286"/>
                    <a:pt x="72" y="409"/>
                  </a:cubicBezTo>
                  <a:cubicBezTo>
                    <a:pt x="0" y="530"/>
                    <a:pt x="25" y="1114"/>
                    <a:pt x="31" y="1231"/>
                  </a:cubicBezTo>
                  <a:cubicBezTo>
                    <a:pt x="33" y="1251"/>
                    <a:pt x="51" y="1268"/>
                    <a:pt x="71" y="1268"/>
                  </a:cubicBezTo>
                  <a:lnTo>
                    <a:pt x="74" y="1268"/>
                  </a:lnTo>
                  <a:cubicBezTo>
                    <a:pt x="97" y="1267"/>
                    <a:pt x="113" y="1248"/>
                    <a:pt x="112" y="1226"/>
                  </a:cubicBezTo>
                  <a:cubicBezTo>
                    <a:pt x="99" y="967"/>
                    <a:pt x="94" y="528"/>
                    <a:pt x="141" y="450"/>
                  </a:cubicBezTo>
                  <a:cubicBezTo>
                    <a:pt x="196" y="358"/>
                    <a:pt x="458" y="146"/>
                    <a:pt x="554" y="73"/>
                  </a:cubicBezTo>
                  <a:cubicBezTo>
                    <a:pt x="572" y="59"/>
                    <a:pt x="576" y="34"/>
                    <a:pt x="562" y="16"/>
                  </a:cubicBezTo>
                  <a:cubicBezTo>
                    <a:pt x="554" y="6"/>
                    <a:pt x="542" y="1"/>
                    <a:pt x="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68"/>
            <p:cNvSpPr/>
            <p:nvPr/>
          </p:nvSpPr>
          <p:spPr>
            <a:xfrm>
              <a:off x="6496591" y="924427"/>
              <a:ext cx="37712" cy="18659"/>
            </a:xfrm>
            <a:custGeom>
              <a:avLst/>
              <a:gdLst/>
              <a:ahLst/>
              <a:cxnLst/>
              <a:rect l="l" t="t" r="r" b="b"/>
              <a:pathLst>
                <a:path w="956" h="473" extrusionOk="0">
                  <a:moveTo>
                    <a:pt x="122" y="0"/>
                  </a:moveTo>
                  <a:cubicBezTo>
                    <a:pt x="116" y="0"/>
                    <a:pt x="110" y="2"/>
                    <a:pt x="104" y="5"/>
                  </a:cubicBezTo>
                  <a:cubicBezTo>
                    <a:pt x="85" y="15"/>
                    <a:pt x="77" y="39"/>
                    <a:pt x="88" y="59"/>
                  </a:cubicBezTo>
                  <a:cubicBezTo>
                    <a:pt x="137" y="159"/>
                    <a:pt x="191" y="257"/>
                    <a:pt x="248" y="355"/>
                  </a:cubicBezTo>
                  <a:lnTo>
                    <a:pt x="61" y="284"/>
                  </a:lnTo>
                  <a:cubicBezTo>
                    <a:pt x="56" y="282"/>
                    <a:pt x="51" y="281"/>
                    <a:pt x="47" y="281"/>
                  </a:cubicBezTo>
                  <a:cubicBezTo>
                    <a:pt x="30" y="281"/>
                    <a:pt x="15" y="291"/>
                    <a:pt x="9" y="307"/>
                  </a:cubicBezTo>
                  <a:cubicBezTo>
                    <a:pt x="1" y="327"/>
                    <a:pt x="12" y="350"/>
                    <a:pt x="32" y="359"/>
                  </a:cubicBezTo>
                  <a:lnTo>
                    <a:pt x="325" y="471"/>
                  </a:lnTo>
                  <a:cubicBezTo>
                    <a:pt x="330" y="472"/>
                    <a:pt x="334" y="473"/>
                    <a:pt x="339" y="473"/>
                  </a:cubicBezTo>
                  <a:cubicBezTo>
                    <a:pt x="350" y="473"/>
                    <a:pt x="362" y="468"/>
                    <a:pt x="369" y="458"/>
                  </a:cubicBezTo>
                  <a:cubicBezTo>
                    <a:pt x="380" y="445"/>
                    <a:pt x="383" y="427"/>
                    <a:pt x="373" y="413"/>
                  </a:cubicBezTo>
                  <a:cubicBezTo>
                    <a:pt x="332" y="343"/>
                    <a:pt x="291" y="272"/>
                    <a:pt x="251" y="200"/>
                  </a:cubicBezTo>
                  <a:lnTo>
                    <a:pt x="251" y="200"/>
                  </a:lnTo>
                  <a:cubicBezTo>
                    <a:pt x="278" y="213"/>
                    <a:pt x="307" y="224"/>
                    <a:pt x="336" y="236"/>
                  </a:cubicBezTo>
                  <a:lnTo>
                    <a:pt x="896" y="456"/>
                  </a:lnTo>
                  <a:cubicBezTo>
                    <a:pt x="901" y="458"/>
                    <a:pt x="906" y="459"/>
                    <a:pt x="911" y="459"/>
                  </a:cubicBezTo>
                  <a:cubicBezTo>
                    <a:pt x="926" y="459"/>
                    <a:pt x="941" y="450"/>
                    <a:pt x="947" y="434"/>
                  </a:cubicBezTo>
                  <a:cubicBezTo>
                    <a:pt x="956" y="414"/>
                    <a:pt x="945" y="390"/>
                    <a:pt x="924" y="383"/>
                  </a:cubicBezTo>
                  <a:lnTo>
                    <a:pt x="365" y="161"/>
                  </a:lnTo>
                  <a:cubicBezTo>
                    <a:pt x="277" y="126"/>
                    <a:pt x="195" y="90"/>
                    <a:pt x="157" y="21"/>
                  </a:cubicBezTo>
                  <a:cubicBezTo>
                    <a:pt x="151" y="8"/>
                    <a:pt x="137"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68"/>
            <p:cNvSpPr/>
            <p:nvPr/>
          </p:nvSpPr>
          <p:spPr>
            <a:xfrm>
              <a:off x="6616318" y="698387"/>
              <a:ext cx="339604" cy="580194"/>
            </a:xfrm>
            <a:custGeom>
              <a:avLst/>
              <a:gdLst/>
              <a:ahLst/>
              <a:cxnLst/>
              <a:rect l="l" t="t" r="r" b="b"/>
              <a:pathLst>
                <a:path w="8609" h="14708" extrusionOk="0">
                  <a:moveTo>
                    <a:pt x="3403" y="1"/>
                  </a:moveTo>
                  <a:cubicBezTo>
                    <a:pt x="3256" y="1"/>
                    <a:pt x="3118" y="6"/>
                    <a:pt x="2993" y="13"/>
                  </a:cubicBezTo>
                  <a:cubicBezTo>
                    <a:pt x="2637" y="35"/>
                    <a:pt x="2243" y="603"/>
                    <a:pt x="1987" y="846"/>
                  </a:cubicBezTo>
                  <a:cubicBezTo>
                    <a:pt x="1044" y="1743"/>
                    <a:pt x="762" y="3009"/>
                    <a:pt x="677" y="3760"/>
                  </a:cubicBezTo>
                  <a:cubicBezTo>
                    <a:pt x="480" y="5472"/>
                    <a:pt x="407" y="6890"/>
                    <a:pt x="550" y="8737"/>
                  </a:cubicBezTo>
                  <a:cubicBezTo>
                    <a:pt x="749" y="11291"/>
                    <a:pt x="0" y="13848"/>
                    <a:pt x="781" y="13872"/>
                  </a:cubicBezTo>
                  <a:cubicBezTo>
                    <a:pt x="1811" y="13904"/>
                    <a:pt x="3291" y="14565"/>
                    <a:pt x="3291" y="14565"/>
                  </a:cubicBezTo>
                  <a:cubicBezTo>
                    <a:pt x="3574" y="14665"/>
                    <a:pt x="3948" y="14708"/>
                    <a:pt x="4366" y="14708"/>
                  </a:cubicBezTo>
                  <a:cubicBezTo>
                    <a:pt x="5875" y="14708"/>
                    <a:pt x="7948" y="14149"/>
                    <a:pt x="8341" y="13704"/>
                  </a:cubicBezTo>
                  <a:cubicBezTo>
                    <a:pt x="8609" y="13402"/>
                    <a:pt x="8041" y="10470"/>
                    <a:pt x="7449" y="7634"/>
                  </a:cubicBezTo>
                  <a:cubicBezTo>
                    <a:pt x="6928" y="5141"/>
                    <a:pt x="6895" y="2740"/>
                    <a:pt x="6682" y="2133"/>
                  </a:cubicBezTo>
                  <a:cubicBezTo>
                    <a:pt x="6034" y="283"/>
                    <a:pt x="4478" y="1"/>
                    <a:pt x="3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68"/>
            <p:cNvSpPr/>
            <p:nvPr/>
          </p:nvSpPr>
          <p:spPr>
            <a:xfrm>
              <a:off x="6782949" y="700517"/>
              <a:ext cx="162800" cy="146942"/>
            </a:xfrm>
            <a:custGeom>
              <a:avLst/>
              <a:gdLst/>
              <a:ahLst/>
              <a:cxnLst/>
              <a:rect l="l" t="t" r="r" b="b"/>
              <a:pathLst>
                <a:path w="4127" h="3725" extrusionOk="0">
                  <a:moveTo>
                    <a:pt x="1" y="0"/>
                  </a:moveTo>
                  <a:lnTo>
                    <a:pt x="645" y="2662"/>
                  </a:lnTo>
                  <a:lnTo>
                    <a:pt x="1569" y="3381"/>
                  </a:lnTo>
                  <a:lnTo>
                    <a:pt x="1569" y="3381"/>
                  </a:lnTo>
                  <a:cubicBezTo>
                    <a:pt x="1443" y="3357"/>
                    <a:pt x="1363" y="3347"/>
                    <a:pt x="1316" y="3347"/>
                  </a:cubicBezTo>
                  <a:cubicBezTo>
                    <a:pt x="1036" y="3347"/>
                    <a:pt x="2009" y="3724"/>
                    <a:pt x="2009" y="3724"/>
                  </a:cubicBezTo>
                  <a:lnTo>
                    <a:pt x="1569" y="3381"/>
                  </a:lnTo>
                  <a:lnTo>
                    <a:pt x="1569" y="3381"/>
                  </a:lnTo>
                  <a:cubicBezTo>
                    <a:pt x="1698" y="3406"/>
                    <a:pt x="1875" y="3446"/>
                    <a:pt x="2110" y="3504"/>
                  </a:cubicBezTo>
                  <a:cubicBezTo>
                    <a:pt x="2271" y="3543"/>
                    <a:pt x="2421" y="3562"/>
                    <a:pt x="2559" y="3562"/>
                  </a:cubicBezTo>
                  <a:cubicBezTo>
                    <a:pt x="3785" y="3562"/>
                    <a:pt x="4126" y="2125"/>
                    <a:pt x="4002" y="1545"/>
                  </a:cubicBezTo>
                  <a:cubicBezTo>
                    <a:pt x="3972" y="1406"/>
                    <a:pt x="3076" y="975"/>
                    <a:pt x="1973" y="553"/>
                  </a:cubicBezTo>
                  <a:cubicBezTo>
                    <a:pt x="967" y="169"/>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68"/>
            <p:cNvSpPr/>
            <p:nvPr/>
          </p:nvSpPr>
          <p:spPr>
            <a:xfrm>
              <a:off x="6281754" y="697913"/>
              <a:ext cx="529701" cy="383824"/>
            </a:xfrm>
            <a:custGeom>
              <a:avLst/>
              <a:gdLst/>
              <a:ahLst/>
              <a:cxnLst/>
              <a:rect l="l" t="t" r="r" b="b"/>
              <a:pathLst>
                <a:path w="13428" h="9730" extrusionOk="0">
                  <a:moveTo>
                    <a:pt x="11732" y="1"/>
                  </a:moveTo>
                  <a:cubicBezTo>
                    <a:pt x="11386" y="1"/>
                    <a:pt x="11006" y="95"/>
                    <a:pt x="10624" y="286"/>
                  </a:cubicBezTo>
                  <a:lnTo>
                    <a:pt x="10624" y="285"/>
                  </a:lnTo>
                  <a:cubicBezTo>
                    <a:pt x="9081" y="1057"/>
                    <a:pt x="5924" y="5368"/>
                    <a:pt x="5483" y="5651"/>
                  </a:cubicBezTo>
                  <a:cubicBezTo>
                    <a:pt x="5041" y="5936"/>
                    <a:pt x="185" y="7290"/>
                    <a:pt x="70" y="7553"/>
                  </a:cubicBezTo>
                  <a:cubicBezTo>
                    <a:pt x="0" y="7710"/>
                    <a:pt x="449" y="8429"/>
                    <a:pt x="574" y="9127"/>
                  </a:cubicBezTo>
                  <a:cubicBezTo>
                    <a:pt x="650" y="9551"/>
                    <a:pt x="1062" y="9691"/>
                    <a:pt x="1173" y="9726"/>
                  </a:cubicBezTo>
                  <a:cubicBezTo>
                    <a:pt x="1180" y="9728"/>
                    <a:pt x="1192" y="9729"/>
                    <a:pt x="1207" y="9729"/>
                  </a:cubicBezTo>
                  <a:cubicBezTo>
                    <a:pt x="1747" y="9729"/>
                    <a:pt x="6914" y="8234"/>
                    <a:pt x="7772" y="7867"/>
                  </a:cubicBezTo>
                  <a:cubicBezTo>
                    <a:pt x="8653" y="7490"/>
                    <a:pt x="12956" y="4154"/>
                    <a:pt x="13227" y="2195"/>
                  </a:cubicBezTo>
                  <a:cubicBezTo>
                    <a:pt x="13427" y="749"/>
                    <a:pt x="12709" y="1"/>
                    <a:pt x="117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68"/>
            <p:cNvSpPr/>
            <p:nvPr/>
          </p:nvSpPr>
          <p:spPr>
            <a:xfrm>
              <a:off x="6640460" y="879811"/>
              <a:ext cx="104930" cy="94319"/>
            </a:xfrm>
            <a:custGeom>
              <a:avLst/>
              <a:gdLst/>
              <a:ahLst/>
              <a:cxnLst/>
              <a:rect l="l" t="t" r="r" b="b"/>
              <a:pathLst>
                <a:path w="2660" h="2391" extrusionOk="0">
                  <a:moveTo>
                    <a:pt x="2615" y="1"/>
                  </a:moveTo>
                  <a:cubicBezTo>
                    <a:pt x="2604" y="1"/>
                    <a:pt x="2593" y="5"/>
                    <a:pt x="2586" y="13"/>
                  </a:cubicBezTo>
                  <a:cubicBezTo>
                    <a:pt x="1890" y="765"/>
                    <a:pt x="956" y="1604"/>
                    <a:pt x="21" y="2318"/>
                  </a:cubicBezTo>
                  <a:cubicBezTo>
                    <a:pt x="4" y="2331"/>
                    <a:pt x="1" y="2356"/>
                    <a:pt x="14" y="2374"/>
                  </a:cubicBezTo>
                  <a:cubicBezTo>
                    <a:pt x="21" y="2384"/>
                    <a:pt x="33" y="2390"/>
                    <a:pt x="45" y="2390"/>
                  </a:cubicBezTo>
                  <a:cubicBezTo>
                    <a:pt x="54" y="2390"/>
                    <a:pt x="62" y="2387"/>
                    <a:pt x="69" y="2382"/>
                  </a:cubicBezTo>
                  <a:cubicBezTo>
                    <a:pt x="1007" y="1665"/>
                    <a:pt x="1945" y="823"/>
                    <a:pt x="2644" y="68"/>
                  </a:cubicBezTo>
                  <a:cubicBezTo>
                    <a:pt x="2659" y="52"/>
                    <a:pt x="2658" y="27"/>
                    <a:pt x="2641" y="11"/>
                  </a:cubicBezTo>
                  <a:cubicBezTo>
                    <a:pt x="2634" y="4"/>
                    <a:pt x="2624" y="1"/>
                    <a:pt x="2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68"/>
            <p:cNvSpPr/>
            <p:nvPr/>
          </p:nvSpPr>
          <p:spPr>
            <a:xfrm>
              <a:off x="6845041" y="771840"/>
              <a:ext cx="44142" cy="65286"/>
            </a:xfrm>
            <a:custGeom>
              <a:avLst/>
              <a:gdLst/>
              <a:ahLst/>
              <a:cxnLst/>
              <a:rect l="l" t="t" r="r" b="b"/>
              <a:pathLst>
                <a:path w="1119" h="1655" extrusionOk="0">
                  <a:moveTo>
                    <a:pt x="44" y="0"/>
                  </a:moveTo>
                  <a:cubicBezTo>
                    <a:pt x="31" y="0"/>
                    <a:pt x="20" y="6"/>
                    <a:pt x="12" y="17"/>
                  </a:cubicBezTo>
                  <a:cubicBezTo>
                    <a:pt x="0" y="33"/>
                    <a:pt x="3" y="56"/>
                    <a:pt x="17" y="69"/>
                  </a:cubicBezTo>
                  <a:cubicBezTo>
                    <a:pt x="695" y="695"/>
                    <a:pt x="1032" y="1620"/>
                    <a:pt x="1036" y="1628"/>
                  </a:cubicBezTo>
                  <a:cubicBezTo>
                    <a:pt x="1042" y="1645"/>
                    <a:pt x="1058" y="1655"/>
                    <a:pt x="1073" y="1655"/>
                  </a:cubicBezTo>
                  <a:cubicBezTo>
                    <a:pt x="1078" y="1655"/>
                    <a:pt x="1083" y="1655"/>
                    <a:pt x="1086" y="1652"/>
                  </a:cubicBezTo>
                  <a:cubicBezTo>
                    <a:pt x="1108" y="1645"/>
                    <a:pt x="1119" y="1622"/>
                    <a:pt x="1111" y="1602"/>
                  </a:cubicBezTo>
                  <a:cubicBezTo>
                    <a:pt x="1108" y="1593"/>
                    <a:pt x="825" y="819"/>
                    <a:pt x="257" y="198"/>
                  </a:cubicBezTo>
                  <a:lnTo>
                    <a:pt x="257" y="198"/>
                  </a:lnTo>
                  <a:lnTo>
                    <a:pt x="740" y="453"/>
                  </a:lnTo>
                  <a:cubicBezTo>
                    <a:pt x="746" y="456"/>
                    <a:pt x="752" y="458"/>
                    <a:pt x="758" y="458"/>
                  </a:cubicBezTo>
                  <a:cubicBezTo>
                    <a:pt x="772" y="458"/>
                    <a:pt x="786" y="450"/>
                    <a:pt x="794" y="436"/>
                  </a:cubicBezTo>
                  <a:cubicBezTo>
                    <a:pt x="805" y="417"/>
                    <a:pt x="796" y="393"/>
                    <a:pt x="777" y="382"/>
                  </a:cubicBezTo>
                  <a:lnTo>
                    <a:pt x="63" y="5"/>
                  </a:lnTo>
                  <a:cubicBezTo>
                    <a:pt x="57" y="2"/>
                    <a:pt x="50"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68"/>
            <p:cNvSpPr/>
            <p:nvPr/>
          </p:nvSpPr>
          <p:spPr>
            <a:xfrm>
              <a:off x="6798413" y="707815"/>
              <a:ext cx="33412" cy="30532"/>
            </a:xfrm>
            <a:custGeom>
              <a:avLst/>
              <a:gdLst/>
              <a:ahLst/>
              <a:cxnLst/>
              <a:rect l="l" t="t" r="r" b="b"/>
              <a:pathLst>
                <a:path w="847" h="774" extrusionOk="0">
                  <a:moveTo>
                    <a:pt x="46" y="1"/>
                  </a:moveTo>
                  <a:cubicBezTo>
                    <a:pt x="33" y="1"/>
                    <a:pt x="20" y="7"/>
                    <a:pt x="12" y="19"/>
                  </a:cubicBezTo>
                  <a:cubicBezTo>
                    <a:pt x="0" y="37"/>
                    <a:pt x="5" y="61"/>
                    <a:pt x="23" y="74"/>
                  </a:cubicBezTo>
                  <a:cubicBezTo>
                    <a:pt x="28" y="76"/>
                    <a:pt x="508" y="405"/>
                    <a:pt x="769" y="758"/>
                  </a:cubicBezTo>
                  <a:cubicBezTo>
                    <a:pt x="777" y="767"/>
                    <a:pt x="789" y="773"/>
                    <a:pt x="801" y="773"/>
                  </a:cubicBezTo>
                  <a:cubicBezTo>
                    <a:pt x="809" y="773"/>
                    <a:pt x="818" y="771"/>
                    <a:pt x="825" y="766"/>
                  </a:cubicBezTo>
                  <a:cubicBezTo>
                    <a:pt x="843" y="753"/>
                    <a:pt x="847" y="728"/>
                    <a:pt x="833" y="710"/>
                  </a:cubicBezTo>
                  <a:cubicBezTo>
                    <a:pt x="565" y="346"/>
                    <a:pt x="88" y="21"/>
                    <a:pt x="68" y="8"/>
                  </a:cubicBezTo>
                  <a:cubicBezTo>
                    <a:pt x="61" y="3"/>
                    <a:pt x="53"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68"/>
            <p:cNvSpPr/>
            <p:nvPr/>
          </p:nvSpPr>
          <p:spPr>
            <a:xfrm>
              <a:off x="6679514" y="1192086"/>
              <a:ext cx="74161" cy="69270"/>
            </a:xfrm>
            <a:custGeom>
              <a:avLst/>
              <a:gdLst/>
              <a:ahLst/>
              <a:cxnLst/>
              <a:rect l="l" t="t" r="r" b="b"/>
              <a:pathLst>
                <a:path w="1880" h="1756" extrusionOk="0">
                  <a:moveTo>
                    <a:pt x="43" y="1"/>
                  </a:moveTo>
                  <a:cubicBezTo>
                    <a:pt x="33" y="1"/>
                    <a:pt x="23" y="5"/>
                    <a:pt x="16" y="13"/>
                  </a:cubicBezTo>
                  <a:cubicBezTo>
                    <a:pt x="1" y="28"/>
                    <a:pt x="1" y="53"/>
                    <a:pt x="16" y="69"/>
                  </a:cubicBezTo>
                  <a:cubicBezTo>
                    <a:pt x="597" y="641"/>
                    <a:pt x="1201" y="1204"/>
                    <a:pt x="1810" y="1745"/>
                  </a:cubicBezTo>
                  <a:cubicBezTo>
                    <a:pt x="1817" y="1752"/>
                    <a:pt x="1827" y="1756"/>
                    <a:pt x="1837" y="1756"/>
                  </a:cubicBezTo>
                  <a:lnTo>
                    <a:pt x="1835" y="1755"/>
                  </a:lnTo>
                  <a:cubicBezTo>
                    <a:pt x="1846" y="1755"/>
                    <a:pt x="1858" y="1751"/>
                    <a:pt x="1866" y="1741"/>
                  </a:cubicBezTo>
                  <a:cubicBezTo>
                    <a:pt x="1880" y="1726"/>
                    <a:pt x="1879" y="1701"/>
                    <a:pt x="1862" y="1685"/>
                  </a:cubicBezTo>
                  <a:cubicBezTo>
                    <a:pt x="1254" y="1145"/>
                    <a:pt x="652" y="583"/>
                    <a:pt x="72" y="13"/>
                  </a:cubicBezTo>
                  <a:cubicBezTo>
                    <a:pt x="64" y="5"/>
                    <a:pt x="54" y="1"/>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68"/>
            <p:cNvSpPr/>
            <p:nvPr/>
          </p:nvSpPr>
          <p:spPr>
            <a:xfrm>
              <a:off x="6688390" y="1376548"/>
              <a:ext cx="109703" cy="62840"/>
            </a:xfrm>
            <a:custGeom>
              <a:avLst/>
              <a:gdLst/>
              <a:ahLst/>
              <a:cxnLst/>
              <a:rect l="l" t="t" r="r" b="b"/>
              <a:pathLst>
                <a:path w="2781" h="1593" extrusionOk="0">
                  <a:moveTo>
                    <a:pt x="2736" y="1"/>
                  </a:moveTo>
                  <a:cubicBezTo>
                    <a:pt x="2729" y="1"/>
                    <a:pt x="2721" y="3"/>
                    <a:pt x="2714" y="7"/>
                  </a:cubicBezTo>
                  <a:lnTo>
                    <a:pt x="27" y="1518"/>
                  </a:lnTo>
                  <a:cubicBezTo>
                    <a:pt x="8" y="1529"/>
                    <a:pt x="1" y="1553"/>
                    <a:pt x="12" y="1573"/>
                  </a:cubicBezTo>
                  <a:cubicBezTo>
                    <a:pt x="19" y="1585"/>
                    <a:pt x="33" y="1592"/>
                    <a:pt x="46" y="1592"/>
                  </a:cubicBezTo>
                  <a:cubicBezTo>
                    <a:pt x="54" y="1592"/>
                    <a:pt x="60" y="1591"/>
                    <a:pt x="66" y="1588"/>
                  </a:cubicBezTo>
                  <a:lnTo>
                    <a:pt x="2754" y="75"/>
                  </a:lnTo>
                  <a:cubicBezTo>
                    <a:pt x="2773" y="65"/>
                    <a:pt x="2781" y="41"/>
                    <a:pt x="2770" y="21"/>
                  </a:cubicBezTo>
                  <a:cubicBezTo>
                    <a:pt x="2763" y="8"/>
                    <a:pt x="2750" y="1"/>
                    <a:pt x="27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7" name="Google Shape;4657;p68"/>
          <p:cNvSpPr/>
          <p:nvPr/>
        </p:nvSpPr>
        <p:spPr>
          <a:xfrm>
            <a:off x="1363148" y="3694644"/>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68"/>
          <p:cNvSpPr/>
          <p:nvPr/>
        </p:nvSpPr>
        <p:spPr>
          <a:xfrm>
            <a:off x="6718040" y="2353594"/>
            <a:ext cx="574667" cy="199630"/>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4DDBA22-4D7A-930B-8434-C270ADF11E14}"/>
              </a:ext>
            </a:extLst>
          </p:cNvPr>
          <p:cNvSpPr txBox="1"/>
          <p:nvPr/>
        </p:nvSpPr>
        <p:spPr>
          <a:xfrm>
            <a:off x="8302528" y="106587"/>
            <a:ext cx="690007" cy="307777"/>
          </a:xfrm>
          <a:prstGeom prst="rect">
            <a:avLst/>
          </a:prstGeom>
          <a:noFill/>
        </p:spPr>
        <p:txBody>
          <a:bodyPr wrap="square" rtlCol="0">
            <a:spAutoFit/>
          </a:bodyPr>
          <a:lstStyle/>
          <a:p>
            <a:r>
              <a:rPr lang="en-US" dirty="0"/>
              <a:t>RI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Questions to </a:t>
            </a:r>
            <a:r>
              <a:rPr lang="en" dirty="0">
                <a:solidFill>
                  <a:schemeClr val="tx1"/>
                </a:solidFill>
              </a:rPr>
              <a:t>answer</a:t>
            </a:r>
            <a:endParaRPr dirty="0">
              <a:solidFill>
                <a:schemeClr val="tx1"/>
              </a:solidFill>
            </a:endParaRPr>
          </a:p>
        </p:txBody>
      </p:sp>
      <p:sp>
        <p:nvSpPr>
          <p:cNvPr id="2001" name="Google Shape;2001;p35"/>
          <p:cNvSpPr txBox="1">
            <a:spLocks noGrp="1"/>
          </p:cNvSpPr>
          <p:nvPr>
            <p:ph type="subTitle" idx="3"/>
          </p:nvPr>
        </p:nvSpPr>
        <p:spPr>
          <a:xfrm>
            <a:off x="872400" y="3772910"/>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Which location had the most crashes?</a:t>
            </a:r>
            <a:endParaRPr sz="1600" dirty="0"/>
          </a:p>
        </p:txBody>
      </p:sp>
      <p:sp>
        <p:nvSpPr>
          <p:cNvPr id="2002" name="Google Shape;2002;p35"/>
          <p:cNvSpPr txBox="1">
            <a:spLocks noGrp="1"/>
          </p:cNvSpPr>
          <p:nvPr>
            <p:ph type="subTitle" idx="1"/>
          </p:nvPr>
        </p:nvSpPr>
        <p:spPr>
          <a:xfrm>
            <a:off x="872400" y="2187110"/>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Which environment led to the most crashes?</a:t>
            </a:r>
            <a:endParaRPr dirty="0"/>
          </a:p>
        </p:txBody>
      </p:sp>
      <p:sp>
        <p:nvSpPr>
          <p:cNvPr id="2003" name="Google Shape;2003;p35"/>
          <p:cNvSpPr txBox="1">
            <a:spLocks noGrp="1"/>
          </p:cNvSpPr>
          <p:nvPr>
            <p:ph type="subTitle" idx="2"/>
          </p:nvPr>
        </p:nvSpPr>
        <p:spPr>
          <a:xfrm>
            <a:off x="3571669" y="2187110"/>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During what time period did the most crashes occur?</a:t>
            </a:r>
            <a:endParaRPr dirty="0"/>
          </a:p>
        </p:txBody>
      </p:sp>
      <p:sp>
        <p:nvSpPr>
          <p:cNvPr id="2004" name="Google Shape;2004;p35"/>
          <p:cNvSpPr txBox="1">
            <a:spLocks noGrp="1"/>
          </p:cNvSpPr>
          <p:nvPr>
            <p:ph type="subTitle" idx="4"/>
          </p:nvPr>
        </p:nvSpPr>
        <p:spPr>
          <a:xfrm>
            <a:off x="3571669" y="3772910"/>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an API what insight can we find?</a:t>
            </a:r>
            <a:endParaRPr dirty="0"/>
          </a:p>
        </p:txBody>
      </p:sp>
      <p:sp>
        <p:nvSpPr>
          <p:cNvPr id="2005" name="Google Shape;2005;p35"/>
          <p:cNvSpPr txBox="1">
            <a:spLocks noGrp="1"/>
          </p:cNvSpPr>
          <p:nvPr>
            <p:ph type="title" idx="5"/>
          </p:nvPr>
        </p:nvSpPr>
        <p:spPr>
          <a:xfrm>
            <a:off x="988407" y="134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006" name="Google Shape;2006;p35"/>
          <p:cNvSpPr txBox="1">
            <a:spLocks noGrp="1"/>
          </p:cNvSpPr>
          <p:nvPr>
            <p:ph type="title" idx="6"/>
          </p:nvPr>
        </p:nvSpPr>
        <p:spPr>
          <a:xfrm>
            <a:off x="6170157" y="1347804"/>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007" name="Google Shape;2007;p35"/>
          <p:cNvSpPr txBox="1">
            <a:spLocks noGrp="1"/>
          </p:cNvSpPr>
          <p:nvPr>
            <p:ph type="title" idx="7"/>
          </p:nvPr>
        </p:nvSpPr>
        <p:spPr>
          <a:xfrm>
            <a:off x="3687676" y="134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2008" name="Google Shape;2008;p35"/>
          <p:cNvSpPr txBox="1">
            <a:spLocks noGrp="1"/>
          </p:cNvSpPr>
          <p:nvPr>
            <p:ph type="title" idx="8"/>
          </p:nvPr>
        </p:nvSpPr>
        <p:spPr>
          <a:xfrm>
            <a:off x="971978" y="29305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2009" name="Google Shape;2009;p35"/>
          <p:cNvSpPr txBox="1">
            <a:spLocks noGrp="1"/>
          </p:cNvSpPr>
          <p:nvPr>
            <p:ph type="subTitle" idx="9"/>
          </p:nvPr>
        </p:nvSpPr>
        <p:spPr>
          <a:xfrm>
            <a:off x="872400" y="1813975"/>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Environment</a:t>
            </a:r>
            <a:endParaRPr dirty="0"/>
          </a:p>
        </p:txBody>
      </p:sp>
      <p:sp>
        <p:nvSpPr>
          <p:cNvPr id="2010" name="Google Shape;2010;p35"/>
          <p:cNvSpPr txBox="1">
            <a:spLocks noGrp="1"/>
          </p:cNvSpPr>
          <p:nvPr>
            <p:ph type="subTitle" idx="13"/>
          </p:nvPr>
        </p:nvSpPr>
        <p:spPr>
          <a:xfrm>
            <a:off x="3571671" y="1813975"/>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Time period</a:t>
            </a:r>
            <a:endParaRPr dirty="0"/>
          </a:p>
        </p:txBody>
      </p:sp>
      <p:sp>
        <p:nvSpPr>
          <p:cNvPr id="2011" name="Google Shape;2011;p35"/>
          <p:cNvSpPr txBox="1">
            <a:spLocks noGrp="1"/>
          </p:cNvSpPr>
          <p:nvPr>
            <p:ph type="subTitle" idx="14"/>
          </p:nvPr>
        </p:nvSpPr>
        <p:spPr>
          <a:xfrm>
            <a:off x="872400" y="3399750"/>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Location</a:t>
            </a:r>
            <a:endParaRPr dirty="0"/>
          </a:p>
        </p:txBody>
      </p:sp>
      <p:sp>
        <p:nvSpPr>
          <p:cNvPr id="2012" name="Google Shape;2012;p35"/>
          <p:cNvSpPr txBox="1">
            <a:spLocks noGrp="1"/>
          </p:cNvSpPr>
          <p:nvPr>
            <p:ph type="subTitle" idx="15"/>
          </p:nvPr>
        </p:nvSpPr>
        <p:spPr>
          <a:xfrm>
            <a:off x="3571671" y="3399750"/>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API</a:t>
            </a:r>
            <a:endParaRPr dirty="0"/>
          </a:p>
        </p:txBody>
      </p:sp>
      <p:grpSp>
        <p:nvGrpSpPr>
          <p:cNvPr id="2013" name="Google Shape;2013;p35"/>
          <p:cNvGrpSpPr/>
          <p:nvPr/>
        </p:nvGrpSpPr>
        <p:grpSpPr>
          <a:xfrm flipH="1">
            <a:off x="6832968" y="2709209"/>
            <a:ext cx="1688305" cy="2051972"/>
            <a:chOff x="3590454" y="-39234"/>
            <a:chExt cx="1106142" cy="1344409"/>
          </a:xfrm>
        </p:grpSpPr>
        <p:grpSp>
          <p:nvGrpSpPr>
            <p:cNvPr id="2014" name="Google Shape;2014;p35"/>
            <p:cNvGrpSpPr/>
            <p:nvPr/>
          </p:nvGrpSpPr>
          <p:grpSpPr>
            <a:xfrm>
              <a:off x="3590454" y="105589"/>
              <a:ext cx="644338" cy="1199586"/>
              <a:chOff x="3590454" y="105589"/>
              <a:chExt cx="644338" cy="1199586"/>
            </a:xfrm>
          </p:grpSpPr>
          <p:sp>
            <p:nvSpPr>
              <p:cNvPr id="2015" name="Google Shape;2015;p35"/>
              <p:cNvSpPr/>
              <p:nvPr/>
            </p:nvSpPr>
            <p:spPr>
              <a:xfrm>
                <a:off x="3863606" y="105589"/>
                <a:ext cx="230723" cy="235902"/>
              </a:xfrm>
              <a:custGeom>
                <a:avLst/>
                <a:gdLst/>
                <a:ahLst/>
                <a:cxnLst/>
                <a:rect l="l" t="t" r="r" b="b"/>
                <a:pathLst>
                  <a:path w="8463" h="8653" extrusionOk="0">
                    <a:moveTo>
                      <a:pt x="3920" y="0"/>
                    </a:moveTo>
                    <a:cubicBezTo>
                      <a:pt x="3650" y="0"/>
                      <a:pt x="3371" y="30"/>
                      <a:pt x="3086" y="99"/>
                    </a:cubicBezTo>
                    <a:cubicBezTo>
                      <a:pt x="1983" y="368"/>
                      <a:pt x="1274" y="834"/>
                      <a:pt x="872" y="1292"/>
                    </a:cubicBezTo>
                    <a:cubicBezTo>
                      <a:pt x="469" y="1752"/>
                      <a:pt x="218" y="2282"/>
                      <a:pt x="118" y="2764"/>
                    </a:cubicBezTo>
                    <a:cubicBezTo>
                      <a:pt x="0" y="3327"/>
                      <a:pt x="15" y="3922"/>
                      <a:pt x="132" y="4399"/>
                    </a:cubicBezTo>
                    <a:cubicBezTo>
                      <a:pt x="248" y="4877"/>
                      <a:pt x="360" y="5292"/>
                      <a:pt x="382" y="5667"/>
                    </a:cubicBezTo>
                    <a:cubicBezTo>
                      <a:pt x="406" y="6088"/>
                      <a:pt x="246" y="6571"/>
                      <a:pt x="357" y="7376"/>
                    </a:cubicBezTo>
                    <a:cubicBezTo>
                      <a:pt x="476" y="8236"/>
                      <a:pt x="766" y="8653"/>
                      <a:pt x="766" y="8653"/>
                    </a:cubicBezTo>
                    <a:cubicBezTo>
                      <a:pt x="766" y="8653"/>
                      <a:pt x="1114" y="8573"/>
                      <a:pt x="1343" y="8530"/>
                    </a:cubicBezTo>
                    <a:lnTo>
                      <a:pt x="1330" y="8077"/>
                    </a:lnTo>
                    <a:lnTo>
                      <a:pt x="1485" y="8485"/>
                    </a:lnTo>
                    <a:cubicBezTo>
                      <a:pt x="2202" y="8340"/>
                      <a:pt x="3416" y="8107"/>
                      <a:pt x="3825" y="7936"/>
                    </a:cubicBezTo>
                    <a:lnTo>
                      <a:pt x="8264" y="6856"/>
                    </a:lnTo>
                    <a:cubicBezTo>
                      <a:pt x="8463" y="6588"/>
                      <a:pt x="8299" y="5657"/>
                      <a:pt x="8163" y="5375"/>
                    </a:cubicBezTo>
                    <a:cubicBezTo>
                      <a:pt x="8025" y="5093"/>
                      <a:pt x="7814" y="4848"/>
                      <a:pt x="7693" y="4561"/>
                    </a:cubicBezTo>
                    <a:cubicBezTo>
                      <a:pt x="7411" y="3894"/>
                      <a:pt x="7653" y="3099"/>
                      <a:pt x="7389" y="2427"/>
                    </a:cubicBezTo>
                    <a:cubicBezTo>
                      <a:pt x="7119" y="1737"/>
                      <a:pt x="6563" y="872"/>
                      <a:pt x="5875" y="506"/>
                    </a:cubicBezTo>
                    <a:cubicBezTo>
                      <a:pt x="5389" y="247"/>
                      <a:pt x="4696" y="0"/>
                      <a:pt x="3920" y="0"/>
                    </a:cubicBezTo>
                    <a:close/>
                  </a:path>
                </a:pathLst>
              </a:custGeom>
              <a:solidFill>
                <a:srgbClr val="3A4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3928793" y="304747"/>
                <a:ext cx="116656" cy="134622"/>
              </a:xfrm>
              <a:custGeom>
                <a:avLst/>
                <a:gdLst/>
                <a:ahLst/>
                <a:cxnLst/>
                <a:rect l="l" t="t" r="r" b="b"/>
                <a:pathLst>
                  <a:path w="4279" h="4938" extrusionOk="0">
                    <a:moveTo>
                      <a:pt x="680" y="0"/>
                    </a:moveTo>
                    <a:lnTo>
                      <a:pt x="904" y="1550"/>
                    </a:lnTo>
                    <a:lnTo>
                      <a:pt x="0" y="1761"/>
                    </a:lnTo>
                    <a:lnTo>
                      <a:pt x="782" y="4023"/>
                    </a:lnTo>
                    <a:lnTo>
                      <a:pt x="3527" y="4937"/>
                    </a:lnTo>
                    <a:lnTo>
                      <a:pt x="4279" y="1538"/>
                    </a:lnTo>
                    <a:lnTo>
                      <a:pt x="3323" y="1398"/>
                    </a:lnTo>
                    <a:lnTo>
                      <a:pt x="3066" y="59"/>
                    </a:lnTo>
                    <a:lnTo>
                      <a:pt x="680" y="0"/>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3898967" y="127835"/>
                <a:ext cx="164120" cy="201088"/>
              </a:xfrm>
              <a:custGeom>
                <a:avLst/>
                <a:gdLst/>
                <a:ahLst/>
                <a:cxnLst/>
                <a:rect l="l" t="t" r="r" b="b"/>
                <a:pathLst>
                  <a:path w="6020" h="7376" extrusionOk="0">
                    <a:moveTo>
                      <a:pt x="3000" y="0"/>
                    </a:moveTo>
                    <a:cubicBezTo>
                      <a:pt x="2739" y="0"/>
                      <a:pt x="2455" y="36"/>
                      <a:pt x="2122" y="106"/>
                    </a:cubicBezTo>
                    <a:cubicBezTo>
                      <a:pt x="1141" y="313"/>
                      <a:pt x="557" y="945"/>
                      <a:pt x="279" y="1811"/>
                    </a:cubicBezTo>
                    <a:cubicBezTo>
                      <a:pt x="1" y="2676"/>
                      <a:pt x="464" y="3766"/>
                      <a:pt x="742" y="4554"/>
                    </a:cubicBezTo>
                    <a:cubicBezTo>
                      <a:pt x="1009" y="5311"/>
                      <a:pt x="1382" y="6217"/>
                      <a:pt x="1958" y="6657"/>
                    </a:cubicBezTo>
                    <a:cubicBezTo>
                      <a:pt x="2474" y="7051"/>
                      <a:pt x="3030" y="7375"/>
                      <a:pt x="3779" y="7375"/>
                    </a:cubicBezTo>
                    <a:cubicBezTo>
                      <a:pt x="3939" y="7375"/>
                      <a:pt x="4107" y="7360"/>
                      <a:pt x="4286" y="7328"/>
                    </a:cubicBezTo>
                    <a:cubicBezTo>
                      <a:pt x="5303" y="7147"/>
                      <a:pt x="5719" y="6316"/>
                      <a:pt x="5867" y="5587"/>
                    </a:cubicBezTo>
                    <a:cubicBezTo>
                      <a:pt x="6020" y="4835"/>
                      <a:pt x="5872" y="3519"/>
                      <a:pt x="5776" y="2836"/>
                    </a:cubicBezTo>
                    <a:cubicBezTo>
                      <a:pt x="5681" y="2153"/>
                      <a:pt x="5540" y="954"/>
                      <a:pt x="4473" y="411"/>
                    </a:cubicBezTo>
                    <a:cubicBezTo>
                      <a:pt x="3930" y="135"/>
                      <a:pt x="3507" y="0"/>
                      <a:pt x="3000"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4037002" y="210225"/>
                <a:ext cx="11069" cy="18457"/>
              </a:xfrm>
              <a:custGeom>
                <a:avLst/>
                <a:gdLst/>
                <a:ahLst/>
                <a:cxnLst/>
                <a:rect l="l" t="t" r="r" b="b"/>
                <a:pathLst>
                  <a:path w="406" h="677" extrusionOk="0">
                    <a:moveTo>
                      <a:pt x="164" y="0"/>
                    </a:moveTo>
                    <a:cubicBezTo>
                      <a:pt x="159" y="0"/>
                      <a:pt x="154" y="0"/>
                      <a:pt x="149" y="1"/>
                    </a:cubicBezTo>
                    <a:cubicBezTo>
                      <a:pt x="54" y="16"/>
                      <a:pt x="0" y="179"/>
                      <a:pt x="29" y="365"/>
                    </a:cubicBezTo>
                    <a:cubicBezTo>
                      <a:pt x="57" y="542"/>
                      <a:pt x="150" y="676"/>
                      <a:pt x="242" y="676"/>
                    </a:cubicBezTo>
                    <a:cubicBezTo>
                      <a:pt x="247" y="676"/>
                      <a:pt x="251" y="676"/>
                      <a:pt x="256" y="675"/>
                    </a:cubicBezTo>
                    <a:cubicBezTo>
                      <a:pt x="352" y="660"/>
                      <a:pt x="405" y="497"/>
                      <a:pt x="375" y="311"/>
                    </a:cubicBezTo>
                    <a:cubicBezTo>
                      <a:pt x="347" y="134"/>
                      <a:pt x="255"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3982965" y="218786"/>
                <a:ext cx="11069" cy="18429"/>
              </a:xfrm>
              <a:custGeom>
                <a:avLst/>
                <a:gdLst/>
                <a:ahLst/>
                <a:cxnLst/>
                <a:rect l="l" t="t" r="r" b="b"/>
                <a:pathLst>
                  <a:path w="406" h="676" extrusionOk="0">
                    <a:moveTo>
                      <a:pt x="165" y="0"/>
                    </a:moveTo>
                    <a:cubicBezTo>
                      <a:pt x="160" y="0"/>
                      <a:pt x="156" y="1"/>
                      <a:pt x="151" y="1"/>
                    </a:cubicBezTo>
                    <a:cubicBezTo>
                      <a:pt x="54" y="16"/>
                      <a:pt x="1" y="179"/>
                      <a:pt x="31" y="364"/>
                    </a:cubicBezTo>
                    <a:cubicBezTo>
                      <a:pt x="59" y="541"/>
                      <a:pt x="151" y="675"/>
                      <a:pt x="242" y="675"/>
                    </a:cubicBezTo>
                    <a:cubicBezTo>
                      <a:pt x="247" y="675"/>
                      <a:pt x="252" y="675"/>
                      <a:pt x="257" y="674"/>
                    </a:cubicBezTo>
                    <a:cubicBezTo>
                      <a:pt x="352" y="659"/>
                      <a:pt x="406" y="496"/>
                      <a:pt x="376" y="310"/>
                    </a:cubicBezTo>
                    <a:cubicBezTo>
                      <a:pt x="349" y="134"/>
                      <a:pt x="25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5"/>
              <p:cNvSpPr/>
              <p:nvPr/>
            </p:nvSpPr>
            <p:spPr>
              <a:xfrm>
                <a:off x="3978276" y="323941"/>
                <a:ext cx="32551" cy="6107"/>
              </a:xfrm>
              <a:custGeom>
                <a:avLst/>
                <a:gdLst/>
                <a:ahLst/>
                <a:cxnLst/>
                <a:rect l="l" t="t" r="r" b="b"/>
                <a:pathLst>
                  <a:path w="1194" h="224" extrusionOk="0">
                    <a:moveTo>
                      <a:pt x="50" y="0"/>
                    </a:moveTo>
                    <a:cubicBezTo>
                      <a:pt x="31" y="0"/>
                      <a:pt x="13" y="13"/>
                      <a:pt x="7" y="33"/>
                    </a:cubicBezTo>
                    <a:cubicBezTo>
                      <a:pt x="0" y="56"/>
                      <a:pt x="13" y="82"/>
                      <a:pt x="38" y="90"/>
                    </a:cubicBezTo>
                    <a:cubicBezTo>
                      <a:pt x="323" y="178"/>
                      <a:pt x="611" y="224"/>
                      <a:pt x="898" y="224"/>
                    </a:cubicBezTo>
                    <a:cubicBezTo>
                      <a:pt x="981" y="224"/>
                      <a:pt x="1066" y="220"/>
                      <a:pt x="1150" y="212"/>
                    </a:cubicBezTo>
                    <a:cubicBezTo>
                      <a:pt x="1176" y="210"/>
                      <a:pt x="1193" y="188"/>
                      <a:pt x="1191" y="162"/>
                    </a:cubicBezTo>
                    <a:cubicBezTo>
                      <a:pt x="1190" y="139"/>
                      <a:pt x="1168" y="121"/>
                      <a:pt x="1146" y="121"/>
                    </a:cubicBezTo>
                    <a:cubicBezTo>
                      <a:pt x="1145" y="121"/>
                      <a:pt x="1143" y="121"/>
                      <a:pt x="1142" y="121"/>
                    </a:cubicBezTo>
                    <a:cubicBezTo>
                      <a:pt x="1061" y="129"/>
                      <a:pt x="980" y="132"/>
                      <a:pt x="899" y="132"/>
                    </a:cubicBezTo>
                    <a:cubicBezTo>
                      <a:pt x="621" y="132"/>
                      <a:pt x="341" y="89"/>
                      <a:pt x="64" y="3"/>
                    </a:cubicBezTo>
                    <a:cubicBezTo>
                      <a:pt x="60" y="1"/>
                      <a:pt x="55" y="0"/>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5"/>
              <p:cNvSpPr/>
              <p:nvPr/>
            </p:nvSpPr>
            <p:spPr>
              <a:xfrm>
                <a:off x="3956520" y="196839"/>
                <a:ext cx="35496" cy="14749"/>
              </a:xfrm>
              <a:custGeom>
                <a:avLst/>
                <a:gdLst/>
                <a:ahLst/>
                <a:cxnLst/>
                <a:rect l="l" t="t" r="r" b="b"/>
                <a:pathLst>
                  <a:path w="1302" h="541" extrusionOk="0">
                    <a:moveTo>
                      <a:pt x="1045" y="0"/>
                    </a:moveTo>
                    <a:cubicBezTo>
                      <a:pt x="976" y="0"/>
                      <a:pt x="895" y="10"/>
                      <a:pt x="810" y="28"/>
                    </a:cubicBezTo>
                    <a:lnTo>
                      <a:pt x="811" y="28"/>
                    </a:lnTo>
                    <a:cubicBezTo>
                      <a:pt x="484" y="95"/>
                      <a:pt x="276" y="205"/>
                      <a:pt x="135" y="337"/>
                    </a:cubicBezTo>
                    <a:cubicBezTo>
                      <a:pt x="1" y="465"/>
                      <a:pt x="9" y="541"/>
                      <a:pt x="101" y="541"/>
                    </a:cubicBezTo>
                    <a:cubicBezTo>
                      <a:pt x="128" y="541"/>
                      <a:pt x="164" y="534"/>
                      <a:pt x="205" y="519"/>
                    </a:cubicBezTo>
                    <a:cubicBezTo>
                      <a:pt x="382" y="457"/>
                      <a:pt x="584" y="391"/>
                      <a:pt x="816" y="348"/>
                    </a:cubicBezTo>
                    <a:cubicBezTo>
                      <a:pt x="1051" y="305"/>
                      <a:pt x="1248" y="339"/>
                      <a:pt x="1280" y="168"/>
                    </a:cubicBezTo>
                    <a:cubicBezTo>
                      <a:pt x="1302" y="49"/>
                      <a:pt x="1201" y="0"/>
                      <a:pt x="1045" y="0"/>
                    </a:cubicBezTo>
                    <a:close/>
                  </a:path>
                </a:pathLst>
              </a:custGeom>
              <a:solidFill>
                <a:srgbClr val="3A4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4023779" y="187951"/>
                <a:ext cx="39176" cy="10332"/>
              </a:xfrm>
              <a:custGeom>
                <a:avLst/>
                <a:gdLst/>
                <a:ahLst/>
                <a:cxnLst/>
                <a:rect l="l" t="t" r="r" b="b"/>
                <a:pathLst>
                  <a:path w="1437" h="379" extrusionOk="0">
                    <a:moveTo>
                      <a:pt x="718" y="1"/>
                    </a:moveTo>
                    <a:cubicBezTo>
                      <a:pt x="647" y="1"/>
                      <a:pt x="570" y="5"/>
                      <a:pt x="486" y="14"/>
                    </a:cubicBezTo>
                    <a:cubicBezTo>
                      <a:pt x="207" y="44"/>
                      <a:pt x="0" y="140"/>
                      <a:pt x="84" y="292"/>
                    </a:cubicBezTo>
                    <a:cubicBezTo>
                      <a:pt x="119" y="357"/>
                      <a:pt x="171" y="378"/>
                      <a:pt x="237" y="378"/>
                    </a:cubicBezTo>
                    <a:cubicBezTo>
                      <a:pt x="328" y="378"/>
                      <a:pt x="444" y="339"/>
                      <a:pt x="581" y="321"/>
                    </a:cubicBezTo>
                    <a:cubicBezTo>
                      <a:pt x="750" y="299"/>
                      <a:pt x="907" y="292"/>
                      <a:pt x="1053" y="292"/>
                    </a:cubicBezTo>
                    <a:cubicBezTo>
                      <a:pt x="1109" y="292"/>
                      <a:pt x="1163" y="293"/>
                      <a:pt x="1215" y="295"/>
                    </a:cubicBezTo>
                    <a:cubicBezTo>
                      <a:pt x="1220" y="295"/>
                      <a:pt x="1226" y="295"/>
                      <a:pt x="1231" y="295"/>
                    </a:cubicBezTo>
                    <a:cubicBezTo>
                      <a:pt x="1404" y="295"/>
                      <a:pt x="1436" y="202"/>
                      <a:pt x="1224" y="101"/>
                    </a:cubicBezTo>
                    <a:cubicBezTo>
                      <a:pt x="1093" y="39"/>
                      <a:pt x="931" y="1"/>
                      <a:pt x="718" y="1"/>
                    </a:cubicBezTo>
                    <a:close/>
                  </a:path>
                </a:pathLst>
              </a:custGeom>
              <a:solidFill>
                <a:srgbClr val="3A4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4015518" y="232445"/>
                <a:ext cx="16657" cy="28653"/>
              </a:xfrm>
              <a:custGeom>
                <a:avLst/>
                <a:gdLst/>
                <a:ahLst/>
                <a:cxnLst/>
                <a:rect l="l" t="t" r="r" b="b"/>
                <a:pathLst>
                  <a:path w="611" h="1051" extrusionOk="0">
                    <a:moveTo>
                      <a:pt x="77" y="1"/>
                    </a:moveTo>
                    <a:cubicBezTo>
                      <a:pt x="67" y="1"/>
                      <a:pt x="56" y="1"/>
                      <a:pt x="46" y="2"/>
                    </a:cubicBezTo>
                    <a:cubicBezTo>
                      <a:pt x="20" y="4"/>
                      <a:pt x="0" y="25"/>
                      <a:pt x="3" y="51"/>
                    </a:cubicBezTo>
                    <a:cubicBezTo>
                      <a:pt x="4" y="76"/>
                      <a:pt x="26" y="94"/>
                      <a:pt x="48" y="94"/>
                    </a:cubicBezTo>
                    <a:cubicBezTo>
                      <a:pt x="49" y="94"/>
                      <a:pt x="50" y="94"/>
                      <a:pt x="51" y="94"/>
                    </a:cubicBezTo>
                    <a:cubicBezTo>
                      <a:pt x="61" y="93"/>
                      <a:pt x="71" y="93"/>
                      <a:pt x="81" y="93"/>
                    </a:cubicBezTo>
                    <a:cubicBezTo>
                      <a:pt x="187" y="93"/>
                      <a:pt x="286" y="132"/>
                      <a:pt x="365" y="202"/>
                    </a:cubicBezTo>
                    <a:cubicBezTo>
                      <a:pt x="452" y="279"/>
                      <a:pt x="503" y="383"/>
                      <a:pt x="510" y="500"/>
                    </a:cubicBezTo>
                    <a:cubicBezTo>
                      <a:pt x="518" y="615"/>
                      <a:pt x="480" y="727"/>
                      <a:pt x="403" y="814"/>
                    </a:cubicBezTo>
                    <a:cubicBezTo>
                      <a:pt x="326" y="900"/>
                      <a:pt x="220" y="952"/>
                      <a:pt x="104" y="959"/>
                    </a:cubicBezTo>
                    <a:cubicBezTo>
                      <a:pt x="80" y="961"/>
                      <a:pt x="60" y="983"/>
                      <a:pt x="62" y="1008"/>
                    </a:cubicBezTo>
                    <a:cubicBezTo>
                      <a:pt x="63" y="1032"/>
                      <a:pt x="83" y="1050"/>
                      <a:pt x="108" y="1050"/>
                    </a:cubicBezTo>
                    <a:lnTo>
                      <a:pt x="110" y="1050"/>
                    </a:lnTo>
                    <a:cubicBezTo>
                      <a:pt x="251" y="1042"/>
                      <a:pt x="379" y="979"/>
                      <a:pt x="472" y="875"/>
                    </a:cubicBezTo>
                    <a:cubicBezTo>
                      <a:pt x="564" y="769"/>
                      <a:pt x="610" y="634"/>
                      <a:pt x="602" y="494"/>
                    </a:cubicBezTo>
                    <a:cubicBezTo>
                      <a:pt x="593" y="354"/>
                      <a:pt x="531" y="225"/>
                      <a:pt x="425" y="133"/>
                    </a:cubicBezTo>
                    <a:cubicBezTo>
                      <a:pt x="328" y="47"/>
                      <a:pt x="205" y="1"/>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3901939" y="228792"/>
                <a:ext cx="43838" cy="43320"/>
              </a:xfrm>
              <a:custGeom>
                <a:avLst/>
                <a:gdLst/>
                <a:ahLst/>
                <a:cxnLst/>
                <a:rect l="l" t="t" r="r" b="b"/>
                <a:pathLst>
                  <a:path w="1608" h="1589" extrusionOk="0">
                    <a:moveTo>
                      <a:pt x="663" y="1"/>
                    </a:moveTo>
                    <a:cubicBezTo>
                      <a:pt x="566" y="1"/>
                      <a:pt x="471" y="24"/>
                      <a:pt x="385" y="74"/>
                    </a:cubicBezTo>
                    <a:cubicBezTo>
                      <a:pt x="70" y="258"/>
                      <a:pt x="1" y="729"/>
                      <a:pt x="232" y="1127"/>
                    </a:cubicBezTo>
                    <a:cubicBezTo>
                      <a:pt x="400" y="1417"/>
                      <a:pt x="682" y="1588"/>
                      <a:pt x="945" y="1588"/>
                    </a:cubicBezTo>
                    <a:cubicBezTo>
                      <a:pt x="1042" y="1588"/>
                      <a:pt x="1137" y="1564"/>
                      <a:pt x="1223" y="1515"/>
                    </a:cubicBezTo>
                    <a:cubicBezTo>
                      <a:pt x="1539" y="1331"/>
                      <a:pt x="1608" y="858"/>
                      <a:pt x="1376" y="462"/>
                    </a:cubicBezTo>
                    <a:cubicBezTo>
                      <a:pt x="1207" y="172"/>
                      <a:pt x="926" y="1"/>
                      <a:pt x="663"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3913662" y="242069"/>
                <a:ext cx="16821" cy="18947"/>
              </a:xfrm>
              <a:custGeom>
                <a:avLst/>
                <a:gdLst/>
                <a:ahLst/>
                <a:cxnLst/>
                <a:rect l="l" t="t" r="r" b="b"/>
                <a:pathLst>
                  <a:path w="617" h="695" extrusionOk="0">
                    <a:moveTo>
                      <a:pt x="207" y="0"/>
                    </a:moveTo>
                    <a:cubicBezTo>
                      <a:pt x="199" y="0"/>
                      <a:pt x="190" y="3"/>
                      <a:pt x="183" y="7"/>
                    </a:cubicBezTo>
                    <a:cubicBezTo>
                      <a:pt x="99" y="62"/>
                      <a:pt x="41" y="146"/>
                      <a:pt x="21" y="243"/>
                    </a:cubicBezTo>
                    <a:cubicBezTo>
                      <a:pt x="0" y="341"/>
                      <a:pt x="19" y="441"/>
                      <a:pt x="74" y="525"/>
                    </a:cubicBezTo>
                    <a:cubicBezTo>
                      <a:pt x="145" y="634"/>
                      <a:pt x="264" y="695"/>
                      <a:pt x="387" y="695"/>
                    </a:cubicBezTo>
                    <a:lnTo>
                      <a:pt x="387" y="694"/>
                    </a:lnTo>
                    <a:cubicBezTo>
                      <a:pt x="456" y="694"/>
                      <a:pt x="527" y="675"/>
                      <a:pt x="590" y="634"/>
                    </a:cubicBezTo>
                    <a:cubicBezTo>
                      <a:pt x="611" y="620"/>
                      <a:pt x="617" y="592"/>
                      <a:pt x="603" y="570"/>
                    </a:cubicBezTo>
                    <a:cubicBezTo>
                      <a:pt x="594" y="557"/>
                      <a:pt x="580" y="550"/>
                      <a:pt x="565" y="550"/>
                    </a:cubicBezTo>
                    <a:cubicBezTo>
                      <a:pt x="557" y="550"/>
                      <a:pt x="548" y="552"/>
                      <a:pt x="540" y="558"/>
                    </a:cubicBezTo>
                    <a:cubicBezTo>
                      <a:pt x="493" y="588"/>
                      <a:pt x="439" y="603"/>
                      <a:pt x="387" y="603"/>
                    </a:cubicBezTo>
                    <a:cubicBezTo>
                      <a:pt x="294" y="603"/>
                      <a:pt x="203" y="558"/>
                      <a:pt x="149" y="475"/>
                    </a:cubicBezTo>
                    <a:cubicBezTo>
                      <a:pt x="65" y="345"/>
                      <a:pt x="101" y="169"/>
                      <a:pt x="233" y="84"/>
                    </a:cubicBezTo>
                    <a:cubicBezTo>
                      <a:pt x="254" y="70"/>
                      <a:pt x="260" y="42"/>
                      <a:pt x="246" y="21"/>
                    </a:cubicBezTo>
                    <a:cubicBezTo>
                      <a:pt x="237" y="8"/>
                      <a:pt x="222" y="0"/>
                      <a:pt x="207" y="0"/>
                    </a:cubicBezTo>
                    <a:close/>
                  </a:path>
                </a:pathLst>
              </a:custGeom>
              <a:solidFill>
                <a:srgbClr val="C9A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5"/>
              <p:cNvSpPr/>
              <p:nvPr/>
            </p:nvSpPr>
            <p:spPr>
              <a:xfrm>
                <a:off x="4010311" y="272440"/>
                <a:ext cx="17666" cy="10905"/>
              </a:xfrm>
              <a:custGeom>
                <a:avLst/>
                <a:gdLst/>
                <a:ahLst/>
                <a:cxnLst/>
                <a:rect l="l" t="t" r="r" b="b"/>
                <a:pathLst>
                  <a:path w="648" h="400" extrusionOk="0">
                    <a:moveTo>
                      <a:pt x="417" y="1"/>
                    </a:moveTo>
                    <a:cubicBezTo>
                      <a:pt x="412" y="1"/>
                      <a:pt x="406" y="1"/>
                      <a:pt x="401" y="1"/>
                    </a:cubicBezTo>
                    <a:cubicBezTo>
                      <a:pt x="248" y="4"/>
                      <a:pt x="44" y="65"/>
                      <a:pt x="9" y="237"/>
                    </a:cubicBezTo>
                    <a:cubicBezTo>
                      <a:pt x="1" y="273"/>
                      <a:pt x="6" y="314"/>
                      <a:pt x="30" y="343"/>
                    </a:cubicBezTo>
                    <a:cubicBezTo>
                      <a:pt x="58" y="378"/>
                      <a:pt x="105" y="391"/>
                      <a:pt x="151" y="395"/>
                    </a:cubicBezTo>
                    <a:cubicBezTo>
                      <a:pt x="175" y="398"/>
                      <a:pt x="200" y="400"/>
                      <a:pt x="224" y="400"/>
                    </a:cubicBezTo>
                    <a:cubicBezTo>
                      <a:pt x="317" y="400"/>
                      <a:pt x="409" y="379"/>
                      <a:pt x="494" y="341"/>
                    </a:cubicBezTo>
                    <a:cubicBezTo>
                      <a:pt x="536" y="322"/>
                      <a:pt x="577" y="296"/>
                      <a:pt x="607" y="260"/>
                    </a:cubicBezTo>
                    <a:cubicBezTo>
                      <a:pt x="628" y="235"/>
                      <a:pt x="643" y="203"/>
                      <a:pt x="646" y="172"/>
                    </a:cubicBezTo>
                    <a:lnTo>
                      <a:pt x="645" y="171"/>
                    </a:lnTo>
                    <a:cubicBezTo>
                      <a:pt x="648" y="158"/>
                      <a:pt x="646" y="144"/>
                      <a:pt x="644" y="130"/>
                    </a:cubicBezTo>
                    <a:cubicBezTo>
                      <a:pt x="634" y="82"/>
                      <a:pt x="593" y="43"/>
                      <a:pt x="548" y="23"/>
                    </a:cubicBezTo>
                    <a:cubicBezTo>
                      <a:pt x="507" y="5"/>
                      <a:pt x="462"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5"/>
              <p:cNvSpPr/>
              <p:nvPr/>
            </p:nvSpPr>
            <p:spPr>
              <a:xfrm>
                <a:off x="3895804" y="123146"/>
                <a:ext cx="172517" cy="168182"/>
              </a:xfrm>
              <a:custGeom>
                <a:avLst/>
                <a:gdLst/>
                <a:ahLst/>
                <a:cxnLst/>
                <a:rect l="l" t="t" r="r" b="b"/>
                <a:pathLst>
                  <a:path w="6328" h="6169" extrusionOk="0">
                    <a:moveTo>
                      <a:pt x="3221" y="0"/>
                    </a:moveTo>
                    <a:cubicBezTo>
                      <a:pt x="3131" y="0"/>
                      <a:pt x="3042" y="5"/>
                      <a:pt x="2956" y="16"/>
                    </a:cubicBezTo>
                    <a:cubicBezTo>
                      <a:pt x="2082" y="126"/>
                      <a:pt x="611" y="492"/>
                      <a:pt x="168" y="1218"/>
                    </a:cubicBezTo>
                    <a:cubicBezTo>
                      <a:pt x="0" y="1493"/>
                      <a:pt x="177" y="2373"/>
                      <a:pt x="192" y="2681"/>
                    </a:cubicBezTo>
                    <a:cubicBezTo>
                      <a:pt x="204" y="2925"/>
                      <a:pt x="389" y="3271"/>
                      <a:pt x="343" y="3515"/>
                    </a:cubicBezTo>
                    <a:cubicBezTo>
                      <a:pt x="293" y="3777"/>
                      <a:pt x="258" y="4042"/>
                      <a:pt x="239" y="4309"/>
                    </a:cubicBezTo>
                    <a:cubicBezTo>
                      <a:pt x="228" y="4447"/>
                      <a:pt x="222" y="4588"/>
                      <a:pt x="240" y="4726"/>
                    </a:cubicBezTo>
                    <a:cubicBezTo>
                      <a:pt x="261" y="4892"/>
                      <a:pt x="316" y="5050"/>
                      <a:pt x="369" y="5208"/>
                    </a:cubicBezTo>
                    <a:cubicBezTo>
                      <a:pt x="407" y="5321"/>
                      <a:pt x="468" y="5415"/>
                      <a:pt x="514" y="5521"/>
                    </a:cubicBezTo>
                    <a:cubicBezTo>
                      <a:pt x="570" y="5649"/>
                      <a:pt x="558" y="5798"/>
                      <a:pt x="609" y="5931"/>
                    </a:cubicBezTo>
                    <a:cubicBezTo>
                      <a:pt x="658" y="6055"/>
                      <a:pt x="773" y="6169"/>
                      <a:pt x="903" y="6169"/>
                    </a:cubicBezTo>
                    <a:cubicBezTo>
                      <a:pt x="917" y="6169"/>
                      <a:pt x="932" y="6167"/>
                      <a:pt x="946" y="6165"/>
                    </a:cubicBezTo>
                    <a:cubicBezTo>
                      <a:pt x="1051" y="6144"/>
                      <a:pt x="1125" y="6052"/>
                      <a:pt x="1180" y="5960"/>
                    </a:cubicBezTo>
                    <a:cubicBezTo>
                      <a:pt x="1415" y="5561"/>
                      <a:pt x="1449" y="5112"/>
                      <a:pt x="1400" y="4655"/>
                    </a:cubicBezTo>
                    <a:cubicBezTo>
                      <a:pt x="1360" y="4296"/>
                      <a:pt x="1273" y="3943"/>
                      <a:pt x="1199" y="3588"/>
                    </a:cubicBezTo>
                    <a:cubicBezTo>
                      <a:pt x="1188" y="3538"/>
                      <a:pt x="1178" y="3486"/>
                      <a:pt x="1192" y="3437"/>
                    </a:cubicBezTo>
                    <a:cubicBezTo>
                      <a:pt x="1201" y="3402"/>
                      <a:pt x="1222" y="3371"/>
                      <a:pt x="1244" y="3342"/>
                    </a:cubicBezTo>
                    <a:cubicBezTo>
                      <a:pt x="1414" y="3110"/>
                      <a:pt x="1627" y="2911"/>
                      <a:pt x="1869" y="2758"/>
                    </a:cubicBezTo>
                    <a:cubicBezTo>
                      <a:pt x="1986" y="2682"/>
                      <a:pt x="2110" y="2617"/>
                      <a:pt x="2239" y="2565"/>
                    </a:cubicBezTo>
                    <a:cubicBezTo>
                      <a:pt x="2328" y="2528"/>
                      <a:pt x="2470" y="2510"/>
                      <a:pt x="2543" y="2445"/>
                    </a:cubicBezTo>
                    <a:cubicBezTo>
                      <a:pt x="2622" y="2373"/>
                      <a:pt x="2534" y="1679"/>
                      <a:pt x="2534" y="1679"/>
                    </a:cubicBezTo>
                    <a:lnTo>
                      <a:pt x="2534" y="1679"/>
                    </a:lnTo>
                    <a:cubicBezTo>
                      <a:pt x="2535" y="1679"/>
                      <a:pt x="2728" y="2307"/>
                      <a:pt x="2801" y="2363"/>
                    </a:cubicBezTo>
                    <a:cubicBezTo>
                      <a:pt x="2822" y="2379"/>
                      <a:pt x="2868" y="2386"/>
                      <a:pt x="2932" y="2386"/>
                    </a:cubicBezTo>
                    <a:cubicBezTo>
                      <a:pt x="3095" y="2386"/>
                      <a:pt x="3371" y="2343"/>
                      <a:pt x="3613" y="2306"/>
                    </a:cubicBezTo>
                    <a:cubicBezTo>
                      <a:pt x="3949" y="2255"/>
                      <a:pt x="4402" y="2229"/>
                      <a:pt x="4469" y="2178"/>
                    </a:cubicBezTo>
                    <a:cubicBezTo>
                      <a:pt x="4537" y="2128"/>
                      <a:pt x="4533" y="1776"/>
                      <a:pt x="4533" y="1776"/>
                    </a:cubicBezTo>
                    <a:lnTo>
                      <a:pt x="4533" y="1776"/>
                    </a:lnTo>
                    <a:cubicBezTo>
                      <a:pt x="4533" y="1776"/>
                      <a:pt x="4631" y="2108"/>
                      <a:pt x="4700" y="2167"/>
                    </a:cubicBezTo>
                    <a:cubicBezTo>
                      <a:pt x="4719" y="2183"/>
                      <a:pt x="4777" y="2189"/>
                      <a:pt x="4850" y="2189"/>
                    </a:cubicBezTo>
                    <a:cubicBezTo>
                      <a:pt x="5035" y="2189"/>
                      <a:pt x="5323" y="2148"/>
                      <a:pt x="5363" y="2114"/>
                    </a:cubicBezTo>
                    <a:cubicBezTo>
                      <a:pt x="5419" y="2068"/>
                      <a:pt x="5414" y="1579"/>
                      <a:pt x="5414" y="1579"/>
                    </a:cubicBezTo>
                    <a:lnTo>
                      <a:pt x="5414" y="1579"/>
                    </a:lnTo>
                    <a:cubicBezTo>
                      <a:pt x="5414" y="1579"/>
                      <a:pt x="5701" y="2245"/>
                      <a:pt x="5770" y="2450"/>
                    </a:cubicBezTo>
                    <a:cubicBezTo>
                      <a:pt x="5840" y="2656"/>
                      <a:pt x="6045" y="3107"/>
                      <a:pt x="6328" y="3319"/>
                    </a:cubicBezTo>
                    <a:cubicBezTo>
                      <a:pt x="6328" y="3319"/>
                      <a:pt x="5946" y="1377"/>
                      <a:pt x="5650" y="1064"/>
                    </a:cubicBezTo>
                    <a:cubicBezTo>
                      <a:pt x="5094" y="475"/>
                      <a:pt x="4084" y="0"/>
                      <a:pt x="3221" y="0"/>
                    </a:cubicBezTo>
                    <a:close/>
                  </a:path>
                </a:pathLst>
              </a:custGeom>
              <a:solidFill>
                <a:srgbClr val="3A4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5"/>
              <p:cNvSpPr/>
              <p:nvPr/>
            </p:nvSpPr>
            <p:spPr>
              <a:xfrm>
                <a:off x="3936372" y="123691"/>
                <a:ext cx="29934" cy="46564"/>
              </a:xfrm>
              <a:custGeom>
                <a:avLst/>
                <a:gdLst/>
                <a:ahLst/>
                <a:cxnLst/>
                <a:rect l="l" t="t" r="r" b="b"/>
                <a:pathLst>
                  <a:path w="1098" h="1708" extrusionOk="0">
                    <a:moveTo>
                      <a:pt x="54" y="0"/>
                    </a:moveTo>
                    <a:cubicBezTo>
                      <a:pt x="35" y="0"/>
                      <a:pt x="16" y="13"/>
                      <a:pt x="10" y="32"/>
                    </a:cubicBezTo>
                    <a:cubicBezTo>
                      <a:pt x="0" y="58"/>
                      <a:pt x="14" y="85"/>
                      <a:pt x="39" y="94"/>
                    </a:cubicBezTo>
                    <a:cubicBezTo>
                      <a:pt x="223" y="156"/>
                      <a:pt x="380" y="291"/>
                      <a:pt x="468" y="464"/>
                    </a:cubicBezTo>
                    <a:cubicBezTo>
                      <a:pt x="491" y="509"/>
                      <a:pt x="510" y="557"/>
                      <a:pt x="530" y="607"/>
                    </a:cubicBezTo>
                    <a:cubicBezTo>
                      <a:pt x="559" y="680"/>
                      <a:pt x="588" y="755"/>
                      <a:pt x="633" y="824"/>
                    </a:cubicBezTo>
                    <a:cubicBezTo>
                      <a:pt x="660" y="864"/>
                      <a:pt x="692" y="902"/>
                      <a:pt x="722" y="936"/>
                    </a:cubicBezTo>
                    <a:cubicBezTo>
                      <a:pt x="754" y="975"/>
                      <a:pt x="785" y="1011"/>
                      <a:pt x="809" y="1050"/>
                    </a:cubicBezTo>
                    <a:cubicBezTo>
                      <a:pt x="903" y="1202"/>
                      <a:pt x="970" y="1468"/>
                      <a:pt x="1000" y="1667"/>
                    </a:cubicBezTo>
                    <a:cubicBezTo>
                      <a:pt x="1003" y="1690"/>
                      <a:pt x="1024" y="1708"/>
                      <a:pt x="1046" y="1708"/>
                    </a:cubicBezTo>
                    <a:cubicBezTo>
                      <a:pt x="1049" y="1708"/>
                      <a:pt x="1051" y="1708"/>
                      <a:pt x="1055" y="1707"/>
                    </a:cubicBezTo>
                    <a:cubicBezTo>
                      <a:pt x="1080" y="1703"/>
                      <a:pt x="1098" y="1679"/>
                      <a:pt x="1094" y="1652"/>
                    </a:cubicBezTo>
                    <a:cubicBezTo>
                      <a:pt x="1063" y="1445"/>
                      <a:pt x="992" y="1165"/>
                      <a:pt x="891" y="1000"/>
                    </a:cubicBezTo>
                    <a:cubicBezTo>
                      <a:pt x="861" y="954"/>
                      <a:pt x="828" y="914"/>
                      <a:pt x="794" y="875"/>
                    </a:cubicBezTo>
                    <a:cubicBezTo>
                      <a:pt x="765" y="840"/>
                      <a:pt x="737" y="807"/>
                      <a:pt x="712" y="771"/>
                    </a:cubicBezTo>
                    <a:cubicBezTo>
                      <a:pt x="673" y="711"/>
                      <a:pt x="647" y="643"/>
                      <a:pt x="618" y="572"/>
                    </a:cubicBezTo>
                    <a:cubicBezTo>
                      <a:pt x="600" y="522"/>
                      <a:pt x="579" y="470"/>
                      <a:pt x="553" y="420"/>
                    </a:cubicBezTo>
                    <a:cubicBezTo>
                      <a:pt x="453" y="226"/>
                      <a:pt x="277" y="73"/>
                      <a:pt x="70" y="3"/>
                    </a:cubicBezTo>
                    <a:cubicBezTo>
                      <a:pt x="65" y="1"/>
                      <a:pt x="60" y="0"/>
                      <a:pt x="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5"/>
              <p:cNvSpPr/>
              <p:nvPr/>
            </p:nvSpPr>
            <p:spPr>
              <a:xfrm>
                <a:off x="3906383" y="200383"/>
                <a:ext cx="12704" cy="91875"/>
              </a:xfrm>
              <a:custGeom>
                <a:avLst/>
                <a:gdLst/>
                <a:ahLst/>
                <a:cxnLst/>
                <a:rect l="l" t="t" r="r" b="b"/>
                <a:pathLst>
                  <a:path w="466" h="3370" extrusionOk="0">
                    <a:moveTo>
                      <a:pt x="89" y="0"/>
                    </a:moveTo>
                    <a:cubicBezTo>
                      <a:pt x="62" y="1"/>
                      <a:pt x="42" y="22"/>
                      <a:pt x="42" y="49"/>
                    </a:cubicBezTo>
                    <a:cubicBezTo>
                      <a:pt x="46" y="305"/>
                      <a:pt x="122" y="548"/>
                      <a:pt x="195" y="782"/>
                    </a:cubicBezTo>
                    <a:cubicBezTo>
                      <a:pt x="256" y="980"/>
                      <a:pt x="318" y="1184"/>
                      <a:pt x="338" y="1391"/>
                    </a:cubicBezTo>
                    <a:cubicBezTo>
                      <a:pt x="367" y="1719"/>
                      <a:pt x="253" y="2005"/>
                      <a:pt x="143" y="2282"/>
                    </a:cubicBezTo>
                    <a:cubicBezTo>
                      <a:pt x="1" y="2639"/>
                      <a:pt x="55" y="2999"/>
                      <a:pt x="137" y="3334"/>
                    </a:cubicBezTo>
                    <a:cubicBezTo>
                      <a:pt x="142" y="3356"/>
                      <a:pt x="161" y="3370"/>
                      <a:pt x="183" y="3370"/>
                    </a:cubicBezTo>
                    <a:cubicBezTo>
                      <a:pt x="187" y="3370"/>
                      <a:pt x="190" y="3370"/>
                      <a:pt x="194" y="3369"/>
                    </a:cubicBezTo>
                    <a:cubicBezTo>
                      <a:pt x="220" y="3363"/>
                      <a:pt x="236" y="3337"/>
                      <a:pt x="230" y="3311"/>
                    </a:cubicBezTo>
                    <a:cubicBezTo>
                      <a:pt x="152" y="2992"/>
                      <a:pt x="100" y="2650"/>
                      <a:pt x="232" y="2317"/>
                    </a:cubicBezTo>
                    <a:cubicBezTo>
                      <a:pt x="346" y="2030"/>
                      <a:pt x="465" y="1733"/>
                      <a:pt x="434" y="1383"/>
                    </a:cubicBezTo>
                    <a:cubicBezTo>
                      <a:pt x="414" y="1165"/>
                      <a:pt x="349" y="957"/>
                      <a:pt x="286" y="754"/>
                    </a:cubicBezTo>
                    <a:cubicBezTo>
                      <a:pt x="215" y="526"/>
                      <a:pt x="142" y="290"/>
                      <a:pt x="138" y="48"/>
                    </a:cubicBezTo>
                    <a:cubicBezTo>
                      <a:pt x="137" y="21"/>
                      <a:pt x="116"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5"/>
              <p:cNvSpPr/>
              <p:nvPr/>
            </p:nvSpPr>
            <p:spPr>
              <a:xfrm>
                <a:off x="3894877" y="306901"/>
                <a:ext cx="5916" cy="17503"/>
              </a:xfrm>
              <a:custGeom>
                <a:avLst/>
                <a:gdLst/>
                <a:ahLst/>
                <a:cxnLst/>
                <a:rect l="l" t="t" r="r" b="b"/>
                <a:pathLst>
                  <a:path w="217" h="642" extrusionOk="0">
                    <a:moveTo>
                      <a:pt x="53" y="1"/>
                    </a:moveTo>
                    <a:cubicBezTo>
                      <a:pt x="50" y="1"/>
                      <a:pt x="47" y="1"/>
                      <a:pt x="45" y="2"/>
                    </a:cubicBezTo>
                    <a:cubicBezTo>
                      <a:pt x="18" y="6"/>
                      <a:pt x="0" y="31"/>
                      <a:pt x="5" y="56"/>
                    </a:cubicBezTo>
                    <a:cubicBezTo>
                      <a:pt x="6" y="60"/>
                      <a:pt x="62" y="371"/>
                      <a:pt x="118" y="604"/>
                    </a:cubicBezTo>
                    <a:cubicBezTo>
                      <a:pt x="123" y="627"/>
                      <a:pt x="142" y="642"/>
                      <a:pt x="164" y="642"/>
                    </a:cubicBezTo>
                    <a:cubicBezTo>
                      <a:pt x="168" y="642"/>
                      <a:pt x="171" y="641"/>
                      <a:pt x="175" y="641"/>
                    </a:cubicBezTo>
                    <a:cubicBezTo>
                      <a:pt x="201" y="634"/>
                      <a:pt x="217" y="608"/>
                      <a:pt x="211" y="582"/>
                    </a:cubicBezTo>
                    <a:cubicBezTo>
                      <a:pt x="156" y="351"/>
                      <a:pt x="101" y="42"/>
                      <a:pt x="99" y="40"/>
                    </a:cubicBezTo>
                    <a:cubicBezTo>
                      <a:pt x="95" y="16"/>
                      <a:pt x="75" y="1"/>
                      <a:pt x="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5"/>
              <p:cNvSpPr/>
              <p:nvPr/>
            </p:nvSpPr>
            <p:spPr>
              <a:xfrm>
                <a:off x="4013637" y="154390"/>
                <a:ext cx="6952" cy="15785"/>
              </a:xfrm>
              <a:custGeom>
                <a:avLst/>
                <a:gdLst/>
                <a:ahLst/>
                <a:cxnLst/>
                <a:rect l="l" t="t" r="r" b="b"/>
                <a:pathLst>
                  <a:path w="255" h="579" extrusionOk="0">
                    <a:moveTo>
                      <a:pt x="55" y="0"/>
                    </a:moveTo>
                    <a:cubicBezTo>
                      <a:pt x="48" y="0"/>
                      <a:pt x="41" y="2"/>
                      <a:pt x="35" y="5"/>
                    </a:cubicBezTo>
                    <a:cubicBezTo>
                      <a:pt x="11" y="15"/>
                      <a:pt x="1" y="44"/>
                      <a:pt x="11" y="68"/>
                    </a:cubicBezTo>
                    <a:cubicBezTo>
                      <a:pt x="81" y="218"/>
                      <a:pt x="130" y="376"/>
                      <a:pt x="156" y="539"/>
                    </a:cubicBezTo>
                    <a:cubicBezTo>
                      <a:pt x="159" y="562"/>
                      <a:pt x="179" y="578"/>
                      <a:pt x="202" y="578"/>
                    </a:cubicBezTo>
                    <a:lnTo>
                      <a:pt x="210" y="578"/>
                    </a:lnTo>
                    <a:cubicBezTo>
                      <a:pt x="236" y="574"/>
                      <a:pt x="254" y="549"/>
                      <a:pt x="250" y="524"/>
                    </a:cubicBezTo>
                    <a:cubicBezTo>
                      <a:pt x="223" y="352"/>
                      <a:pt x="172" y="185"/>
                      <a:pt x="99" y="28"/>
                    </a:cubicBezTo>
                    <a:cubicBezTo>
                      <a:pt x="90" y="10"/>
                      <a:pt x="73"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5"/>
              <p:cNvSpPr/>
              <p:nvPr/>
            </p:nvSpPr>
            <p:spPr>
              <a:xfrm>
                <a:off x="4071762" y="257527"/>
                <a:ext cx="7633" cy="35687"/>
              </a:xfrm>
              <a:custGeom>
                <a:avLst/>
                <a:gdLst/>
                <a:ahLst/>
                <a:cxnLst/>
                <a:rect l="l" t="t" r="r" b="b"/>
                <a:pathLst>
                  <a:path w="280" h="1309" extrusionOk="0">
                    <a:moveTo>
                      <a:pt x="54" y="1"/>
                    </a:moveTo>
                    <a:cubicBezTo>
                      <a:pt x="46" y="1"/>
                      <a:pt x="38" y="3"/>
                      <a:pt x="31" y="7"/>
                    </a:cubicBezTo>
                    <a:cubicBezTo>
                      <a:pt x="7" y="21"/>
                      <a:pt x="0" y="50"/>
                      <a:pt x="13" y="73"/>
                    </a:cubicBezTo>
                    <a:cubicBezTo>
                      <a:pt x="81" y="185"/>
                      <a:pt x="156" y="312"/>
                      <a:pt x="172" y="447"/>
                    </a:cubicBezTo>
                    <a:cubicBezTo>
                      <a:pt x="183" y="542"/>
                      <a:pt x="163" y="638"/>
                      <a:pt x="142" y="739"/>
                    </a:cubicBezTo>
                    <a:cubicBezTo>
                      <a:pt x="131" y="797"/>
                      <a:pt x="119" y="856"/>
                      <a:pt x="113" y="917"/>
                    </a:cubicBezTo>
                    <a:cubicBezTo>
                      <a:pt x="101" y="1035"/>
                      <a:pt x="112" y="1159"/>
                      <a:pt x="145" y="1274"/>
                    </a:cubicBezTo>
                    <a:cubicBezTo>
                      <a:pt x="151" y="1295"/>
                      <a:pt x="170" y="1309"/>
                      <a:pt x="191" y="1309"/>
                    </a:cubicBezTo>
                    <a:cubicBezTo>
                      <a:pt x="195" y="1309"/>
                      <a:pt x="199" y="1308"/>
                      <a:pt x="204" y="1307"/>
                    </a:cubicBezTo>
                    <a:cubicBezTo>
                      <a:pt x="230" y="1300"/>
                      <a:pt x="244" y="1273"/>
                      <a:pt x="237" y="1247"/>
                    </a:cubicBezTo>
                    <a:cubicBezTo>
                      <a:pt x="208" y="1145"/>
                      <a:pt x="197" y="1033"/>
                      <a:pt x="209" y="927"/>
                    </a:cubicBezTo>
                    <a:cubicBezTo>
                      <a:pt x="213" y="871"/>
                      <a:pt x="225" y="813"/>
                      <a:pt x="237" y="759"/>
                    </a:cubicBezTo>
                    <a:cubicBezTo>
                      <a:pt x="258" y="654"/>
                      <a:pt x="280" y="546"/>
                      <a:pt x="267" y="435"/>
                    </a:cubicBezTo>
                    <a:cubicBezTo>
                      <a:pt x="249" y="280"/>
                      <a:pt x="168" y="144"/>
                      <a:pt x="96" y="24"/>
                    </a:cubicBezTo>
                    <a:cubicBezTo>
                      <a:pt x="87" y="9"/>
                      <a:pt x="71"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5"/>
              <p:cNvSpPr/>
              <p:nvPr/>
            </p:nvSpPr>
            <p:spPr>
              <a:xfrm>
                <a:off x="4040110" y="1229084"/>
                <a:ext cx="42366" cy="46237"/>
              </a:xfrm>
              <a:custGeom>
                <a:avLst/>
                <a:gdLst/>
                <a:ahLst/>
                <a:cxnLst/>
                <a:rect l="l" t="t" r="r" b="b"/>
                <a:pathLst>
                  <a:path w="1554" h="1696" extrusionOk="0">
                    <a:moveTo>
                      <a:pt x="1554" y="1"/>
                    </a:moveTo>
                    <a:lnTo>
                      <a:pt x="0" y="311"/>
                    </a:lnTo>
                    <a:cubicBezTo>
                      <a:pt x="0" y="311"/>
                      <a:pt x="118" y="1539"/>
                      <a:pt x="131" y="1696"/>
                    </a:cubicBezTo>
                    <a:lnTo>
                      <a:pt x="1483" y="1696"/>
                    </a:lnTo>
                    <a:cubicBezTo>
                      <a:pt x="1461" y="1595"/>
                      <a:pt x="1554" y="1"/>
                      <a:pt x="1554"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5"/>
              <p:cNvSpPr/>
              <p:nvPr/>
            </p:nvSpPr>
            <p:spPr>
              <a:xfrm>
                <a:off x="3853982" y="1220387"/>
                <a:ext cx="45065" cy="57169"/>
              </a:xfrm>
              <a:custGeom>
                <a:avLst/>
                <a:gdLst/>
                <a:ahLst/>
                <a:cxnLst/>
                <a:rect l="l" t="t" r="r" b="b"/>
                <a:pathLst>
                  <a:path w="1653" h="2097" extrusionOk="0">
                    <a:moveTo>
                      <a:pt x="1653" y="1"/>
                    </a:moveTo>
                    <a:lnTo>
                      <a:pt x="94" y="284"/>
                    </a:lnTo>
                    <a:cubicBezTo>
                      <a:pt x="94" y="284"/>
                      <a:pt x="1" y="1915"/>
                      <a:pt x="10" y="2073"/>
                    </a:cubicBezTo>
                    <a:lnTo>
                      <a:pt x="1362" y="2096"/>
                    </a:lnTo>
                    <a:cubicBezTo>
                      <a:pt x="1342" y="1995"/>
                      <a:pt x="1653" y="1"/>
                      <a:pt x="1653"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5"/>
              <p:cNvSpPr/>
              <p:nvPr/>
            </p:nvSpPr>
            <p:spPr>
              <a:xfrm>
                <a:off x="3840269" y="676020"/>
                <a:ext cx="267854" cy="580337"/>
              </a:xfrm>
              <a:custGeom>
                <a:avLst/>
                <a:gdLst/>
                <a:ahLst/>
                <a:cxnLst/>
                <a:rect l="l" t="t" r="r" b="b"/>
                <a:pathLst>
                  <a:path w="9825" h="21287" extrusionOk="0">
                    <a:moveTo>
                      <a:pt x="4297" y="1"/>
                    </a:moveTo>
                    <a:cubicBezTo>
                      <a:pt x="2259" y="1"/>
                      <a:pt x="402" y="130"/>
                      <a:pt x="357" y="507"/>
                    </a:cubicBezTo>
                    <a:cubicBezTo>
                      <a:pt x="103" y="2594"/>
                      <a:pt x="1" y="20682"/>
                      <a:pt x="255" y="21014"/>
                    </a:cubicBezTo>
                    <a:cubicBezTo>
                      <a:pt x="396" y="21197"/>
                      <a:pt x="927" y="21287"/>
                      <a:pt x="1408" y="21287"/>
                    </a:cubicBezTo>
                    <a:cubicBezTo>
                      <a:pt x="1796" y="21287"/>
                      <a:pt x="2151" y="21229"/>
                      <a:pt x="2242" y="21115"/>
                    </a:cubicBezTo>
                    <a:cubicBezTo>
                      <a:pt x="2503" y="20789"/>
                      <a:pt x="2506" y="20068"/>
                      <a:pt x="2577" y="19677"/>
                    </a:cubicBezTo>
                    <a:cubicBezTo>
                      <a:pt x="2714" y="18924"/>
                      <a:pt x="2889" y="18178"/>
                      <a:pt x="3063" y="17432"/>
                    </a:cubicBezTo>
                    <a:lnTo>
                      <a:pt x="4326" y="12043"/>
                    </a:lnTo>
                    <a:cubicBezTo>
                      <a:pt x="4625" y="10767"/>
                      <a:pt x="5100" y="8654"/>
                      <a:pt x="5387" y="7376"/>
                    </a:cubicBezTo>
                    <a:cubicBezTo>
                      <a:pt x="5419" y="7637"/>
                      <a:pt x="5451" y="7899"/>
                      <a:pt x="5484" y="8161"/>
                    </a:cubicBezTo>
                    <a:cubicBezTo>
                      <a:pt x="5692" y="9826"/>
                      <a:pt x="5876" y="12355"/>
                      <a:pt x="6063" y="14017"/>
                    </a:cubicBezTo>
                    <a:cubicBezTo>
                      <a:pt x="6160" y="14873"/>
                      <a:pt x="6256" y="15728"/>
                      <a:pt x="6353" y="16583"/>
                    </a:cubicBezTo>
                    <a:cubicBezTo>
                      <a:pt x="6389" y="16901"/>
                      <a:pt x="6424" y="17218"/>
                      <a:pt x="6454" y="17537"/>
                    </a:cubicBezTo>
                    <a:cubicBezTo>
                      <a:pt x="6487" y="17888"/>
                      <a:pt x="6511" y="18240"/>
                      <a:pt x="6558" y="18589"/>
                    </a:cubicBezTo>
                    <a:cubicBezTo>
                      <a:pt x="6626" y="19088"/>
                      <a:pt x="6740" y="19578"/>
                      <a:pt x="6866" y="20066"/>
                    </a:cubicBezTo>
                    <a:cubicBezTo>
                      <a:pt x="6910" y="20238"/>
                      <a:pt x="6947" y="20938"/>
                      <a:pt x="7106" y="21039"/>
                    </a:cubicBezTo>
                    <a:cubicBezTo>
                      <a:pt x="7247" y="21129"/>
                      <a:pt x="7694" y="21188"/>
                      <a:pt x="8137" y="21188"/>
                    </a:cubicBezTo>
                    <a:cubicBezTo>
                      <a:pt x="8576" y="21188"/>
                      <a:pt x="9010" y="21130"/>
                      <a:pt x="9143" y="20988"/>
                    </a:cubicBezTo>
                    <a:cubicBezTo>
                      <a:pt x="9327" y="20792"/>
                      <a:pt x="9243" y="20146"/>
                      <a:pt x="9258" y="19896"/>
                    </a:cubicBezTo>
                    <a:cubicBezTo>
                      <a:pt x="9297" y="19246"/>
                      <a:pt x="9369" y="18599"/>
                      <a:pt x="9407" y="17951"/>
                    </a:cubicBezTo>
                    <a:cubicBezTo>
                      <a:pt x="9483" y="16674"/>
                      <a:pt x="9513" y="15394"/>
                      <a:pt x="9499" y="14115"/>
                    </a:cubicBezTo>
                    <a:cubicBezTo>
                      <a:pt x="9489" y="13124"/>
                      <a:pt x="9666" y="12138"/>
                      <a:pt x="9659" y="11150"/>
                    </a:cubicBezTo>
                    <a:cubicBezTo>
                      <a:pt x="9652" y="10082"/>
                      <a:pt x="9691" y="9015"/>
                      <a:pt x="9738" y="7948"/>
                    </a:cubicBezTo>
                    <a:cubicBezTo>
                      <a:pt x="9748" y="7703"/>
                      <a:pt x="9759" y="7456"/>
                      <a:pt x="9769" y="7210"/>
                    </a:cubicBezTo>
                    <a:cubicBezTo>
                      <a:pt x="9825" y="5906"/>
                      <a:pt x="9798" y="1875"/>
                      <a:pt x="9607" y="366"/>
                    </a:cubicBezTo>
                    <a:cubicBezTo>
                      <a:pt x="9586" y="196"/>
                      <a:pt x="6805" y="1"/>
                      <a:pt x="4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5"/>
              <p:cNvSpPr/>
              <p:nvPr/>
            </p:nvSpPr>
            <p:spPr>
              <a:xfrm>
                <a:off x="3852946" y="715851"/>
                <a:ext cx="247489" cy="12432"/>
              </a:xfrm>
              <a:custGeom>
                <a:avLst/>
                <a:gdLst/>
                <a:ahLst/>
                <a:cxnLst/>
                <a:rect l="l" t="t" r="r" b="b"/>
                <a:pathLst>
                  <a:path w="9078" h="456" extrusionOk="0">
                    <a:moveTo>
                      <a:pt x="9009" y="0"/>
                    </a:moveTo>
                    <a:cubicBezTo>
                      <a:pt x="9006" y="0"/>
                      <a:pt x="9003" y="1"/>
                      <a:pt x="8999" y="1"/>
                    </a:cubicBezTo>
                    <a:cubicBezTo>
                      <a:pt x="8986" y="3"/>
                      <a:pt x="7713" y="199"/>
                      <a:pt x="5364" y="299"/>
                    </a:cubicBezTo>
                    <a:cubicBezTo>
                      <a:pt x="4941" y="318"/>
                      <a:pt x="4495" y="327"/>
                      <a:pt x="4012" y="327"/>
                    </a:cubicBezTo>
                    <a:cubicBezTo>
                      <a:pt x="3424" y="327"/>
                      <a:pt x="2782" y="313"/>
                      <a:pt x="2059" y="286"/>
                    </a:cubicBezTo>
                    <a:cubicBezTo>
                      <a:pt x="777" y="240"/>
                      <a:pt x="89" y="105"/>
                      <a:pt x="83" y="104"/>
                    </a:cubicBezTo>
                    <a:cubicBezTo>
                      <a:pt x="78" y="103"/>
                      <a:pt x="74" y="102"/>
                      <a:pt x="70" y="102"/>
                    </a:cubicBezTo>
                    <a:cubicBezTo>
                      <a:pt x="40" y="102"/>
                      <a:pt x="13" y="123"/>
                      <a:pt x="7" y="154"/>
                    </a:cubicBezTo>
                    <a:cubicBezTo>
                      <a:pt x="0" y="189"/>
                      <a:pt x="23" y="222"/>
                      <a:pt x="57" y="229"/>
                    </a:cubicBezTo>
                    <a:cubicBezTo>
                      <a:pt x="64" y="231"/>
                      <a:pt x="761" y="367"/>
                      <a:pt x="2054" y="414"/>
                    </a:cubicBezTo>
                    <a:cubicBezTo>
                      <a:pt x="2776" y="441"/>
                      <a:pt x="3420" y="455"/>
                      <a:pt x="4008" y="455"/>
                    </a:cubicBezTo>
                    <a:cubicBezTo>
                      <a:pt x="4494" y="455"/>
                      <a:pt x="4943" y="446"/>
                      <a:pt x="5370" y="427"/>
                    </a:cubicBezTo>
                    <a:cubicBezTo>
                      <a:pt x="7727" y="326"/>
                      <a:pt x="9006" y="129"/>
                      <a:pt x="9019" y="127"/>
                    </a:cubicBezTo>
                    <a:cubicBezTo>
                      <a:pt x="9053" y="122"/>
                      <a:pt x="9077" y="90"/>
                      <a:pt x="9071" y="55"/>
                    </a:cubicBezTo>
                    <a:cubicBezTo>
                      <a:pt x="9067" y="23"/>
                      <a:pt x="9039" y="0"/>
                      <a:pt x="9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5"/>
              <p:cNvSpPr/>
              <p:nvPr/>
            </p:nvSpPr>
            <p:spPr>
              <a:xfrm>
                <a:off x="3853055" y="722095"/>
                <a:ext cx="24482" cy="526493"/>
              </a:xfrm>
              <a:custGeom>
                <a:avLst/>
                <a:gdLst/>
                <a:ahLst/>
                <a:cxnLst/>
                <a:rect l="l" t="t" r="r" b="b"/>
                <a:pathLst>
                  <a:path w="898" h="19312" extrusionOk="0">
                    <a:moveTo>
                      <a:pt x="834" y="0"/>
                    </a:moveTo>
                    <a:cubicBezTo>
                      <a:pt x="798" y="5"/>
                      <a:pt x="770" y="28"/>
                      <a:pt x="770" y="64"/>
                    </a:cubicBezTo>
                    <a:cubicBezTo>
                      <a:pt x="770" y="100"/>
                      <a:pt x="740" y="3722"/>
                      <a:pt x="640" y="4776"/>
                    </a:cubicBezTo>
                    <a:cubicBezTo>
                      <a:pt x="542" y="5791"/>
                      <a:pt x="534" y="7640"/>
                      <a:pt x="527" y="9125"/>
                    </a:cubicBezTo>
                    <a:cubicBezTo>
                      <a:pt x="521" y="10144"/>
                      <a:pt x="517" y="11023"/>
                      <a:pt x="486" y="11372"/>
                    </a:cubicBezTo>
                    <a:cubicBezTo>
                      <a:pt x="410" y="12230"/>
                      <a:pt x="7" y="19174"/>
                      <a:pt x="2" y="19244"/>
                    </a:cubicBezTo>
                    <a:cubicBezTo>
                      <a:pt x="1" y="19278"/>
                      <a:pt x="28" y="19309"/>
                      <a:pt x="63" y="19311"/>
                    </a:cubicBezTo>
                    <a:lnTo>
                      <a:pt x="66" y="19311"/>
                    </a:lnTo>
                    <a:cubicBezTo>
                      <a:pt x="100" y="19311"/>
                      <a:pt x="128" y="19284"/>
                      <a:pt x="130" y="19251"/>
                    </a:cubicBezTo>
                    <a:cubicBezTo>
                      <a:pt x="134" y="19181"/>
                      <a:pt x="538" y="12239"/>
                      <a:pt x="614" y="11384"/>
                    </a:cubicBezTo>
                    <a:cubicBezTo>
                      <a:pt x="644" y="11029"/>
                      <a:pt x="649" y="10147"/>
                      <a:pt x="654" y="9126"/>
                    </a:cubicBezTo>
                    <a:cubicBezTo>
                      <a:pt x="662" y="7643"/>
                      <a:pt x="670" y="5797"/>
                      <a:pt x="766" y="4788"/>
                    </a:cubicBezTo>
                    <a:cubicBezTo>
                      <a:pt x="868" y="3728"/>
                      <a:pt x="897" y="102"/>
                      <a:pt x="898" y="66"/>
                    </a:cubicBezTo>
                    <a:cubicBezTo>
                      <a:pt x="898" y="29"/>
                      <a:pt x="870" y="2"/>
                      <a:pt x="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5"/>
              <p:cNvSpPr/>
              <p:nvPr/>
            </p:nvSpPr>
            <p:spPr>
              <a:xfrm>
                <a:off x="4033812" y="1261855"/>
                <a:ext cx="94819" cy="43320"/>
              </a:xfrm>
              <a:custGeom>
                <a:avLst/>
                <a:gdLst/>
                <a:ahLst/>
                <a:cxnLst/>
                <a:rect l="l" t="t" r="r" b="b"/>
                <a:pathLst>
                  <a:path w="3478" h="1589" extrusionOk="0">
                    <a:moveTo>
                      <a:pt x="1759" y="1"/>
                    </a:moveTo>
                    <a:cubicBezTo>
                      <a:pt x="1505" y="1"/>
                      <a:pt x="1100" y="331"/>
                      <a:pt x="727" y="331"/>
                    </a:cubicBezTo>
                    <a:cubicBezTo>
                      <a:pt x="570" y="331"/>
                      <a:pt x="419" y="68"/>
                      <a:pt x="271" y="68"/>
                    </a:cubicBezTo>
                    <a:cubicBezTo>
                      <a:pt x="262" y="68"/>
                      <a:pt x="254" y="69"/>
                      <a:pt x="245" y="70"/>
                    </a:cubicBezTo>
                    <a:cubicBezTo>
                      <a:pt x="171" y="87"/>
                      <a:pt x="74" y="316"/>
                      <a:pt x="39" y="638"/>
                    </a:cubicBezTo>
                    <a:cubicBezTo>
                      <a:pt x="1" y="998"/>
                      <a:pt x="29" y="1457"/>
                      <a:pt x="67" y="1519"/>
                    </a:cubicBezTo>
                    <a:cubicBezTo>
                      <a:pt x="99" y="1569"/>
                      <a:pt x="706" y="1588"/>
                      <a:pt x="1392" y="1588"/>
                    </a:cubicBezTo>
                    <a:cubicBezTo>
                      <a:pt x="2296" y="1588"/>
                      <a:pt x="3337" y="1555"/>
                      <a:pt x="3382" y="1519"/>
                    </a:cubicBezTo>
                    <a:cubicBezTo>
                      <a:pt x="3460" y="1455"/>
                      <a:pt x="3478" y="1211"/>
                      <a:pt x="3359" y="1054"/>
                    </a:cubicBezTo>
                    <a:cubicBezTo>
                      <a:pt x="3240" y="898"/>
                      <a:pt x="2013" y="1"/>
                      <a:pt x="1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5"/>
              <p:cNvSpPr/>
              <p:nvPr/>
            </p:nvSpPr>
            <p:spPr>
              <a:xfrm>
                <a:off x="4034930" y="1291817"/>
                <a:ext cx="91984" cy="4444"/>
              </a:xfrm>
              <a:custGeom>
                <a:avLst/>
                <a:gdLst/>
                <a:ahLst/>
                <a:cxnLst/>
                <a:rect l="l" t="t" r="r" b="b"/>
                <a:pathLst>
                  <a:path w="3374" h="163" extrusionOk="0">
                    <a:moveTo>
                      <a:pt x="3311" y="1"/>
                    </a:moveTo>
                    <a:cubicBezTo>
                      <a:pt x="3309" y="1"/>
                      <a:pt x="3307" y="1"/>
                      <a:pt x="3305" y="1"/>
                    </a:cubicBezTo>
                    <a:cubicBezTo>
                      <a:pt x="3294" y="1"/>
                      <a:pt x="2529" y="35"/>
                      <a:pt x="1544" y="35"/>
                    </a:cubicBezTo>
                    <a:cubicBezTo>
                      <a:pt x="1082" y="35"/>
                      <a:pt x="572" y="28"/>
                      <a:pt x="68" y="6"/>
                    </a:cubicBezTo>
                    <a:lnTo>
                      <a:pt x="66" y="6"/>
                    </a:lnTo>
                    <a:cubicBezTo>
                      <a:pt x="32" y="6"/>
                      <a:pt x="3" y="33"/>
                      <a:pt x="2" y="66"/>
                    </a:cubicBezTo>
                    <a:cubicBezTo>
                      <a:pt x="1" y="102"/>
                      <a:pt x="27" y="131"/>
                      <a:pt x="63" y="134"/>
                    </a:cubicBezTo>
                    <a:cubicBezTo>
                      <a:pt x="571" y="156"/>
                      <a:pt x="1085" y="163"/>
                      <a:pt x="1549" y="163"/>
                    </a:cubicBezTo>
                    <a:cubicBezTo>
                      <a:pt x="2536" y="163"/>
                      <a:pt x="3299" y="129"/>
                      <a:pt x="3311" y="128"/>
                    </a:cubicBezTo>
                    <a:cubicBezTo>
                      <a:pt x="3346" y="127"/>
                      <a:pt x="3374" y="97"/>
                      <a:pt x="3371" y="62"/>
                    </a:cubicBezTo>
                    <a:cubicBezTo>
                      <a:pt x="3370" y="29"/>
                      <a:pt x="3347" y="1"/>
                      <a:pt x="3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5"/>
              <p:cNvSpPr/>
              <p:nvPr/>
            </p:nvSpPr>
            <p:spPr>
              <a:xfrm>
                <a:off x="4083731" y="1263327"/>
                <a:ext cx="22192" cy="16139"/>
              </a:xfrm>
              <a:custGeom>
                <a:avLst/>
                <a:gdLst/>
                <a:ahLst/>
                <a:cxnLst/>
                <a:rect l="l" t="t" r="r" b="b"/>
                <a:pathLst>
                  <a:path w="814" h="592" extrusionOk="0">
                    <a:moveTo>
                      <a:pt x="80" y="0"/>
                    </a:moveTo>
                    <a:cubicBezTo>
                      <a:pt x="47" y="0"/>
                      <a:pt x="18" y="25"/>
                      <a:pt x="15" y="61"/>
                    </a:cubicBezTo>
                    <a:cubicBezTo>
                      <a:pt x="15" y="72"/>
                      <a:pt x="0" y="356"/>
                      <a:pt x="193" y="505"/>
                    </a:cubicBezTo>
                    <a:cubicBezTo>
                      <a:pt x="268" y="562"/>
                      <a:pt x="361" y="591"/>
                      <a:pt x="471" y="591"/>
                    </a:cubicBezTo>
                    <a:cubicBezTo>
                      <a:pt x="557" y="591"/>
                      <a:pt x="654" y="574"/>
                      <a:pt x="761" y="539"/>
                    </a:cubicBezTo>
                    <a:cubicBezTo>
                      <a:pt x="795" y="527"/>
                      <a:pt x="813" y="491"/>
                      <a:pt x="802" y="457"/>
                    </a:cubicBezTo>
                    <a:cubicBezTo>
                      <a:pt x="793" y="431"/>
                      <a:pt x="768" y="414"/>
                      <a:pt x="741" y="414"/>
                    </a:cubicBezTo>
                    <a:cubicBezTo>
                      <a:pt x="734" y="414"/>
                      <a:pt x="728" y="415"/>
                      <a:pt x="722" y="417"/>
                    </a:cubicBezTo>
                    <a:cubicBezTo>
                      <a:pt x="627" y="448"/>
                      <a:pt x="544" y="463"/>
                      <a:pt x="472" y="463"/>
                    </a:cubicBezTo>
                    <a:cubicBezTo>
                      <a:pt x="390" y="463"/>
                      <a:pt x="324" y="443"/>
                      <a:pt x="272" y="404"/>
                    </a:cubicBezTo>
                    <a:cubicBezTo>
                      <a:pt x="132" y="297"/>
                      <a:pt x="143" y="70"/>
                      <a:pt x="143" y="68"/>
                    </a:cubicBezTo>
                    <a:cubicBezTo>
                      <a:pt x="146" y="33"/>
                      <a:pt x="118" y="2"/>
                      <a:pt x="83" y="0"/>
                    </a:cubicBezTo>
                    <a:cubicBezTo>
                      <a:pt x="82" y="0"/>
                      <a:pt x="81"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5"/>
              <p:cNvSpPr/>
              <p:nvPr/>
            </p:nvSpPr>
            <p:spPr>
              <a:xfrm>
                <a:off x="3842559" y="1263627"/>
                <a:ext cx="60332" cy="41494"/>
              </a:xfrm>
              <a:custGeom>
                <a:avLst/>
                <a:gdLst/>
                <a:ahLst/>
                <a:cxnLst/>
                <a:rect l="l" t="t" r="r" b="b"/>
                <a:pathLst>
                  <a:path w="2213" h="1522" extrusionOk="0">
                    <a:moveTo>
                      <a:pt x="1107" y="1"/>
                    </a:moveTo>
                    <a:cubicBezTo>
                      <a:pt x="913" y="1"/>
                      <a:pt x="589" y="44"/>
                      <a:pt x="418" y="182"/>
                    </a:cubicBezTo>
                    <a:cubicBezTo>
                      <a:pt x="221" y="344"/>
                      <a:pt x="166" y="764"/>
                      <a:pt x="79" y="996"/>
                    </a:cubicBezTo>
                    <a:cubicBezTo>
                      <a:pt x="9" y="1182"/>
                      <a:pt x="1" y="1390"/>
                      <a:pt x="88" y="1454"/>
                    </a:cubicBezTo>
                    <a:cubicBezTo>
                      <a:pt x="133" y="1487"/>
                      <a:pt x="627" y="1517"/>
                      <a:pt x="1107" y="1522"/>
                    </a:cubicBezTo>
                    <a:cubicBezTo>
                      <a:pt x="1585" y="1517"/>
                      <a:pt x="2080" y="1487"/>
                      <a:pt x="2125" y="1454"/>
                    </a:cubicBezTo>
                    <a:cubicBezTo>
                      <a:pt x="2213" y="1390"/>
                      <a:pt x="2205" y="1181"/>
                      <a:pt x="2135" y="996"/>
                    </a:cubicBezTo>
                    <a:cubicBezTo>
                      <a:pt x="2047" y="764"/>
                      <a:pt x="1985" y="344"/>
                      <a:pt x="1786" y="182"/>
                    </a:cubicBezTo>
                    <a:cubicBezTo>
                      <a:pt x="1616" y="44"/>
                      <a:pt x="1300" y="1"/>
                      <a:pt x="1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5"/>
              <p:cNvSpPr/>
              <p:nvPr/>
            </p:nvSpPr>
            <p:spPr>
              <a:xfrm>
                <a:off x="3843895" y="1291953"/>
                <a:ext cx="56624" cy="3517"/>
              </a:xfrm>
              <a:custGeom>
                <a:avLst/>
                <a:gdLst/>
                <a:ahLst/>
                <a:cxnLst/>
                <a:rect l="l" t="t" r="r" b="b"/>
                <a:pathLst>
                  <a:path w="2077" h="129" extrusionOk="0">
                    <a:moveTo>
                      <a:pt x="65" y="1"/>
                    </a:moveTo>
                    <a:cubicBezTo>
                      <a:pt x="29" y="1"/>
                      <a:pt x="1" y="29"/>
                      <a:pt x="1" y="65"/>
                    </a:cubicBezTo>
                    <a:cubicBezTo>
                      <a:pt x="1" y="100"/>
                      <a:pt x="29" y="129"/>
                      <a:pt x="65" y="129"/>
                    </a:cubicBezTo>
                    <a:lnTo>
                      <a:pt x="2012" y="129"/>
                    </a:lnTo>
                    <a:cubicBezTo>
                      <a:pt x="2048" y="129"/>
                      <a:pt x="2076" y="100"/>
                      <a:pt x="2076" y="65"/>
                    </a:cubicBezTo>
                    <a:cubicBezTo>
                      <a:pt x="2076" y="29"/>
                      <a:pt x="2048" y="1"/>
                      <a:pt x="20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5"/>
              <p:cNvSpPr/>
              <p:nvPr/>
            </p:nvSpPr>
            <p:spPr>
              <a:xfrm>
                <a:off x="3856136" y="1265780"/>
                <a:ext cx="33397" cy="23309"/>
              </a:xfrm>
              <a:custGeom>
                <a:avLst/>
                <a:gdLst/>
                <a:ahLst/>
                <a:cxnLst/>
                <a:rect l="l" t="t" r="r" b="b"/>
                <a:pathLst>
                  <a:path w="1225" h="855" extrusionOk="0">
                    <a:moveTo>
                      <a:pt x="94" y="1"/>
                    </a:moveTo>
                    <a:cubicBezTo>
                      <a:pt x="61" y="1"/>
                      <a:pt x="30" y="26"/>
                      <a:pt x="27" y="60"/>
                    </a:cubicBezTo>
                    <a:cubicBezTo>
                      <a:pt x="26" y="78"/>
                      <a:pt x="1" y="494"/>
                      <a:pt x="209" y="718"/>
                    </a:cubicBezTo>
                    <a:cubicBezTo>
                      <a:pt x="294" y="808"/>
                      <a:pt x="404" y="855"/>
                      <a:pt x="538" y="855"/>
                    </a:cubicBezTo>
                    <a:cubicBezTo>
                      <a:pt x="1071" y="855"/>
                      <a:pt x="1220" y="360"/>
                      <a:pt x="1225" y="100"/>
                    </a:cubicBezTo>
                    <a:cubicBezTo>
                      <a:pt x="1225" y="64"/>
                      <a:pt x="1197" y="35"/>
                      <a:pt x="1162" y="35"/>
                    </a:cubicBezTo>
                    <a:cubicBezTo>
                      <a:pt x="1161" y="35"/>
                      <a:pt x="1161" y="35"/>
                      <a:pt x="1160" y="35"/>
                    </a:cubicBezTo>
                    <a:cubicBezTo>
                      <a:pt x="1128" y="35"/>
                      <a:pt x="1098" y="62"/>
                      <a:pt x="1097" y="97"/>
                    </a:cubicBezTo>
                    <a:cubicBezTo>
                      <a:pt x="1097" y="123"/>
                      <a:pt x="1078" y="727"/>
                      <a:pt x="538" y="727"/>
                    </a:cubicBezTo>
                    <a:cubicBezTo>
                      <a:pt x="439" y="727"/>
                      <a:pt x="363" y="696"/>
                      <a:pt x="302" y="630"/>
                    </a:cubicBezTo>
                    <a:cubicBezTo>
                      <a:pt x="132" y="448"/>
                      <a:pt x="154" y="73"/>
                      <a:pt x="155" y="70"/>
                    </a:cubicBezTo>
                    <a:cubicBezTo>
                      <a:pt x="158" y="33"/>
                      <a:pt x="131" y="3"/>
                      <a:pt x="96" y="1"/>
                    </a:cubicBezTo>
                    <a:cubicBezTo>
                      <a:pt x="95" y="1"/>
                      <a:pt x="95"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5"/>
              <p:cNvSpPr/>
              <p:nvPr/>
            </p:nvSpPr>
            <p:spPr>
              <a:xfrm>
                <a:off x="3857090" y="1273223"/>
                <a:ext cx="31270" cy="3517"/>
              </a:xfrm>
              <a:custGeom>
                <a:avLst/>
                <a:gdLst/>
                <a:ahLst/>
                <a:cxnLst/>
                <a:rect l="l" t="t" r="r" b="b"/>
                <a:pathLst>
                  <a:path w="1147" h="129" extrusionOk="0">
                    <a:moveTo>
                      <a:pt x="65" y="0"/>
                    </a:moveTo>
                    <a:cubicBezTo>
                      <a:pt x="29" y="0"/>
                      <a:pt x="1" y="29"/>
                      <a:pt x="1" y="64"/>
                    </a:cubicBezTo>
                    <a:cubicBezTo>
                      <a:pt x="1" y="99"/>
                      <a:pt x="29" y="128"/>
                      <a:pt x="65" y="128"/>
                    </a:cubicBezTo>
                    <a:lnTo>
                      <a:pt x="1083" y="128"/>
                    </a:lnTo>
                    <a:cubicBezTo>
                      <a:pt x="1119" y="128"/>
                      <a:pt x="1147" y="99"/>
                      <a:pt x="1147" y="64"/>
                    </a:cubicBezTo>
                    <a:cubicBezTo>
                      <a:pt x="1147" y="29"/>
                      <a:pt x="1119" y="0"/>
                      <a:pt x="10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5"/>
              <p:cNvSpPr/>
              <p:nvPr/>
            </p:nvSpPr>
            <p:spPr>
              <a:xfrm>
                <a:off x="3985201" y="842026"/>
                <a:ext cx="11123" cy="36859"/>
              </a:xfrm>
              <a:custGeom>
                <a:avLst/>
                <a:gdLst/>
                <a:ahLst/>
                <a:cxnLst/>
                <a:rect l="l" t="t" r="r" b="b"/>
                <a:pathLst>
                  <a:path w="408" h="1352" extrusionOk="0">
                    <a:moveTo>
                      <a:pt x="339" y="1"/>
                    </a:moveTo>
                    <a:cubicBezTo>
                      <a:pt x="309" y="1"/>
                      <a:pt x="282" y="21"/>
                      <a:pt x="276" y="51"/>
                    </a:cubicBezTo>
                    <a:lnTo>
                      <a:pt x="8" y="1274"/>
                    </a:lnTo>
                    <a:cubicBezTo>
                      <a:pt x="0" y="1309"/>
                      <a:pt x="22" y="1342"/>
                      <a:pt x="57" y="1349"/>
                    </a:cubicBezTo>
                    <a:cubicBezTo>
                      <a:pt x="62" y="1351"/>
                      <a:pt x="66" y="1352"/>
                      <a:pt x="70" y="1352"/>
                    </a:cubicBezTo>
                    <a:cubicBezTo>
                      <a:pt x="100" y="1352"/>
                      <a:pt x="126" y="1331"/>
                      <a:pt x="133" y="1301"/>
                    </a:cubicBezTo>
                    <a:lnTo>
                      <a:pt x="400" y="79"/>
                    </a:lnTo>
                    <a:cubicBezTo>
                      <a:pt x="407" y="44"/>
                      <a:pt x="386" y="10"/>
                      <a:pt x="352" y="2"/>
                    </a:cubicBezTo>
                    <a:cubicBezTo>
                      <a:pt x="347" y="1"/>
                      <a:pt x="343" y="1"/>
                      <a:pt x="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5"/>
              <p:cNvSpPr/>
              <p:nvPr/>
            </p:nvSpPr>
            <p:spPr>
              <a:xfrm>
                <a:off x="3590454" y="649029"/>
                <a:ext cx="116547" cy="102889"/>
              </a:xfrm>
              <a:custGeom>
                <a:avLst/>
                <a:gdLst/>
                <a:ahLst/>
                <a:cxnLst/>
                <a:rect l="l" t="t" r="r" b="b"/>
                <a:pathLst>
                  <a:path w="4275" h="3774" extrusionOk="0">
                    <a:moveTo>
                      <a:pt x="3182" y="1"/>
                    </a:moveTo>
                    <a:cubicBezTo>
                      <a:pt x="2938" y="457"/>
                      <a:pt x="2649" y="886"/>
                      <a:pt x="2544" y="1030"/>
                    </a:cubicBezTo>
                    <a:cubicBezTo>
                      <a:pt x="2440" y="1175"/>
                      <a:pt x="2226" y="1246"/>
                      <a:pt x="2116" y="1289"/>
                    </a:cubicBezTo>
                    <a:cubicBezTo>
                      <a:pt x="2006" y="1331"/>
                      <a:pt x="1183" y="1753"/>
                      <a:pt x="1056" y="1815"/>
                    </a:cubicBezTo>
                    <a:cubicBezTo>
                      <a:pt x="931" y="1876"/>
                      <a:pt x="343" y="2243"/>
                      <a:pt x="243" y="2273"/>
                    </a:cubicBezTo>
                    <a:cubicBezTo>
                      <a:pt x="143" y="2305"/>
                      <a:pt x="179" y="2402"/>
                      <a:pt x="295" y="2442"/>
                    </a:cubicBezTo>
                    <a:cubicBezTo>
                      <a:pt x="311" y="2447"/>
                      <a:pt x="330" y="2450"/>
                      <a:pt x="353" y="2450"/>
                    </a:cubicBezTo>
                    <a:cubicBezTo>
                      <a:pt x="497" y="2450"/>
                      <a:pt x="761" y="2351"/>
                      <a:pt x="904" y="2301"/>
                    </a:cubicBezTo>
                    <a:cubicBezTo>
                      <a:pt x="1069" y="2243"/>
                      <a:pt x="1168" y="2232"/>
                      <a:pt x="1168" y="2232"/>
                    </a:cubicBezTo>
                    <a:lnTo>
                      <a:pt x="1168" y="2232"/>
                    </a:lnTo>
                    <a:cubicBezTo>
                      <a:pt x="1168" y="2232"/>
                      <a:pt x="679" y="2562"/>
                      <a:pt x="515" y="2662"/>
                    </a:cubicBezTo>
                    <a:cubicBezTo>
                      <a:pt x="310" y="2787"/>
                      <a:pt x="1" y="2917"/>
                      <a:pt x="19" y="3036"/>
                    </a:cubicBezTo>
                    <a:cubicBezTo>
                      <a:pt x="30" y="3101"/>
                      <a:pt x="94" y="3122"/>
                      <a:pt x="170" y="3122"/>
                    </a:cubicBezTo>
                    <a:cubicBezTo>
                      <a:pt x="236" y="3122"/>
                      <a:pt x="310" y="3107"/>
                      <a:pt x="369" y="3090"/>
                    </a:cubicBezTo>
                    <a:cubicBezTo>
                      <a:pt x="494" y="3054"/>
                      <a:pt x="1054" y="2814"/>
                      <a:pt x="1054" y="2814"/>
                    </a:cubicBezTo>
                    <a:lnTo>
                      <a:pt x="1054" y="2814"/>
                    </a:lnTo>
                    <a:cubicBezTo>
                      <a:pt x="1054" y="2814"/>
                      <a:pt x="614" y="3174"/>
                      <a:pt x="501" y="3259"/>
                    </a:cubicBezTo>
                    <a:cubicBezTo>
                      <a:pt x="420" y="3320"/>
                      <a:pt x="319" y="3422"/>
                      <a:pt x="438" y="3477"/>
                    </a:cubicBezTo>
                    <a:cubicBezTo>
                      <a:pt x="458" y="3486"/>
                      <a:pt x="481" y="3490"/>
                      <a:pt x="508" y="3490"/>
                    </a:cubicBezTo>
                    <a:cubicBezTo>
                      <a:pt x="675" y="3490"/>
                      <a:pt x="969" y="3340"/>
                      <a:pt x="1141" y="3239"/>
                    </a:cubicBezTo>
                    <a:cubicBezTo>
                      <a:pt x="1342" y="3121"/>
                      <a:pt x="1576" y="2868"/>
                      <a:pt x="1637" y="2828"/>
                    </a:cubicBezTo>
                    <a:cubicBezTo>
                      <a:pt x="1655" y="2816"/>
                      <a:pt x="1672" y="2810"/>
                      <a:pt x="1686" y="2810"/>
                    </a:cubicBezTo>
                    <a:cubicBezTo>
                      <a:pt x="1718" y="2810"/>
                      <a:pt x="1737" y="2839"/>
                      <a:pt x="1730" y="2888"/>
                    </a:cubicBezTo>
                    <a:cubicBezTo>
                      <a:pt x="1719" y="2957"/>
                      <a:pt x="1203" y="3441"/>
                      <a:pt x="1114" y="3524"/>
                    </a:cubicBezTo>
                    <a:cubicBezTo>
                      <a:pt x="1026" y="3607"/>
                      <a:pt x="1011" y="3708"/>
                      <a:pt x="1132" y="3764"/>
                    </a:cubicBezTo>
                    <a:cubicBezTo>
                      <a:pt x="1147" y="3770"/>
                      <a:pt x="1163" y="3773"/>
                      <a:pt x="1180" y="3773"/>
                    </a:cubicBezTo>
                    <a:cubicBezTo>
                      <a:pt x="1304" y="3773"/>
                      <a:pt x="1481" y="3616"/>
                      <a:pt x="1600" y="3511"/>
                    </a:cubicBezTo>
                    <a:cubicBezTo>
                      <a:pt x="1735" y="3390"/>
                      <a:pt x="2148" y="2991"/>
                      <a:pt x="2349" y="2854"/>
                    </a:cubicBezTo>
                    <a:cubicBezTo>
                      <a:pt x="2427" y="2800"/>
                      <a:pt x="2522" y="2781"/>
                      <a:pt x="2612" y="2781"/>
                    </a:cubicBezTo>
                    <a:cubicBezTo>
                      <a:pt x="2753" y="2781"/>
                      <a:pt x="2884" y="2826"/>
                      <a:pt x="2928" y="2849"/>
                    </a:cubicBezTo>
                    <a:cubicBezTo>
                      <a:pt x="3002" y="2888"/>
                      <a:pt x="2836" y="3308"/>
                      <a:pt x="2813" y="3445"/>
                    </a:cubicBezTo>
                    <a:cubicBezTo>
                      <a:pt x="2784" y="3622"/>
                      <a:pt x="2839" y="3736"/>
                      <a:pt x="2992" y="3756"/>
                    </a:cubicBezTo>
                    <a:cubicBezTo>
                      <a:pt x="2996" y="3756"/>
                      <a:pt x="2999" y="3756"/>
                      <a:pt x="3003" y="3756"/>
                    </a:cubicBezTo>
                    <a:cubicBezTo>
                      <a:pt x="3150" y="3756"/>
                      <a:pt x="3232" y="3362"/>
                      <a:pt x="3310" y="3154"/>
                    </a:cubicBezTo>
                    <a:cubicBezTo>
                      <a:pt x="3390" y="2942"/>
                      <a:pt x="3469" y="2773"/>
                      <a:pt x="3531" y="2587"/>
                    </a:cubicBezTo>
                    <a:cubicBezTo>
                      <a:pt x="3597" y="2387"/>
                      <a:pt x="3594" y="2078"/>
                      <a:pt x="3639" y="1713"/>
                    </a:cubicBezTo>
                    <a:cubicBezTo>
                      <a:pt x="3686" y="1348"/>
                      <a:pt x="4275" y="703"/>
                      <a:pt x="4275" y="703"/>
                    </a:cubicBezTo>
                    <a:lnTo>
                      <a:pt x="3182"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5"/>
              <p:cNvSpPr/>
              <p:nvPr/>
            </p:nvSpPr>
            <p:spPr>
              <a:xfrm>
                <a:off x="3617745" y="719096"/>
                <a:ext cx="11478" cy="7933"/>
              </a:xfrm>
              <a:custGeom>
                <a:avLst/>
                <a:gdLst/>
                <a:ahLst/>
                <a:cxnLst/>
                <a:rect l="l" t="t" r="r" b="b"/>
                <a:pathLst>
                  <a:path w="421" h="291" extrusionOk="0">
                    <a:moveTo>
                      <a:pt x="368" y="1"/>
                    </a:moveTo>
                    <a:cubicBezTo>
                      <a:pt x="359" y="1"/>
                      <a:pt x="351" y="3"/>
                      <a:pt x="344" y="8"/>
                    </a:cubicBezTo>
                    <a:lnTo>
                      <a:pt x="28" y="206"/>
                    </a:lnTo>
                    <a:cubicBezTo>
                      <a:pt x="7" y="220"/>
                      <a:pt x="1" y="248"/>
                      <a:pt x="14" y="269"/>
                    </a:cubicBezTo>
                    <a:cubicBezTo>
                      <a:pt x="23" y="283"/>
                      <a:pt x="38" y="291"/>
                      <a:pt x="53" y="291"/>
                    </a:cubicBezTo>
                    <a:cubicBezTo>
                      <a:pt x="61" y="291"/>
                      <a:pt x="69" y="288"/>
                      <a:pt x="77" y="284"/>
                    </a:cubicBezTo>
                    <a:lnTo>
                      <a:pt x="393" y="85"/>
                    </a:lnTo>
                    <a:cubicBezTo>
                      <a:pt x="414" y="72"/>
                      <a:pt x="421" y="43"/>
                      <a:pt x="407" y="22"/>
                    </a:cubicBezTo>
                    <a:cubicBezTo>
                      <a:pt x="398" y="8"/>
                      <a:pt x="383" y="1"/>
                      <a:pt x="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5"/>
              <p:cNvSpPr/>
              <p:nvPr/>
            </p:nvSpPr>
            <p:spPr>
              <a:xfrm>
                <a:off x="4045426" y="346651"/>
                <a:ext cx="149671" cy="218591"/>
              </a:xfrm>
              <a:custGeom>
                <a:avLst/>
                <a:gdLst/>
                <a:ahLst/>
                <a:cxnLst/>
                <a:rect l="l" t="t" r="r" b="b"/>
                <a:pathLst>
                  <a:path w="5490" h="8018" extrusionOk="0">
                    <a:moveTo>
                      <a:pt x="1" y="1"/>
                    </a:moveTo>
                    <a:lnTo>
                      <a:pt x="821" y="4710"/>
                    </a:lnTo>
                    <a:lnTo>
                      <a:pt x="4910" y="8018"/>
                    </a:lnTo>
                    <a:lnTo>
                      <a:pt x="5489" y="4928"/>
                    </a:lnTo>
                    <a:cubicBezTo>
                      <a:pt x="5395" y="4847"/>
                      <a:pt x="3476" y="1363"/>
                      <a:pt x="2229" y="549"/>
                    </a:cubicBezTo>
                    <a:cubicBezTo>
                      <a:pt x="1618" y="14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5"/>
              <p:cNvSpPr/>
              <p:nvPr/>
            </p:nvSpPr>
            <p:spPr>
              <a:xfrm>
                <a:off x="3819276" y="342834"/>
                <a:ext cx="298742" cy="373823"/>
              </a:xfrm>
              <a:custGeom>
                <a:avLst/>
                <a:gdLst/>
                <a:ahLst/>
                <a:cxnLst/>
                <a:rect l="l" t="t" r="r" b="b"/>
                <a:pathLst>
                  <a:path w="10958" h="13712" extrusionOk="0">
                    <a:moveTo>
                      <a:pt x="7340" y="1"/>
                    </a:moveTo>
                    <a:lnTo>
                      <a:pt x="6933" y="1885"/>
                    </a:lnTo>
                    <a:lnTo>
                      <a:pt x="4921" y="153"/>
                    </a:lnTo>
                    <a:lnTo>
                      <a:pt x="4017" y="364"/>
                    </a:lnTo>
                    <a:lnTo>
                      <a:pt x="1228" y="3018"/>
                    </a:lnTo>
                    <a:cubicBezTo>
                      <a:pt x="1228" y="3018"/>
                      <a:pt x="1094" y="6048"/>
                      <a:pt x="893" y="8638"/>
                    </a:cubicBezTo>
                    <a:cubicBezTo>
                      <a:pt x="738" y="10617"/>
                      <a:pt x="1" y="12529"/>
                      <a:pt x="694" y="13231"/>
                    </a:cubicBezTo>
                    <a:cubicBezTo>
                      <a:pt x="947" y="13487"/>
                      <a:pt x="1366" y="13712"/>
                      <a:pt x="2263" y="13712"/>
                    </a:cubicBezTo>
                    <a:cubicBezTo>
                      <a:pt x="2424" y="13712"/>
                      <a:pt x="2601" y="13705"/>
                      <a:pt x="2794" y="13689"/>
                    </a:cubicBezTo>
                    <a:cubicBezTo>
                      <a:pt x="4056" y="13587"/>
                      <a:pt x="7023" y="13339"/>
                      <a:pt x="7685" y="13339"/>
                    </a:cubicBezTo>
                    <a:cubicBezTo>
                      <a:pt x="8188" y="13339"/>
                      <a:pt x="9295" y="13448"/>
                      <a:pt x="9956" y="13448"/>
                    </a:cubicBezTo>
                    <a:cubicBezTo>
                      <a:pt x="10164" y="13448"/>
                      <a:pt x="10329" y="13437"/>
                      <a:pt x="10416" y="13409"/>
                    </a:cubicBezTo>
                    <a:cubicBezTo>
                      <a:pt x="10910" y="13248"/>
                      <a:pt x="10958" y="12215"/>
                      <a:pt x="10890" y="11016"/>
                    </a:cubicBezTo>
                    <a:cubicBezTo>
                      <a:pt x="10890" y="11016"/>
                      <a:pt x="10622" y="9825"/>
                      <a:pt x="10583" y="9369"/>
                    </a:cubicBezTo>
                    <a:cubicBezTo>
                      <a:pt x="10452" y="7836"/>
                      <a:pt x="10695" y="6235"/>
                      <a:pt x="10645" y="5655"/>
                    </a:cubicBezTo>
                    <a:cubicBezTo>
                      <a:pt x="10536" y="4395"/>
                      <a:pt x="10045" y="3286"/>
                      <a:pt x="9426" y="1899"/>
                    </a:cubicBezTo>
                    <a:cubicBezTo>
                      <a:pt x="9000" y="948"/>
                      <a:pt x="8296" y="141"/>
                      <a:pt x="8296" y="141"/>
                    </a:cubicBezTo>
                    <a:lnTo>
                      <a:pt x="73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5"/>
              <p:cNvSpPr/>
              <p:nvPr/>
            </p:nvSpPr>
            <p:spPr>
              <a:xfrm>
                <a:off x="3657141" y="352731"/>
                <a:ext cx="271671" cy="360219"/>
              </a:xfrm>
              <a:custGeom>
                <a:avLst/>
                <a:gdLst/>
                <a:ahLst/>
                <a:cxnLst/>
                <a:rect l="l" t="t" r="r" b="b"/>
                <a:pathLst>
                  <a:path w="9965" h="13213" extrusionOk="0">
                    <a:moveTo>
                      <a:pt x="9964" y="1"/>
                    </a:moveTo>
                    <a:cubicBezTo>
                      <a:pt x="9964" y="1"/>
                      <a:pt x="8830" y="200"/>
                      <a:pt x="7965" y="529"/>
                    </a:cubicBezTo>
                    <a:cubicBezTo>
                      <a:pt x="5838" y="1338"/>
                      <a:pt x="1" y="11450"/>
                      <a:pt x="44" y="11683"/>
                    </a:cubicBezTo>
                    <a:cubicBezTo>
                      <a:pt x="86" y="11911"/>
                      <a:pt x="1880" y="13213"/>
                      <a:pt x="2215" y="13213"/>
                    </a:cubicBezTo>
                    <a:cubicBezTo>
                      <a:pt x="2222" y="13213"/>
                      <a:pt x="2229" y="13212"/>
                      <a:pt x="2235" y="13211"/>
                    </a:cubicBezTo>
                    <a:cubicBezTo>
                      <a:pt x="2508" y="13152"/>
                      <a:pt x="7762" y="6004"/>
                      <a:pt x="7762" y="6004"/>
                    </a:cubicBezTo>
                    <a:lnTo>
                      <a:pt x="99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5"/>
              <p:cNvSpPr/>
              <p:nvPr/>
            </p:nvSpPr>
            <p:spPr>
              <a:xfrm>
                <a:off x="3941770" y="348750"/>
                <a:ext cx="64939" cy="61068"/>
              </a:xfrm>
              <a:custGeom>
                <a:avLst/>
                <a:gdLst/>
                <a:ahLst/>
                <a:cxnLst/>
                <a:rect l="l" t="t" r="r" b="b"/>
                <a:pathLst>
                  <a:path w="2382" h="2240" extrusionOk="0">
                    <a:moveTo>
                      <a:pt x="377" y="0"/>
                    </a:moveTo>
                    <a:cubicBezTo>
                      <a:pt x="350" y="0"/>
                      <a:pt x="323" y="19"/>
                      <a:pt x="316" y="47"/>
                    </a:cubicBezTo>
                    <a:cubicBezTo>
                      <a:pt x="303" y="96"/>
                      <a:pt x="0" y="1252"/>
                      <a:pt x="625" y="2210"/>
                    </a:cubicBezTo>
                    <a:cubicBezTo>
                      <a:pt x="634" y="2225"/>
                      <a:pt x="651" y="2236"/>
                      <a:pt x="668" y="2238"/>
                    </a:cubicBezTo>
                    <a:cubicBezTo>
                      <a:pt x="672" y="2239"/>
                      <a:pt x="675" y="2239"/>
                      <a:pt x="679" y="2239"/>
                    </a:cubicBezTo>
                    <a:cubicBezTo>
                      <a:pt x="693" y="2239"/>
                      <a:pt x="706" y="2234"/>
                      <a:pt x="718" y="2225"/>
                    </a:cubicBezTo>
                    <a:cubicBezTo>
                      <a:pt x="725" y="2220"/>
                      <a:pt x="1298" y="1762"/>
                      <a:pt x="2023" y="1762"/>
                    </a:cubicBezTo>
                    <a:cubicBezTo>
                      <a:pt x="2114" y="1762"/>
                      <a:pt x="2207" y="1769"/>
                      <a:pt x="2302" y="1785"/>
                    </a:cubicBezTo>
                    <a:cubicBezTo>
                      <a:pt x="2305" y="1786"/>
                      <a:pt x="2309" y="1786"/>
                      <a:pt x="2313" y="1786"/>
                    </a:cubicBezTo>
                    <a:cubicBezTo>
                      <a:pt x="2344" y="1786"/>
                      <a:pt x="2370" y="1764"/>
                      <a:pt x="2376" y="1733"/>
                    </a:cubicBezTo>
                    <a:cubicBezTo>
                      <a:pt x="2382" y="1698"/>
                      <a:pt x="2359" y="1665"/>
                      <a:pt x="2324" y="1660"/>
                    </a:cubicBezTo>
                    <a:cubicBezTo>
                      <a:pt x="2219" y="1641"/>
                      <a:pt x="2116" y="1633"/>
                      <a:pt x="2016" y="1633"/>
                    </a:cubicBezTo>
                    <a:cubicBezTo>
                      <a:pt x="1377" y="1633"/>
                      <a:pt x="863" y="1961"/>
                      <a:pt x="695" y="2082"/>
                    </a:cubicBezTo>
                    <a:cubicBezTo>
                      <a:pt x="151" y="1184"/>
                      <a:pt x="437" y="91"/>
                      <a:pt x="439" y="81"/>
                    </a:cubicBezTo>
                    <a:cubicBezTo>
                      <a:pt x="448" y="47"/>
                      <a:pt x="428" y="11"/>
                      <a:pt x="393" y="3"/>
                    </a:cubicBezTo>
                    <a:cubicBezTo>
                      <a:pt x="388" y="1"/>
                      <a:pt x="382"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5"/>
              <p:cNvSpPr/>
              <p:nvPr/>
            </p:nvSpPr>
            <p:spPr>
              <a:xfrm>
                <a:off x="4010202" y="343189"/>
                <a:ext cx="44356" cy="52426"/>
              </a:xfrm>
              <a:custGeom>
                <a:avLst/>
                <a:gdLst/>
                <a:ahLst/>
                <a:cxnLst/>
                <a:rect l="l" t="t" r="r" b="b"/>
                <a:pathLst>
                  <a:path w="1627" h="1923" extrusionOk="0">
                    <a:moveTo>
                      <a:pt x="433" y="0"/>
                    </a:moveTo>
                    <a:cubicBezTo>
                      <a:pt x="413" y="0"/>
                      <a:pt x="393" y="10"/>
                      <a:pt x="380" y="29"/>
                    </a:cubicBezTo>
                    <a:cubicBezTo>
                      <a:pt x="361" y="58"/>
                      <a:pt x="369" y="97"/>
                      <a:pt x="398" y="117"/>
                    </a:cubicBezTo>
                    <a:cubicBezTo>
                      <a:pt x="407" y="123"/>
                      <a:pt x="1283" y="719"/>
                      <a:pt x="1478" y="1616"/>
                    </a:cubicBezTo>
                    <a:cubicBezTo>
                      <a:pt x="1347" y="1580"/>
                      <a:pt x="1108" y="1526"/>
                      <a:pt x="848" y="1526"/>
                    </a:cubicBezTo>
                    <a:cubicBezTo>
                      <a:pt x="561" y="1526"/>
                      <a:pt x="249" y="1591"/>
                      <a:pt x="26" y="1815"/>
                    </a:cubicBezTo>
                    <a:cubicBezTo>
                      <a:pt x="0" y="1839"/>
                      <a:pt x="0" y="1880"/>
                      <a:pt x="26" y="1904"/>
                    </a:cubicBezTo>
                    <a:cubicBezTo>
                      <a:pt x="37" y="1917"/>
                      <a:pt x="54" y="1923"/>
                      <a:pt x="70" y="1923"/>
                    </a:cubicBezTo>
                    <a:cubicBezTo>
                      <a:pt x="86" y="1923"/>
                      <a:pt x="104" y="1917"/>
                      <a:pt x="115" y="1904"/>
                    </a:cubicBezTo>
                    <a:cubicBezTo>
                      <a:pt x="308" y="1711"/>
                      <a:pt x="586" y="1655"/>
                      <a:pt x="846" y="1655"/>
                    </a:cubicBezTo>
                    <a:cubicBezTo>
                      <a:pt x="1208" y="1655"/>
                      <a:pt x="1534" y="1765"/>
                      <a:pt x="1539" y="1767"/>
                    </a:cubicBezTo>
                    <a:cubicBezTo>
                      <a:pt x="1546" y="1769"/>
                      <a:pt x="1553" y="1770"/>
                      <a:pt x="1560" y="1770"/>
                    </a:cubicBezTo>
                    <a:cubicBezTo>
                      <a:pt x="1575" y="1770"/>
                      <a:pt x="1589" y="1766"/>
                      <a:pt x="1601" y="1755"/>
                    </a:cubicBezTo>
                    <a:cubicBezTo>
                      <a:pt x="1619" y="1741"/>
                      <a:pt x="1627" y="1719"/>
                      <a:pt x="1623" y="1697"/>
                    </a:cubicBezTo>
                    <a:cubicBezTo>
                      <a:pt x="1468" y="687"/>
                      <a:pt x="510" y="38"/>
                      <a:pt x="469" y="11"/>
                    </a:cubicBezTo>
                    <a:cubicBezTo>
                      <a:pt x="458" y="4"/>
                      <a:pt x="445"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5"/>
              <p:cNvSpPr/>
              <p:nvPr/>
            </p:nvSpPr>
            <p:spPr>
              <a:xfrm>
                <a:off x="4007530" y="394008"/>
                <a:ext cx="23991" cy="311474"/>
              </a:xfrm>
              <a:custGeom>
                <a:avLst/>
                <a:gdLst/>
                <a:ahLst/>
                <a:cxnLst/>
                <a:rect l="l" t="t" r="r" b="b"/>
                <a:pathLst>
                  <a:path w="880" h="11425" extrusionOk="0">
                    <a:moveTo>
                      <a:pt x="72" y="0"/>
                    </a:moveTo>
                    <a:cubicBezTo>
                      <a:pt x="66" y="0"/>
                      <a:pt x="60" y="1"/>
                      <a:pt x="54" y="3"/>
                    </a:cubicBezTo>
                    <a:cubicBezTo>
                      <a:pt x="20" y="12"/>
                      <a:pt x="0" y="48"/>
                      <a:pt x="11" y="82"/>
                    </a:cubicBezTo>
                    <a:cubicBezTo>
                      <a:pt x="266" y="942"/>
                      <a:pt x="260" y="1867"/>
                      <a:pt x="255" y="2761"/>
                    </a:cubicBezTo>
                    <a:cubicBezTo>
                      <a:pt x="254" y="2865"/>
                      <a:pt x="254" y="2971"/>
                      <a:pt x="253" y="3076"/>
                    </a:cubicBezTo>
                    <a:cubicBezTo>
                      <a:pt x="252" y="4036"/>
                      <a:pt x="287" y="5006"/>
                      <a:pt x="357" y="5963"/>
                    </a:cubicBezTo>
                    <a:cubicBezTo>
                      <a:pt x="418" y="6781"/>
                      <a:pt x="480" y="7626"/>
                      <a:pt x="441" y="8470"/>
                    </a:cubicBezTo>
                    <a:cubicBezTo>
                      <a:pt x="411" y="9149"/>
                      <a:pt x="513" y="9700"/>
                      <a:pt x="603" y="10185"/>
                    </a:cubicBezTo>
                    <a:cubicBezTo>
                      <a:pt x="682" y="10614"/>
                      <a:pt x="751" y="10984"/>
                      <a:pt x="716" y="11354"/>
                    </a:cubicBezTo>
                    <a:cubicBezTo>
                      <a:pt x="712" y="11389"/>
                      <a:pt x="738" y="11420"/>
                      <a:pt x="773" y="11424"/>
                    </a:cubicBezTo>
                    <a:lnTo>
                      <a:pt x="780" y="11424"/>
                    </a:lnTo>
                    <a:lnTo>
                      <a:pt x="779" y="11425"/>
                    </a:lnTo>
                    <a:cubicBezTo>
                      <a:pt x="811" y="11425"/>
                      <a:pt x="839" y="11399"/>
                      <a:pt x="843" y="11367"/>
                    </a:cubicBezTo>
                    <a:cubicBezTo>
                      <a:pt x="880" y="10978"/>
                      <a:pt x="809" y="10601"/>
                      <a:pt x="729" y="10162"/>
                    </a:cubicBezTo>
                    <a:cubicBezTo>
                      <a:pt x="640" y="9684"/>
                      <a:pt x="539" y="9141"/>
                      <a:pt x="569" y="8476"/>
                    </a:cubicBezTo>
                    <a:cubicBezTo>
                      <a:pt x="608" y="7624"/>
                      <a:pt x="545" y="6775"/>
                      <a:pt x="484" y="5954"/>
                    </a:cubicBezTo>
                    <a:cubicBezTo>
                      <a:pt x="413" y="5001"/>
                      <a:pt x="378" y="4033"/>
                      <a:pt x="381" y="3076"/>
                    </a:cubicBezTo>
                    <a:cubicBezTo>
                      <a:pt x="381" y="2971"/>
                      <a:pt x="382" y="2867"/>
                      <a:pt x="382" y="2762"/>
                    </a:cubicBezTo>
                    <a:cubicBezTo>
                      <a:pt x="388" y="1858"/>
                      <a:pt x="394" y="923"/>
                      <a:pt x="133" y="46"/>
                    </a:cubicBezTo>
                    <a:cubicBezTo>
                      <a:pt x="124" y="19"/>
                      <a:pt x="9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5"/>
              <p:cNvSpPr/>
              <p:nvPr/>
            </p:nvSpPr>
            <p:spPr>
              <a:xfrm>
                <a:off x="4068000" y="302103"/>
                <a:ext cx="73036" cy="101853"/>
              </a:xfrm>
              <a:custGeom>
                <a:avLst/>
                <a:gdLst/>
                <a:ahLst/>
                <a:cxnLst/>
                <a:rect l="l" t="t" r="r" b="b"/>
                <a:pathLst>
                  <a:path w="2679" h="3736" extrusionOk="0">
                    <a:moveTo>
                      <a:pt x="130" y="0"/>
                    </a:moveTo>
                    <a:cubicBezTo>
                      <a:pt x="70" y="0"/>
                      <a:pt x="1" y="113"/>
                      <a:pt x="44" y="258"/>
                    </a:cubicBezTo>
                    <a:cubicBezTo>
                      <a:pt x="91" y="409"/>
                      <a:pt x="504" y="694"/>
                      <a:pt x="504" y="694"/>
                    </a:cubicBezTo>
                    <a:cubicBezTo>
                      <a:pt x="504" y="694"/>
                      <a:pt x="382" y="696"/>
                      <a:pt x="307" y="806"/>
                    </a:cubicBezTo>
                    <a:cubicBezTo>
                      <a:pt x="233" y="917"/>
                      <a:pt x="147" y="1302"/>
                      <a:pt x="152" y="1402"/>
                    </a:cubicBezTo>
                    <a:cubicBezTo>
                      <a:pt x="158" y="1501"/>
                      <a:pt x="251" y="1775"/>
                      <a:pt x="282" y="1861"/>
                    </a:cubicBezTo>
                    <a:cubicBezTo>
                      <a:pt x="312" y="1946"/>
                      <a:pt x="621" y="2108"/>
                      <a:pt x="621" y="2108"/>
                    </a:cubicBezTo>
                    <a:cubicBezTo>
                      <a:pt x="621" y="2108"/>
                      <a:pt x="520" y="2402"/>
                      <a:pt x="633" y="2668"/>
                    </a:cubicBezTo>
                    <a:cubicBezTo>
                      <a:pt x="746" y="2934"/>
                      <a:pt x="831" y="2989"/>
                      <a:pt x="972" y="3030"/>
                    </a:cubicBezTo>
                    <a:cubicBezTo>
                      <a:pt x="1111" y="3069"/>
                      <a:pt x="1670" y="3736"/>
                      <a:pt x="1670" y="3736"/>
                    </a:cubicBezTo>
                    <a:lnTo>
                      <a:pt x="2677" y="3170"/>
                    </a:lnTo>
                    <a:lnTo>
                      <a:pt x="2679" y="3170"/>
                    </a:lnTo>
                    <a:cubicBezTo>
                      <a:pt x="2679" y="3170"/>
                      <a:pt x="1932" y="2406"/>
                      <a:pt x="1854" y="2254"/>
                    </a:cubicBezTo>
                    <a:cubicBezTo>
                      <a:pt x="1776" y="2102"/>
                      <a:pt x="1662" y="1187"/>
                      <a:pt x="1545" y="1060"/>
                    </a:cubicBezTo>
                    <a:cubicBezTo>
                      <a:pt x="1428" y="934"/>
                      <a:pt x="1301" y="915"/>
                      <a:pt x="1301" y="915"/>
                    </a:cubicBezTo>
                    <a:cubicBezTo>
                      <a:pt x="1301" y="915"/>
                      <a:pt x="915" y="501"/>
                      <a:pt x="803" y="388"/>
                    </a:cubicBezTo>
                    <a:cubicBezTo>
                      <a:pt x="690" y="277"/>
                      <a:pt x="197" y="13"/>
                      <a:pt x="137" y="1"/>
                    </a:cubicBezTo>
                    <a:cubicBezTo>
                      <a:pt x="135" y="0"/>
                      <a:pt x="132" y="0"/>
                      <a:pt x="130"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5"/>
              <p:cNvSpPr/>
              <p:nvPr/>
            </p:nvSpPr>
            <p:spPr>
              <a:xfrm>
                <a:off x="4080378" y="319797"/>
                <a:ext cx="21074" cy="9215"/>
              </a:xfrm>
              <a:custGeom>
                <a:avLst/>
                <a:gdLst/>
                <a:ahLst/>
                <a:cxnLst/>
                <a:rect l="l" t="t" r="r" b="b"/>
                <a:pathLst>
                  <a:path w="773" h="338" extrusionOk="0">
                    <a:moveTo>
                      <a:pt x="49" y="1"/>
                    </a:moveTo>
                    <a:cubicBezTo>
                      <a:pt x="27" y="1"/>
                      <a:pt x="8" y="17"/>
                      <a:pt x="4" y="40"/>
                    </a:cubicBezTo>
                    <a:cubicBezTo>
                      <a:pt x="1" y="65"/>
                      <a:pt x="18" y="88"/>
                      <a:pt x="43" y="91"/>
                    </a:cubicBezTo>
                    <a:cubicBezTo>
                      <a:pt x="398" y="138"/>
                      <a:pt x="692" y="328"/>
                      <a:pt x="696" y="329"/>
                    </a:cubicBezTo>
                    <a:cubicBezTo>
                      <a:pt x="704" y="335"/>
                      <a:pt x="712" y="337"/>
                      <a:pt x="720" y="337"/>
                    </a:cubicBezTo>
                    <a:cubicBezTo>
                      <a:pt x="735" y="337"/>
                      <a:pt x="750" y="329"/>
                      <a:pt x="758" y="316"/>
                    </a:cubicBezTo>
                    <a:cubicBezTo>
                      <a:pt x="772" y="296"/>
                      <a:pt x="767" y="266"/>
                      <a:pt x="746" y="252"/>
                    </a:cubicBezTo>
                    <a:cubicBezTo>
                      <a:pt x="733" y="244"/>
                      <a:pt x="430" y="50"/>
                      <a:pt x="56" y="1"/>
                    </a:cubicBezTo>
                    <a:cubicBezTo>
                      <a:pt x="54" y="1"/>
                      <a:pt x="51"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5"/>
              <p:cNvSpPr/>
              <p:nvPr/>
            </p:nvSpPr>
            <p:spPr>
              <a:xfrm>
                <a:off x="4070808" y="328439"/>
                <a:ext cx="26908" cy="11859"/>
              </a:xfrm>
              <a:custGeom>
                <a:avLst/>
                <a:gdLst/>
                <a:ahLst/>
                <a:cxnLst/>
                <a:rect l="l" t="t" r="r" b="b"/>
                <a:pathLst>
                  <a:path w="987" h="435" extrusionOk="0">
                    <a:moveTo>
                      <a:pt x="937" y="0"/>
                    </a:moveTo>
                    <a:cubicBezTo>
                      <a:pt x="934" y="0"/>
                      <a:pt x="932" y="0"/>
                      <a:pt x="930" y="1"/>
                    </a:cubicBezTo>
                    <a:cubicBezTo>
                      <a:pt x="905" y="4"/>
                      <a:pt x="284" y="94"/>
                      <a:pt x="191" y="115"/>
                    </a:cubicBezTo>
                    <a:cubicBezTo>
                      <a:pt x="79" y="140"/>
                      <a:pt x="18" y="338"/>
                      <a:pt x="8" y="378"/>
                    </a:cubicBezTo>
                    <a:cubicBezTo>
                      <a:pt x="1" y="401"/>
                      <a:pt x="16" y="427"/>
                      <a:pt x="39" y="433"/>
                    </a:cubicBezTo>
                    <a:cubicBezTo>
                      <a:pt x="44" y="435"/>
                      <a:pt x="47" y="435"/>
                      <a:pt x="52" y="435"/>
                    </a:cubicBezTo>
                    <a:cubicBezTo>
                      <a:pt x="72" y="435"/>
                      <a:pt x="90" y="422"/>
                      <a:pt x="96" y="402"/>
                    </a:cubicBezTo>
                    <a:cubicBezTo>
                      <a:pt x="117" y="325"/>
                      <a:pt x="169" y="214"/>
                      <a:pt x="211" y="204"/>
                    </a:cubicBezTo>
                    <a:cubicBezTo>
                      <a:pt x="302" y="184"/>
                      <a:pt x="937" y="93"/>
                      <a:pt x="943" y="91"/>
                    </a:cubicBezTo>
                    <a:cubicBezTo>
                      <a:pt x="969" y="88"/>
                      <a:pt x="986" y="65"/>
                      <a:pt x="983" y="39"/>
                    </a:cubicBezTo>
                    <a:cubicBezTo>
                      <a:pt x="978" y="17"/>
                      <a:pt x="959" y="0"/>
                      <a:pt x="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5"/>
              <p:cNvSpPr/>
              <p:nvPr/>
            </p:nvSpPr>
            <p:spPr>
              <a:xfrm>
                <a:off x="4084413" y="347087"/>
                <a:ext cx="7524" cy="7197"/>
              </a:xfrm>
              <a:custGeom>
                <a:avLst/>
                <a:gdLst/>
                <a:ahLst/>
                <a:cxnLst/>
                <a:rect l="l" t="t" r="r" b="b"/>
                <a:pathLst>
                  <a:path w="276" h="264" extrusionOk="0">
                    <a:moveTo>
                      <a:pt x="225" y="0"/>
                    </a:moveTo>
                    <a:cubicBezTo>
                      <a:pt x="221" y="0"/>
                      <a:pt x="217" y="1"/>
                      <a:pt x="213" y="2"/>
                    </a:cubicBezTo>
                    <a:cubicBezTo>
                      <a:pt x="206" y="3"/>
                      <a:pt x="32" y="53"/>
                      <a:pt x="5" y="210"/>
                    </a:cubicBezTo>
                    <a:cubicBezTo>
                      <a:pt x="1" y="235"/>
                      <a:pt x="18" y="258"/>
                      <a:pt x="43" y="263"/>
                    </a:cubicBezTo>
                    <a:cubicBezTo>
                      <a:pt x="45" y="263"/>
                      <a:pt x="48" y="264"/>
                      <a:pt x="51" y="264"/>
                    </a:cubicBezTo>
                    <a:cubicBezTo>
                      <a:pt x="72" y="264"/>
                      <a:pt x="92" y="247"/>
                      <a:pt x="95" y="225"/>
                    </a:cubicBezTo>
                    <a:cubicBezTo>
                      <a:pt x="112" y="126"/>
                      <a:pt x="236" y="90"/>
                      <a:pt x="237" y="89"/>
                    </a:cubicBezTo>
                    <a:cubicBezTo>
                      <a:pt x="261" y="82"/>
                      <a:pt x="275" y="58"/>
                      <a:pt x="268" y="33"/>
                    </a:cubicBezTo>
                    <a:cubicBezTo>
                      <a:pt x="264" y="13"/>
                      <a:pt x="245"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5"/>
              <p:cNvSpPr/>
              <p:nvPr/>
            </p:nvSpPr>
            <p:spPr>
              <a:xfrm>
                <a:off x="4080487" y="339835"/>
                <a:ext cx="8888" cy="20992"/>
              </a:xfrm>
              <a:custGeom>
                <a:avLst/>
                <a:gdLst/>
                <a:ahLst/>
                <a:cxnLst/>
                <a:rect l="l" t="t" r="r" b="b"/>
                <a:pathLst>
                  <a:path w="326" h="770" extrusionOk="0">
                    <a:moveTo>
                      <a:pt x="203" y="1"/>
                    </a:moveTo>
                    <a:cubicBezTo>
                      <a:pt x="193" y="1"/>
                      <a:pt x="184" y="4"/>
                      <a:pt x="176" y="10"/>
                    </a:cubicBezTo>
                    <a:cubicBezTo>
                      <a:pt x="169" y="15"/>
                      <a:pt x="0" y="141"/>
                      <a:pt x="57" y="302"/>
                    </a:cubicBezTo>
                    <a:lnTo>
                      <a:pt x="66" y="316"/>
                    </a:lnTo>
                    <a:cubicBezTo>
                      <a:pt x="71" y="324"/>
                      <a:pt x="226" y="515"/>
                      <a:pt x="124" y="702"/>
                    </a:cubicBezTo>
                    <a:cubicBezTo>
                      <a:pt x="112" y="724"/>
                      <a:pt x="120" y="752"/>
                      <a:pt x="142" y="765"/>
                    </a:cubicBezTo>
                    <a:cubicBezTo>
                      <a:pt x="149" y="768"/>
                      <a:pt x="156" y="769"/>
                      <a:pt x="165" y="769"/>
                    </a:cubicBezTo>
                    <a:cubicBezTo>
                      <a:pt x="180" y="769"/>
                      <a:pt x="196" y="761"/>
                      <a:pt x="204" y="746"/>
                    </a:cubicBezTo>
                    <a:cubicBezTo>
                      <a:pt x="325" y="524"/>
                      <a:pt x="174" y="308"/>
                      <a:pt x="141" y="266"/>
                    </a:cubicBezTo>
                    <a:cubicBezTo>
                      <a:pt x="114" y="170"/>
                      <a:pt x="229" y="84"/>
                      <a:pt x="230" y="83"/>
                    </a:cubicBezTo>
                    <a:cubicBezTo>
                      <a:pt x="251" y="69"/>
                      <a:pt x="254" y="40"/>
                      <a:pt x="240" y="20"/>
                    </a:cubicBezTo>
                    <a:cubicBezTo>
                      <a:pt x="231" y="7"/>
                      <a:pt x="217"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5"/>
              <p:cNvSpPr/>
              <p:nvPr/>
            </p:nvSpPr>
            <p:spPr>
              <a:xfrm>
                <a:off x="4077351" y="342425"/>
                <a:ext cx="7279" cy="6516"/>
              </a:xfrm>
              <a:custGeom>
                <a:avLst/>
                <a:gdLst/>
                <a:ahLst/>
                <a:cxnLst/>
                <a:rect l="l" t="t" r="r" b="b"/>
                <a:pathLst>
                  <a:path w="267" h="239" extrusionOk="0">
                    <a:moveTo>
                      <a:pt x="52" y="1"/>
                    </a:moveTo>
                    <a:cubicBezTo>
                      <a:pt x="33" y="1"/>
                      <a:pt x="16" y="12"/>
                      <a:pt x="8" y="31"/>
                    </a:cubicBezTo>
                    <a:cubicBezTo>
                      <a:pt x="0" y="54"/>
                      <a:pt x="13" y="81"/>
                      <a:pt x="36" y="89"/>
                    </a:cubicBezTo>
                    <a:cubicBezTo>
                      <a:pt x="38" y="89"/>
                      <a:pt x="146" y="130"/>
                      <a:pt x="172" y="207"/>
                    </a:cubicBezTo>
                    <a:cubicBezTo>
                      <a:pt x="179" y="227"/>
                      <a:pt x="197" y="238"/>
                      <a:pt x="216" y="238"/>
                    </a:cubicBezTo>
                    <a:cubicBezTo>
                      <a:pt x="220" y="238"/>
                      <a:pt x="226" y="237"/>
                      <a:pt x="231" y="235"/>
                    </a:cubicBezTo>
                    <a:cubicBezTo>
                      <a:pt x="255" y="227"/>
                      <a:pt x="267" y="201"/>
                      <a:pt x="259" y="176"/>
                    </a:cubicBezTo>
                    <a:cubicBezTo>
                      <a:pt x="217" y="58"/>
                      <a:pt x="74" y="5"/>
                      <a:pt x="68" y="3"/>
                    </a:cubicBezTo>
                    <a:cubicBezTo>
                      <a:pt x="63" y="1"/>
                      <a:pt x="57"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5"/>
              <p:cNvSpPr/>
              <p:nvPr/>
            </p:nvSpPr>
            <p:spPr>
              <a:xfrm>
                <a:off x="4083976" y="369361"/>
                <a:ext cx="150816" cy="204005"/>
              </a:xfrm>
              <a:custGeom>
                <a:avLst/>
                <a:gdLst/>
                <a:ahLst/>
                <a:cxnLst/>
                <a:rect l="l" t="t" r="r" b="b"/>
                <a:pathLst>
                  <a:path w="5532" h="7483" extrusionOk="0">
                    <a:moveTo>
                      <a:pt x="1669" y="1"/>
                    </a:moveTo>
                    <a:cubicBezTo>
                      <a:pt x="1443" y="1"/>
                      <a:pt x="132" y="895"/>
                      <a:pt x="67" y="1062"/>
                    </a:cubicBezTo>
                    <a:cubicBezTo>
                      <a:pt x="0" y="1231"/>
                      <a:pt x="2330" y="5795"/>
                      <a:pt x="3291" y="6989"/>
                    </a:cubicBezTo>
                    <a:cubicBezTo>
                      <a:pt x="3541" y="7299"/>
                      <a:pt x="3998" y="7482"/>
                      <a:pt x="4432" y="7482"/>
                    </a:cubicBezTo>
                    <a:cubicBezTo>
                      <a:pt x="5002" y="7482"/>
                      <a:pt x="5532" y="7166"/>
                      <a:pt x="5501" y="6400"/>
                    </a:cubicBezTo>
                    <a:cubicBezTo>
                      <a:pt x="5449" y="5135"/>
                      <a:pt x="1868" y="33"/>
                      <a:pt x="1679" y="2"/>
                    </a:cubicBezTo>
                    <a:cubicBezTo>
                      <a:pt x="1676" y="1"/>
                      <a:pt x="1673" y="1"/>
                      <a:pt x="16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5"/>
              <p:cNvSpPr/>
              <p:nvPr/>
            </p:nvSpPr>
            <p:spPr>
              <a:xfrm>
                <a:off x="4080623" y="388473"/>
                <a:ext cx="87976" cy="163520"/>
              </a:xfrm>
              <a:custGeom>
                <a:avLst/>
                <a:gdLst/>
                <a:ahLst/>
                <a:cxnLst/>
                <a:rect l="l" t="t" r="r" b="b"/>
                <a:pathLst>
                  <a:path w="3227" h="5998" extrusionOk="0">
                    <a:moveTo>
                      <a:pt x="533" y="1"/>
                    </a:moveTo>
                    <a:cubicBezTo>
                      <a:pt x="522" y="1"/>
                      <a:pt x="512" y="4"/>
                      <a:pt x="502" y="9"/>
                    </a:cubicBezTo>
                    <a:cubicBezTo>
                      <a:pt x="491" y="15"/>
                      <a:pt x="239" y="162"/>
                      <a:pt x="135" y="326"/>
                    </a:cubicBezTo>
                    <a:cubicBezTo>
                      <a:pt x="0" y="542"/>
                      <a:pt x="2206" y="4663"/>
                      <a:pt x="3101" y="5969"/>
                    </a:cubicBezTo>
                    <a:cubicBezTo>
                      <a:pt x="3114" y="5987"/>
                      <a:pt x="3134" y="5997"/>
                      <a:pt x="3153" y="5997"/>
                    </a:cubicBezTo>
                    <a:lnTo>
                      <a:pt x="3153" y="5996"/>
                    </a:lnTo>
                    <a:cubicBezTo>
                      <a:pt x="3166" y="5996"/>
                      <a:pt x="3179" y="5993"/>
                      <a:pt x="3189" y="5986"/>
                    </a:cubicBezTo>
                    <a:cubicBezTo>
                      <a:pt x="3219" y="5966"/>
                      <a:pt x="3227" y="5925"/>
                      <a:pt x="3206" y="5896"/>
                    </a:cubicBezTo>
                    <a:cubicBezTo>
                      <a:pt x="2143" y="4346"/>
                      <a:pt x="285" y="696"/>
                      <a:pt x="251" y="383"/>
                    </a:cubicBezTo>
                    <a:cubicBezTo>
                      <a:pt x="342" y="250"/>
                      <a:pt x="563" y="121"/>
                      <a:pt x="566" y="120"/>
                    </a:cubicBezTo>
                    <a:cubicBezTo>
                      <a:pt x="596" y="103"/>
                      <a:pt x="606" y="63"/>
                      <a:pt x="589" y="33"/>
                    </a:cubicBezTo>
                    <a:cubicBezTo>
                      <a:pt x="577" y="12"/>
                      <a:pt x="555" y="1"/>
                      <a:pt x="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5"/>
              <p:cNvSpPr/>
              <p:nvPr/>
            </p:nvSpPr>
            <p:spPr>
              <a:xfrm>
                <a:off x="3845940" y="519528"/>
                <a:ext cx="22001" cy="25736"/>
              </a:xfrm>
              <a:custGeom>
                <a:avLst/>
                <a:gdLst/>
                <a:ahLst/>
                <a:cxnLst/>
                <a:rect l="l" t="t" r="r" b="b"/>
                <a:pathLst>
                  <a:path w="807" h="944" extrusionOk="0">
                    <a:moveTo>
                      <a:pt x="734" y="1"/>
                    </a:moveTo>
                    <a:cubicBezTo>
                      <a:pt x="716" y="1"/>
                      <a:pt x="698" y="9"/>
                      <a:pt x="685" y="24"/>
                    </a:cubicBezTo>
                    <a:lnTo>
                      <a:pt x="23" y="839"/>
                    </a:lnTo>
                    <a:cubicBezTo>
                      <a:pt x="0" y="867"/>
                      <a:pt x="5" y="906"/>
                      <a:pt x="31" y="930"/>
                    </a:cubicBezTo>
                    <a:cubicBezTo>
                      <a:pt x="44" y="939"/>
                      <a:pt x="58" y="943"/>
                      <a:pt x="72" y="943"/>
                    </a:cubicBezTo>
                    <a:cubicBezTo>
                      <a:pt x="91" y="943"/>
                      <a:pt x="109" y="935"/>
                      <a:pt x="122" y="920"/>
                    </a:cubicBezTo>
                    <a:lnTo>
                      <a:pt x="784" y="105"/>
                    </a:lnTo>
                    <a:cubicBezTo>
                      <a:pt x="806" y="77"/>
                      <a:pt x="802" y="37"/>
                      <a:pt x="775" y="15"/>
                    </a:cubicBezTo>
                    <a:cubicBezTo>
                      <a:pt x="763" y="5"/>
                      <a:pt x="748" y="1"/>
                      <a:pt x="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5"/>
              <p:cNvSpPr/>
              <p:nvPr/>
            </p:nvSpPr>
            <p:spPr>
              <a:xfrm>
                <a:off x="3855700" y="689651"/>
                <a:ext cx="19874" cy="26417"/>
              </a:xfrm>
              <a:custGeom>
                <a:avLst/>
                <a:gdLst/>
                <a:ahLst/>
                <a:cxnLst/>
                <a:rect l="l" t="t" r="r" b="b"/>
                <a:pathLst>
                  <a:path w="729" h="969" extrusionOk="0">
                    <a:moveTo>
                      <a:pt x="72" y="0"/>
                    </a:moveTo>
                    <a:cubicBezTo>
                      <a:pt x="66" y="0"/>
                      <a:pt x="61" y="1"/>
                      <a:pt x="55" y="2"/>
                    </a:cubicBezTo>
                    <a:cubicBezTo>
                      <a:pt x="20" y="11"/>
                      <a:pt x="0" y="45"/>
                      <a:pt x="10" y="80"/>
                    </a:cubicBezTo>
                    <a:cubicBezTo>
                      <a:pt x="97" y="415"/>
                      <a:pt x="302" y="710"/>
                      <a:pt x="617" y="954"/>
                    </a:cubicBezTo>
                    <a:cubicBezTo>
                      <a:pt x="629" y="964"/>
                      <a:pt x="643" y="968"/>
                      <a:pt x="657" y="968"/>
                    </a:cubicBezTo>
                    <a:cubicBezTo>
                      <a:pt x="675" y="968"/>
                      <a:pt x="694" y="960"/>
                      <a:pt x="707" y="944"/>
                    </a:cubicBezTo>
                    <a:cubicBezTo>
                      <a:pt x="729" y="916"/>
                      <a:pt x="724" y="875"/>
                      <a:pt x="696" y="854"/>
                    </a:cubicBezTo>
                    <a:cubicBezTo>
                      <a:pt x="403" y="626"/>
                      <a:pt x="213" y="355"/>
                      <a:pt x="133" y="48"/>
                    </a:cubicBezTo>
                    <a:cubicBezTo>
                      <a:pt x="125" y="19"/>
                      <a:pt x="10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5"/>
              <p:cNvSpPr/>
              <p:nvPr/>
            </p:nvSpPr>
            <p:spPr>
              <a:xfrm>
                <a:off x="3878547" y="700666"/>
                <a:ext cx="7824" cy="15240"/>
              </a:xfrm>
              <a:custGeom>
                <a:avLst/>
                <a:gdLst/>
                <a:ahLst/>
                <a:cxnLst/>
                <a:rect l="l" t="t" r="r" b="b"/>
                <a:pathLst>
                  <a:path w="287" h="559" extrusionOk="0">
                    <a:moveTo>
                      <a:pt x="71" y="0"/>
                    </a:moveTo>
                    <a:cubicBezTo>
                      <a:pt x="65" y="0"/>
                      <a:pt x="58" y="1"/>
                      <a:pt x="51" y="3"/>
                    </a:cubicBezTo>
                    <a:cubicBezTo>
                      <a:pt x="18" y="15"/>
                      <a:pt x="0" y="51"/>
                      <a:pt x="11" y="85"/>
                    </a:cubicBezTo>
                    <a:lnTo>
                      <a:pt x="155" y="514"/>
                    </a:lnTo>
                    <a:cubicBezTo>
                      <a:pt x="163" y="541"/>
                      <a:pt x="189" y="558"/>
                      <a:pt x="215" y="558"/>
                    </a:cubicBezTo>
                    <a:cubicBezTo>
                      <a:pt x="221" y="558"/>
                      <a:pt x="228" y="557"/>
                      <a:pt x="235" y="555"/>
                    </a:cubicBezTo>
                    <a:cubicBezTo>
                      <a:pt x="269" y="543"/>
                      <a:pt x="286" y="507"/>
                      <a:pt x="276" y="473"/>
                    </a:cubicBezTo>
                    <a:lnTo>
                      <a:pt x="133" y="44"/>
                    </a:lnTo>
                    <a:cubicBezTo>
                      <a:pt x="123" y="17"/>
                      <a:pt x="98"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35"/>
            <p:cNvGrpSpPr/>
            <p:nvPr/>
          </p:nvGrpSpPr>
          <p:grpSpPr>
            <a:xfrm>
              <a:off x="4212741" y="-39234"/>
              <a:ext cx="483855" cy="1344301"/>
              <a:chOff x="4212741" y="-39234"/>
              <a:chExt cx="483855" cy="1344301"/>
            </a:xfrm>
          </p:grpSpPr>
          <p:sp>
            <p:nvSpPr>
              <p:cNvPr id="2066" name="Google Shape;2066;p35"/>
              <p:cNvSpPr/>
              <p:nvPr/>
            </p:nvSpPr>
            <p:spPr>
              <a:xfrm>
                <a:off x="4436901" y="81188"/>
                <a:ext cx="26417" cy="1223841"/>
              </a:xfrm>
              <a:custGeom>
                <a:avLst/>
                <a:gdLst/>
                <a:ahLst/>
                <a:cxnLst/>
                <a:rect l="l" t="t" r="r" b="b"/>
                <a:pathLst>
                  <a:path w="969" h="44891" extrusionOk="0">
                    <a:moveTo>
                      <a:pt x="0" y="1"/>
                    </a:moveTo>
                    <a:lnTo>
                      <a:pt x="0" y="44890"/>
                    </a:lnTo>
                    <a:lnTo>
                      <a:pt x="968" y="44890"/>
                    </a:lnTo>
                    <a:lnTo>
                      <a:pt x="9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5"/>
              <p:cNvSpPr/>
              <p:nvPr/>
            </p:nvSpPr>
            <p:spPr>
              <a:xfrm>
                <a:off x="4436901" y="81188"/>
                <a:ext cx="26417" cy="1223841"/>
              </a:xfrm>
              <a:custGeom>
                <a:avLst/>
                <a:gdLst/>
                <a:ahLst/>
                <a:cxnLst/>
                <a:rect l="l" t="t" r="r" b="b"/>
                <a:pathLst>
                  <a:path w="969" h="44891" extrusionOk="0">
                    <a:moveTo>
                      <a:pt x="0" y="1"/>
                    </a:moveTo>
                    <a:lnTo>
                      <a:pt x="0" y="44890"/>
                    </a:lnTo>
                    <a:lnTo>
                      <a:pt x="968" y="44890"/>
                    </a:lnTo>
                    <a:lnTo>
                      <a:pt x="968" y="1"/>
                    </a:lnTo>
                    <a:close/>
                  </a:path>
                </a:pathLst>
              </a:custGeom>
              <a:solidFill>
                <a:srgbClr val="F4F3FE">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5"/>
              <p:cNvSpPr/>
              <p:nvPr/>
            </p:nvSpPr>
            <p:spPr>
              <a:xfrm>
                <a:off x="4436901" y="338145"/>
                <a:ext cx="26417" cy="85713"/>
              </a:xfrm>
              <a:custGeom>
                <a:avLst/>
                <a:gdLst/>
                <a:ahLst/>
                <a:cxnLst/>
                <a:rect l="l" t="t" r="r" b="b"/>
                <a:pathLst>
                  <a:path w="969" h="3144" extrusionOk="0">
                    <a:moveTo>
                      <a:pt x="0" y="1"/>
                    </a:moveTo>
                    <a:lnTo>
                      <a:pt x="0" y="3143"/>
                    </a:lnTo>
                    <a:lnTo>
                      <a:pt x="968" y="3143"/>
                    </a:lnTo>
                    <a:lnTo>
                      <a:pt x="96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5"/>
              <p:cNvSpPr/>
              <p:nvPr/>
            </p:nvSpPr>
            <p:spPr>
              <a:xfrm>
                <a:off x="4212741" y="-39234"/>
                <a:ext cx="483855" cy="419052"/>
              </a:xfrm>
              <a:custGeom>
                <a:avLst/>
                <a:gdLst/>
                <a:ahLst/>
                <a:cxnLst/>
                <a:rect l="l" t="t" r="r" b="b"/>
                <a:pathLst>
                  <a:path w="17748" h="15371" extrusionOk="0">
                    <a:moveTo>
                      <a:pt x="4437" y="1"/>
                    </a:moveTo>
                    <a:lnTo>
                      <a:pt x="0" y="7685"/>
                    </a:lnTo>
                    <a:lnTo>
                      <a:pt x="4437" y="15370"/>
                    </a:lnTo>
                    <a:lnTo>
                      <a:pt x="13310" y="15370"/>
                    </a:lnTo>
                    <a:lnTo>
                      <a:pt x="17747" y="7685"/>
                    </a:lnTo>
                    <a:lnTo>
                      <a:pt x="13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5"/>
              <p:cNvSpPr/>
              <p:nvPr/>
            </p:nvSpPr>
            <p:spPr>
              <a:xfrm>
                <a:off x="4226182" y="-27593"/>
                <a:ext cx="456947" cy="395742"/>
              </a:xfrm>
              <a:custGeom>
                <a:avLst/>
                <a:gdLst/>
                <a:ahLst/>
                <a:cxnLst/>
                <a:rect l="l" t="t" r="r" b="b"/>
                <a:pathLst>
                  <a:path w="16761" h="14516" extrusionOk="0">
                    <a:moveTo>
                      <a:pt x="12372" y="345"/>
                    </a:moveTo>
                    <a:lnTo>
                      <a:pt x="16364" y="7258"/>
                    </a:lnTo>
                    <a:lnTo>
                      <a:pt x="12372" y="14172"/>
                    </a:lnTo>
                    <a:lnTo>
                      <a:pt x="4390" y="14172"/>
                    </a:lnTo>
                    <a:lnTo>
                      <a:pt x="399" y="7258"/>
                    </a:lnTo>
                    <a:lnTo>
                      <a:pt x="4390" y="345"/>
                    </a:lnTo>
                    <a:close/>
                    <a:moveTo>
                      <a:pt x="4191" y="1"/>
                    </a:moveTo>
                    <a:lnTo>
                      <a:pt x="1" y="7258"/>
                    </a:lnTo>
                    <a:lnTo>
                      <a:pt x="4191" y="14515"/>
                    </a:lnTo>
                    <a:lnTo>
                      <a:pt x="12571" y="14515"/>
                    </a:lnTo>
                    <a:lnTo>
                      <a:pt x="16761" y="7258"/>
                    </a:lnTo>
                    <a:lnTo>
                      <a:pt x="125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5"/>
              <p:cNvSpPr/>
              <p:nvPr/>
            </p:nvSpPr>
            <p:spPr>
              <a:xfrm>
                <a:off x="4429431" y="29578"/>
                <a:ext cx="50463" cy="219872"/>
              </a:xfrm>
              <a:custGeom>
                <a:avLst/>
                <a:gdLst/>
                <a:ahLst/>
                <a:cxnLst/>
                <a:rect l="l" t="t" r="r" b="b"/>
                <a:pathLst>
                  <a:path w="1851" h="8065" extrusionOk="0">
                    <a:moveTo>
                      <a:pt x="900" y="1"/>
                    </a:moveTo>
                    <a:cubicBezTo>
                      <a:pt x="261" y="1"/>
                      <a:pt x="1" y="379"/>
                      <a:pt x="1" y="710"/>
                    </a:cubicBezTo>
                    <a:lnTo>
                      <a:pt x="300" y="7463"/>
                    </a:lnTo>
                    <a:cubicBezTo>
                      <a:pt x="300" y="7795"/>
                      <a:pt x="569" y="8064"/>
                      <a:pt x="901" y="8064"/>
                    </a:cubicBezTo>
                    <a:cubicBezTo>
                      <a:pt x="1233" y="8064"/>
                      <a:pt x="1502" y="7795"/>
                      <a:pt x="1502" y="7463"/>
                    </a:cubicBezTo>
                    <a:lnTo>
                      <a:pt x="1851" y="710"/>
                    </a:lnTo>
                    <a:cubicBezTo>
                      <a:pt x="1851" y="379"/>
                      <a:pt x="1540" y="1"/>
                      <a:pt x="9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5"/>
              <p:cNvSpPr/>
              <p:nvPr/>
            </p:nvSpPr>
            <p:spPr>
              <a:xfrm>
                <a:off x="4435483" y="266115"/>
                <a:ext cx="36995" cy="36968"/>
              </a:xfrm>
              <a:custGeom>
                <a:avLst/>
                <a:gdLst/>
                <a:ahLst/>
                <a:cxnLst/>
                <a:rect l="l" t="t" r="r" b="b"/>
                <a:pathLst>
                  <a:path w="1357" h="1356" extrusionOk="0">
                    <a:moveTo>
                      <a:pt x="679" y="0"/>
                    </a:moveTo>
                    <a:cubicBezTo>
                      <a:pt x="305" y="0"/>
                      <a:pt x="1" y="303"/>
                      <a:pt x="1" y="677"/>
                    </a:cubicBezTo>
                    <a:cubicBezTo>
                      <a:pt x="1" y="1052"/>
                      <a:pt x="305" y="1356"/>
                      <a:pt x="679" y="1356"/>
                    </a:cubicBezTo>
                    <a:cubicBezTo>
                      <a:pt x="1053" y="1356"/>
                      <a:pt x="1357" y="1052"/>
                      <a:pt x="1357" y="677"/>
                    </a:cubicBezTo>
                    <a:cubicBezTo>
                      <a:pt x="1357" y="303"/>
                      <a:pt x="1053" y="0"/>
                      <a:pt x="6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5"/>
              <p:cNvSpPr/>
              <p:nvPr/>
            </p:nvSpPr>
            <p:spPr>
              <a:xfrm>
                <a:off x="4376322" y="1283829"/>
                <a:ext cx="147545" cy="21237"/>
              </a:xfrm>
              <a:custGeom>
                <a:avLst/>
                <a:gdLst/>
                <a:ahLst/>
                <a:cxnLst/>
                <a:rect l="l" t="t" r="r" b="b"/>
                <a:pathLst>
                  <a:path w="5412" h="779" extrusionOk="0">
                    <a:moveTo>
                      <a:pt x="1" y="1"/>
                    </a:moveTo>
                    <a:lnTo>
                      <a:pt x="1" y="778"/>
                    </a:lnTo>
                    <a:lnTo>
                      <a:pt x="5411" y="778"/>
                    </a:lnTo>
                    <a:lnTo>
                      <a:pt x="5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5"/>
              <p:cNvSpPr/>
              <p:nvPr/>
            </p:nvSpPr>
            <p:spPr>
              <a:xfrm>
                <a:off x="4376322" y="1283829"/>
                <a:ext cx="147545" cy="21237"/>
              </a:xfrm>
              <a:custGeom>
                <a:avLst/>
                <a:gdLst/>
                <a:ahLst/>
                <a:cxnLst/>
                <a:rect l="l" t="t" r="r" b="b"/>
                <a:pathLst>
                  <a:path w="5412" h="779" extrusionOk="0">
                    <a:moveTo>
                      <a:pt x="1" y="1"/>
                    </a:moveTo>
                    <a:lnTo>
                      <a:pt x="1" y="778"/>
                    </a:lnTo>
                    <a:lnTo>
                      <a:pt x="5411" y="778"/>
                    </a:lnTo>
                    <a:lnTo>
                      <a:pt x="5411" y="1"/>
                    </a:lnTo>
                    <a:close/>
                  </a:path>
                </a:pathLst>
              </a:custGeom>
              <a:solidFill>
                <a:srgbClr val="F4F3FE">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75" name="Google Shape;2075;p35"/>
          <p:cNvSpPr/>
          <p:nvPr/>
        </p:nvSpPr>
        <p:spPr>
          <a:xfrm>
            <a:off x="7677121" y="2187090"/>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5"/>
          <p:cNvSpPr/>
          <p:nvPr/>
        </p:nvSpPr>
        <p:spPr>
          <a:xfrm>
            <a:off x="6330190" y="382319"/>
            <a:ext cx="574667" cy="199630"/>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003;p35">
            <a:extLst>
              <a:ext uri="{FF2B5EF4-FFF2-40B4-BE49-F238E27FC236}">
                <a16:creationId xmlns:a16="http://schemas.microsoft.com/office/drawing/2014/main" id="{44D5597D-7D1C-4D83-387F-1DDFA7957D5A}"/>
              </a:ext>
            </a:extLst>
          </p:cNvPr>
          <p:cNvSpPr txBox="1">
            <a:spLocks/>
          </p:cNvSpPr>
          <p:nvPr/>
        </p:nvSpPr>
        <p:spPr>
          <a:xfrm>
            <a:off x="6087990" y="2165518"/>
            <a:ext cx="2305500" cy="4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1600"/>
              </a:spcBef>
              <a:spcAft>
                <a:spcPts val="160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GB" dirty="0"/>
              <a:t>Which road users were impacted by the crash?</a:t>
            </a:r>
          </a:p>
        </p:txBody>
      </p:sp>
      <p:sp>
        <p:nvSpPr>
          <p:cNvPr id="3" name="Google Shape;2007;p35">
            <a:extLst>
              <a:ext uri="{FF2B5EF4-FFF2-40B4-BE49-F238E27FC236}">
                <a16:creationId xmlns:a16="http://schemas.microsoft.com/office/drawing/2014/main" id="{E35298EC-6D18-6810-1D75-859FC3F83139}"/>
              </a:ext>
            </a:extLst>
          </p:cNvPr>
          <p:cNvSpPr txBox="1">
            <a:spLocks/>
          </p:cNvSpPr>
          <p:nvPr/>
        </p:nvSpPr>
        <p:spPr>
          <a:xfrm>
            <a:off x="3687676" y="2934881"/>
            <a:ext cx="734700" cy="4476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a:buNone/>
              <a:defRPr sz="3000" b="1" i="0" u="none" strike="noStrike" cap="none">
                <a:solidFill>
                  <a:schemeClr val="lt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05</a:t>
            </a:r>
          </a:p>
        </p:txBody>
      </p:sp>
      <p:sp>
        <p:nvSpPr>
          <p:cNvPr id="4" name="Google Shape;2010;p35">
            <a:extLst>
              <a:ext uri="{FF2B5EF4-FFF2-40B4-BE49-F238E27FC236}">
                <a16:creationId xmlns:a16="http://schemas.microsoft.com/office/drawing/2014/main" id="{D16AA7B8-090B-1908-DA48-CF881EE79FBC}"/>
              </a:ext>
            </a:extLst>
          </p:cNvPr>
          <p:cNvSpPr txBox="1">
            <a:spLocks/>
          </p:cNvSpPr>
          <p:nvPr/>
        </p:nvSpPr>
        <p:spPr>
          <a:xfrm>
            <a:off x="6087991" y="1792383"/>
            <a:ext cx="2865275"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200" b="0" i="0" u="none" strike="noStrike" cap="none">
                <a:solidFill>
                  <a:schemeClr val="dk1"/>
                </a:solidFill>
                <a:latin typeface="Archivo SemiBold"/>
                <a:ea typeface="Archivo SemiBold"/>
                <a:cs typeface="Archivo SemiBold"/>
                <a:sym typeface="Archivo SemiBo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Impacted road users</a:t>
            </a:r>
          </a:p>
        </p:txBody>
      </p:sp>
      <p:pic>
        <p:nvPicPr>
          <p:cNvPr id="5" name="Google Shape;2996;p46">
            <a:extLst>
              <a:ext uri="{FF2B5EF4-FFF2-40B4-BE49-F238E27FC236}">
                <a16:creationId xmlns:a16="http://schemas.microsoft.com/office/drawing/2014/main" id="{6ACE3803-2B79-F533-44F3-9142229ED968}"/>
              </a:ext>
            </a:extLst>
          </p:cNvPr>
          <p:cNvPicPr preferRelativeResize="0">
            <a:picLocks/>
          </p:cNvPicPr>
          <p:nvPr/>
        </p:nvPicPr>
        <p:blipFill rotWithShape="1">
          <a:blip r:embed="rId3">
            <a:alphaModFix/>
          </a:blip>
          <a:srcRect t="7741" b="7741"/>
          <a:stretch/>
        </p:blipFill>
        <p:spPr>
          <a:xfrm>
            <a:off x="0" y="0"/>
            <a:ext cx="9144003" cy="5143499"/>
          </a:xfrm>
          <a:prstGeom prst="rect">
            <a:avLst/>
          </a:prstGeom>
          <a:noFill/>
          <a:ln>
            <a:noFill/>
          </a:ln>
        </p:spPr>
      </p:pic>
      <p:sp>
        <p:nvSpPr>
          <p:cNvPr id="6" name="TextBox 5">
            <a:extLst>
              <a:ext uri="{FF2B5EF4-FFF2-40B4-BE49-F238E27FC236}">
                <a16:creationId xmlns:a16="http://schemas.microsoft.com/office/drawing/2014/main" id="{26444D24-F6C5-52E3-A2D6-1A0107DBC54D}"/>
              </a:ext>
            </a:extLst>
          </p:cNvPr>
          <p:cNvSpPr txBox="1"/>
          <p:nvPr/>
        </p:nvSpPr>
        <p:spPr>
          <a:xfrm>
            <a:off x="644041" y="2964206"/>
            <a:ext cx="4286197" cy="923330"/>
          </a:xfrm>
          <a:prstGeom prst="rect">
            <a:avLst/>
          </a:prstGeom>
          <a:noFill/>
        </p:spPr>
        <p:txBody>
          <a:bodyPr wrap="square" rtlCol="0">
            <a:spAutoFit/>
          </a:bodyPr>
          <a:lstStyle/>
          <a:p>
            <a:r>
              <a:rPr lang="en-GB" sz="5400" b="0" i="0" dirty="0">
                <a:solidFill>
                  <a:schemeClr val="bg1"/>
                </a:solidFill>
                <a:effectLst/>
                <a:latin typeface="+mn-lt"/>
              </a:rPr>
              <a:t>THANK YOU</a:t>
            </a:r>
            <a:endParaRPr lang="en-US" sz="4400" dirty="0">
              <a:solidFill>
                <a:schemeClr val="bg1"/>
              </a:solidFill>
              <a:latin typeface="+mn-lt"/>
            </a:endParaRPr>
          </a:p>
        </p:txBody>
      </p:sp>
      <p:sp>
        <p:nvSpPr>
          <p:cNvPr id="7" name="TextBox 6">
            <a:extLst>
              <a:ext uri="{FF2B5EF4-FFF2-40B4-BE49-F238E27FC236}">
                <a16:creationId xmlns:a16="http://schemas.microsoft.com/office/drawing/2014/main" id="{AA24EF28-E41F-5289-10BA-0070F7148640}"/>
              </a:ext>
            </a:extLst>
          </p:cNvPr>
          <p:cNvSpPr txBox="1"/>
          <p:nvPr/>
        </p:nvSpPr>
        <p:spPr>
          <a:xfrm>
            <a:off x="8462100" y="0"/>
            <a:ext cx="574667" cy="307777"/>
          </a:xfrm>
          <a:prstGeom prst="rect">
            <a:avLst/>
          </a:prstGeom>
          <a:noFill/>
        </p:spPr>
        <p:txBody>
          <a:bodyPr wrap="square" rtlCol="0">
            <a:spAutoFit/>
          </a:bodyPr>
          <a:lstStyle/>
          <a:p>
            <a:r>
              <a:rPr lang="en-US" dirty="0">
                <a:solidFill>
                  <a:schemeClr val="bg1"/>
                </a:solidFill>
              </a:rPr>
              <a:t>CR</a:t>
            </a:r>
          </a:p>
        </p:txBody>
      </p:sp>
    </p:spTree>
    <p:extLst>
      <p:ext uri="{BB962C8B-B14F-4D97-AF65-F5344CB8AC3E}">
        <p14:creationId xmlns:p14="http://schemas.microsoft.com/office/powerpoint/2010/main" val="2948470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Questions to </a:t>
            </a:r>
            <a:r>
              <a:rPr lang="en" dirty="0">
                <a:solidFill>
                  <a:schemeClr val="tx1"/>
                </a:solidFill>
              </a:rPr>
              <a:t>answer</a:t>
            </a:r>
            <a:endParaRPr dirty="0">
              <a:solidFill>
                <a:schemeClr val="tx1"/>
              </a:solidFill>
            </a:endParaRPr>
          </a:p>
        </p:txBody>
      </p:sp>
      <p:sp>
        <p:nvSpPr>
          <p:cNvPr id="2001" name="Google Shape;2001;p35"/>
          <p:cNvSpPr txBox="1">
            <a:spLocks noGrp="1"/>
          </p:cNvSpPr>
          <p:nvPr>
            <p:ph type="subTitle" idx="3"/>
          </p:nvPr>
        </p:nvSpPr>
        <p:spPr>
          <a:xfrm>
            <a:off x="872400" y="3772910"/>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Which location had the most crashes?</a:t>
            </a:r>
            <a:endParaRPr sz="1600" dirty="0"/>
          </a:p>
        </p:txBody>
      </p:sp>
      <p:sp>
        <p:nvSpPr>
          <p:cNvPr id="2002" name="Google Shape;2002;p35"/>
          <p:cNvSpPr txBox="1">
            <a:spLocks noGrp="1"/>
          </p:cNvSpPr>
          <p:nvPr>
            <p:ph type="subTitle" idx="1"/>
          </p:nvPr>
        </p:nvSpPr>
        <p:spPr>
          <a:xfrm>
            <a:off x="872400" y="2187110"/>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Which environment led to the most crashes?</a:t>
            </a:r>
            <a:endParaRPr dirty="0"/>
          </a:p>
        </p:txBody>
      </p:sp>
      <p:sp>
        <p:nvSpPr>
          <p:cNvPr id="2003" name="Google Shape;2003;p35"/>
          <p:cNvSpPr txBox="1">
            <a:spLocks noGrp="1"/>
          </p:cNvSpPr>
          <p:nvPr>
            <p:ph type="subTitle" idx="2"/>
          </p:nvPr>
        </p:nvSpPr>
        <p:spPr>
          <a:xfrm>
            <a:off x="3571669" y="2187110"/>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During what time period did the most crashes occur?</a:t>
            </a:r>
            <a:endParaRPr dirty="0"/>
          </a:p>
        </p:txBody>
      </p:sp>
      <p:sp>
        <p:nvSpPr>
          <p:cNvPr id="2004" name="Google Shape;2004;p35"/>
          <p:cNvSpPr txBox="1">
            <a:spLocks noGrp="1"/>
          </p:cNvSpPr>
          <p:nvPr>
            <p:ph type="subTitle" idx="4"/>
          </p:nvPr>
        </p:nvSpPr>
        <p:spPr>
          <a:xfrm>
            <a:off x="3571669" y="3772910"/>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an API what insight can we find?</a:t>
            </a:r>
            <a:endParaRPr dirty="0"/>
          </a:p>
        </p:txBody>
      </p:sp>
      <p:sp>
        <p:nvSpPr>
          <p:cNvPr id="2005" name="Google Shape;2005;p35"/>
          <p:cNvSpPr txBox="1">
            <a:spLocks noGrp="1"/>
          </p:cNvSpPr>
          <p:nvPr>
            <p:ph type="title" idx="5"/>
          </p:nvPr>
        </p:nvSpPr>
        <p:spPr>
          <a:xfrm>
            <a:off x="988407" y="134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006" name="Google Shape;2006;p35"/>
          <p:cNvSpPr txBox="1">
            <a:spLocks noGrp="1"/>
          </p:cNvSpPr>
          <p:nvPr>
            <p:ph type="title" idx="6"/>
          </p:nvPr>
        </p:nvSpPr>
        <p:spPr>
          <a:xfrm>
            <a:off x="6170157" y="1347804"/>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007" name="Google Shape;2007;p35"/>
          <p:cNvSpPr txBox="1">
            <a:spLocks noGrp="1"/>
          </p:cNvSpPr>
          <p:nvPr>
            <p:ph type="title" idx="7"/>
          </p:nvPr>
        </p:nvSpPr>
        <p:spPr>
          <a:xfrm>
            <a:off x="3687676" y="134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2008" name="Google Shape;2008;p35"/>
          <p:cNvSpPr txBox="1">
            <a:spLocks noGrp="1"/>
          </p:cNvSpPr>
          <p:nvPr>
            <p:ph type="title" idx="8"/>
          </p:nvPr>
        </p:nvSpPr>
        <p:spPr>
          <a:xfrm>
            <a:off x="971978" y="29305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2009" name="Google Shape;2009;p35"/>
          <p:cNvSpPr txBox="1">
            <a:spLocks noGrp="1"/>
          </p:cNvSpPr>
          <p:nvPr>
            <p:ph type="subTitle" idx="9"/>
          </p:nvPr>
        </p:nvSpPr>
        <p:spPr>
          <a:xfrm>
            <a:off x="872400" y="1813975"/>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Environment</a:t>
            </a:r>
            <a:endParaRPr dirty="0"/>
          </a:p>
        </p:txBody>
      </p:sp>
      <p:sp>
        <p:nvSpPr>
          <p:cNvPr id="2010" name="Google Shape;2010;p35"/>
          <p:cNvSpPr txBox="1">
            <a:spLocks noGrp="1"/>
          </p:cNvSpPr>
          <p:nvPr>
            <p:ph type="subTitle" idx="13"/>
          </p:nvPr>
        </p:nvSpPr>
        <p:spPr>
          <a:xfrm>
            <a:off x="3571671" y="1813975"/>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Time period</a:t>
            </a:r>
            <a:endParaRPr dirty="0"/>
          </a:p>
        </p:txBody>
      </p:sp>
      <p:sp>
        <p:nvSpPr>
          <p:cNvPr id="2011" name="Google Shape;2011;p35"/>
          <p:cNvSpPr txBox="1">
            <a:spLocks noGrp="1"/>
          </p:cNvSpPr>
          <p:nvPr>
            <p:ph type="subTitle" idx="14"/>
          </p:nvPr>
        </p:nvSpPr>
        <p:spPr>
          <a:xfrm>
            <a:off x="872400" y="3399750"/>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Location</a:t>
            </a:r>
            <a:endParaRPr dirty="0"/>
          </a:p>
        </p:txBody>
      </p:sp>
      <p:sp>
        <p:nvSpPr>
          <p:cNvPr id="2012" name="Google Shape;2012;p35"/>
          <p:cNvSpPr txBox="1">
            <a:spLocks noGrp="1"/>
          </p:cNvSpPr>
          <p:nvPr>
            <p:ph type="subTitle" idx="15"/>
          </p:nvPr>
        </p:nvSpPr>
        <p:spPr>
          <a:xfrm>
            <a:off x="3571671" y="3399750"/>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API</a:t>
            </a:r>
            <a:endParaRPr dirty="0"/>
          </a:p>
        </p:txBody>
      </p:sp>
      <p:grpSp>
        <p:nvGrpSpPr>
          <p:cNvPr id="2013" name="Google Shape;2013;p35"/>
          <p:cNvGrpSpPr/>
          <p:nvPr/>
        </p:nvGrpSpPr>
        <p:grpSpPr>
          <a:xfrm flipH="1">
            <a:off x="6832968" y="2709209"/>
            <a:ext cx="1688305" cy="2051972"/>
            <a:chOff x="3590454" y="-39234"/>
            <a:chExt cx="1106142" cy="1344409"/>
          </a:xfrm>
        </p:grpSpPr>
        <p:grpSp>
          <p:nvGrpSpPr>
            <p:cNvPr id="2014" name="Google Shape;2014;p35"/>
            <p:cNvGrpSpPr/>
            <p:nvPr/>
          </p:nvGrpSpPr>
          <p:grpSpPr>
            <a:xfrm>
              <a:off x="3590454" y="105589"/>
              <a:ext cx="644338" cy="1199586"/>
              <a:chOff x="3590454" y="105589"/>
              <a:chExt cx="644338" cy="1199586"/>
            </a:xfrm>
          </p:grpSpPr>
          <p:sp>
            <p:nvSpPr>
              <p:cNvPr id="2015" name="Google Shape;2015;p35"/>
              <p:cNvSpPr/>
              <p:nvPr/>
            </p:nvSpPr>
            <p:spPr>
              <a:xfrm>
                <a:off x="3863606" y="105589"/>
                <a:ext cx="230723" cy="235902"/>
              </a:xfrm>
              <a:custGeom>
                <a:avLst/>
                <a:gdLst/>
                <a:ahLst/>
                <a:cxnLst/>
                <a:rect l="l" t="t" r="r" b="b"/>
                <a:pathLst>
                  <a:path w="8463" h="8653" extrusionOk="0">
                    <a:moveTo>
                      <a:pt x="3920" y="0"/>
                    </a:moveTo>
                    <a:cubicBezTo>
                      <a:pt x="3650" y="0"/>
                      <a:pt x="3371" y="30"/>
                      <a:pt x="3086" y="99"/>
                    </a:cubicBezTo>
                    <a:cubicBezTo>
                      <a:pt x="1983" y="368"/>
                      <a:pt x="1274" y="834"/>
                      <a:pt x="872" y="1292"/>
                    </a:cubicBezTo>
                    <a:cubicBezTo>
                      <a:pt x="469" y="1752"/>
                      <a:pt x="218" y="2282"/>
                      <a:pt x="118" y="2764"/>
                    </a:cubicBezTo>
                    <a:cubicBezTo>
                      <a:pt x="0" y="3327"/>
                      <a:pt x="15" y="3922"/>
                      <a:pt x="132" y="4399"/>
                    </a:cubicBezTo>
                    <a:cubicBezTo>
                      <a:pt x="248" y="4877"/>
                      <a:pt x="360" y="5292"/>
                      <a:pt x="382" y="5667"/>
                    </a:cubicBezTo>
                    <a:cubicBezTo>
                      <a:pt x="406" y="6088"/>
                      <a:pt x="246" y="6571"/>
                      <a:pt x="357" y="7376"/>
                    </a:cubicBezTo>
                    <a:cubicBezTo>
                      <a:pt x="476" y="8236"/>
                      <a:pt x="766" y="8653"/>
                      <a:pt x="766" y="8653"/>
                    </a:cubicBezTo>
                    <a:cubicBezTo>
                      <a:pt x="766" y="8653"/>
                      <a:pt x="1114" y="8573"/>
                      <a:pt x="1343" y="8530"/>
                    </a:cubicBezTo>
                    <a:lnTo>
                      <a:pt x="1330" y="8077"/>
                    </a:lnTo>
                    <a:lnTo>
                      <a:pt x="1485" y="8485"/>
                    </a:lnTo>
                    <a:cubicBezTo>
                      <a:pt x="2202" y="8340"/>
                      <a:pt x="3416" y="8107"/>
                      <a:pt x="3825" y="7936"/>
                    </a:cubicBezTo>
                    <a:lnTo>
                      <a:pt x="8264" y="6856"/>
                    </a:lnTo>
                    <a:cubicBezTo>
                      <a:pt x="8463" y="6588"/>
                      <a:pt x="8299" y="5657"/>
                      <a:pt x="8163" y="5375"/>
                    </a:cubicBezTo>
                    <a:cubicBezTo>
                      <a:pt x="8025" y="5093"/>
                      <a:pt x="7814" y="4848"/>
                      <a:pt x="7693" y="4561"/>
                    </a:cubicBezTo>
                    <a:cubicBezTo>
                      <a:pt x="7411" y="3894"/>
                      <a:pt x="7653" y="3099"/>
                      <a:pt x="7389" y="2427"/>
                    </a:cubicBezTo>
                    <a:cubicBezTo>
                      <a:pt x="7119" y="1737"/>
                      <a:pt x="6563" y="872"/>
                      <a:pt x="5875" y="506"/>
                    </a:cubicBezTo>
                    <a:cubicBezTo>
                      <a:pt x="5389" y="247"/>
                      <a:pt x="4696" y="0"/>
                      <a:pt x="3920" y="0"/>
                    </a:cubicBezTo>
                    <a:close/>
                  </a:path>
                </a:pathLst>
              </a:custGeom>
              <a:solidFill>
                <a:srgbClr val="3A4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3928793" y="304747"/>
                <a:ext cx="116656" cy="134622"/>
              </a:xfrm>
              <a:custGeom>
                <a:avLst/>
                <a:gdLst/>
                <a:ahLst/>
                <a:cxnLst/>
                <a:rect l="l" t="t" r="r" b="b"/>
                <a:pathLst>
                  <a:path w="4279" h="4938" extrusionOk="0">
                    <a:moveTo>
                      <a:pt x="680" y="0"/>
                    </a:moveTo>
                    <a:lnTo>
                      <a:pt x="904" y="1550"/>
                    </a:lnTo>
                    <a:lnTo>
                      <a:pt x="0" y="1761"/>
                    </a:lnTo>
                    <a:lnTo>
                      <a:pt x="782" y="4023"/>
                    </a:lnTo>
                    <a:lnTo>
                      <a:pt x="3527" y="4937"/>
                    </a:lnTo>
                    <a:lnTo>
                      <a:pt x="4279" y="1538"/>
                    </a:lnTo>
                    <a:lnTo>
                      <a:pt x="3323" y="1398"/>
                    </a:lnTo>
                    <a:lnTo>
                      <a:pt x="3066" y="59"/>
                    </a:lnTo>
                    <a:lnTo>
                      <a:pt x="680" y="0"/>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3898967" y="127835"/>
                <a:ext cx="164120" cy="201088"/>
              </a:xfrm>
              <a:custGeom>
                <a:avLst/>
                <a:gdLst/>
                <a:ahLst/>
                <a:cxnLst/>
                <a:rect l="l" t="t" r="r" b="b"/>
                <a:pathLst>
                  <a:path w="6020" h="7376" extrusionOk="0">
                    <a:moveTo>
                      <a:pt x="3000" y="0"/>
                    </a:moveTo>
                    <a:cubicBezTo>
                      <a:pt x="2739" y="0"/>
                      <a:pt x="2455" y="36"/>
                      <a:pt x="2122" y="106"/>
                    </a:cubicBezTo>
                    <a:cubicBezTo>
                      <a:pt x="1141" y="313"/>
                      <a:pt x="557" y="945"/>
                      <a:pt x="279" y="1811"/>
                    </a:cubicBezTo>
                    <a:cubicBezTo>
                      <a:pt x="1" y="2676"/>
                      <a:pt x="464" y="3766"/>
                      <a:pt x="742" y="4554"/>
                    </a:cubicBezTo>
                    <a:cubicBezTo>
                      <a:pt x="1009" y="5311"/>
                      <a:pt x="1382" y="6217"/>
                      <a:pt x="1958" y="6657"/>
                    </a:cubicBezTo>
                    <a:cubicBezTo>
                      <a:pt x="2474" y="7051"/>
                      <a:pt x="3030" y="7375"/>
                      <a:pt x="3779" y="7375"/>
                    </a:cubicBezTo>
                    <a:cubicBezTo>
                      <a:pt x="3939" y="7375"/>
                      <a:pt x="4107" y="7360"/>
                      <a:pt x="4286" y="7328"/>
                    </a:cubicBezTo>
                    <a:cubicBezTo>
                      <a:pt x="5303" y="7147"/>
                      <a:pt x="5719" y="6316"/>
                      <a:pt x="5867" y="5587"/>
                    </a:cubicBezTo>
                    <a:cubicBezTo>
                      <a:pt x="6020" y="4835"/>
                      <a:pt x="5872" y="3519"/>
                      <a:pt x="5776" y="2836"/>
                    </a:cubicBezTo>
                    <a:cubicBezTo>
                      <a:pt x="5681" y="2153"/>
                      <a:pt x="5540" y="954"/>
                      <a:pt x="4473" y="411"/>
                    </a:cubicBezTo>
                    <a:cubicBezTo>
                      <a:pt x="3930" y="135"/>
                      <a:pt x="3507" y="0"/>
                      <a:pt x="3000"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4037002" y="210225"/>
                <a:ext cx="11069" cy="18457"/>
              </a:xfrm>
              <a:custGeom>
                <a:avLst/>
                <a:gdLst/>
                <a:ahLst/>
                <a:cxnLst/>
                <a:rect l="l" t="t" r="r" b="b"/>
                <a:pathLst>
                  <a:path w="406" h="677" extrusionOk="0">
                    <a:moveTo>
                      <a:pt x="164" y="0"/>
                    </a:moveTo>
                    <a:cubicBezTo>
                      <a:pt x="159" y="0"/>
                      <a:pt x="154" y="0"/>
                      <a:pt x="149" y="1"/>
                    </a:cubicBezTo>
                    <a:cubicBezTo>
                      <a:pt x="54" y="16"/>
                      <a:pt x="0" y="179"/>
                      <a:pt x="29" y="365"/>
                    </a:cubicBezTo>
                    <a:cubicBezTo>
                      <a:pt x="57" y="542"/>
                      <a:pt x="150" y="676"/>
                      <a:pt x="242" y="676"/>
                    </a:cubicBezTo>
                    <a:cubicBezTo>
                      <a:pt x="247" y="676"/>
                      <a:pt x="251" y="676"/>
                      <a:pt x="256" y="675"/>
                    </a:cubicBezTo>
                    <a:cubicBezTo>
                      <a:pt x="352" y="660"/>
                      <a:pt x="405" y="497"/>
                      <a:pt x="375" y="311"/>
                    </a:cubicBezTo>
                    <a:cubicBezTo>
                      <a:pt x="347" y="134"/>
                      <a:pt x="255"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3982965" y="218786"/>
                <a:ext cx="11069" cy="18429"/>
              </a:xfrm>
              <a:custGeom>
                <a:avLst/>
                <a:gdLst/>
                <a:ahLst/>
                <a:cxnLst/>
                <a:rect l="l" t="t" r="r" b="b"/>
                <a:pathLst>
                  <a:path w="406" h="676" extrusionOk="0">
                    <a:moveTo>
                      <a:pt x="165" y="0"/>
                    </a:moveTo>
                    <a:cubicBezTo>
                      <a:pt x="160" y="0"/>
                      <a:pt x="156" y="1"/>
                      <a:pt x="151" y="1"/>
                    </a:cubicBezTo>
                    <a:cubicBezTo>
                      <a:pt x="54" y="16"/>
                      <a:pt x="1" y="179"/>
                      <a:pt x="31" y="364"/>
                    </a:cubicBezTo>
                    <a:cubicBezTo>
                      <a:pt x="59" y="541"/>
                      <a:pt x="151" y="675"/>
                      <a:pt x="242" y="675"/>
                    </a:cubicBezTo>
                    <a:cubicBezTo>
                      <a:pt x="247" y="675"/>
                      <a:pt x="252" y="675"/>
                      <a:pt x="257" y="674"/>
                    </a:cubicBezTo>
                    <a:cubicBezTo>
                      <a:pt x="352" y="659"/>
                      <a:pt x="406" y="496"/>
                      <a:pt x="376" y="310"/>
                    </a:cubicBezTo>
                    <a:cubicBezTo>
                      <a:pt x="349" y="134"/>
                      <a:pt x="25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5"/>
              <p:cNvSpPr/>
              <p:nvPr/>
            </p:nvSpPr>
            <p:spPr>
              <a:xfrm>
                <a:off x="3978276" y="323941"/>
                <a:ext cx="32551" cy="6107"/>
              </a:xfrm>
              <a:custGeom>
                <a:avLst/>
                <a:gdLst/>
                <a:ahLst/>
                <a:cxnLst/>
                <a:rect l="l" t="t" r="r" b="b"/>
                <a:pathLst>
                  <a:path w="1194" h="224" extrusionOk="0">
                    <a:moveTo>
                      <a:pt x="50" y="0"/>
                    </a:moveTo>
                    <a:cubicBezTo>
                      <a:pt x="31" y="0"/>
                      <a:pt x="13" y="13"/>
                      <a:pt x="7" y="33"/>
                    </a:cubicBezTo>
                    <a:cubicBezTo>
                      <a:pt x="0" y="56"/>
                      <a:pt x="13" y="82"/>
                      <a:pt x="38" y="90"/>
                    </a:cubicBezTo>
                    <a:cubicBezTo>
                      <a:pt x="323" y="178"/>
                      <a:pt x="611" y="224"/>
                      <a:pt x="898" y="224"/>
                    </a:cubicBezTo>
                    <a:cubicBezTo>
                      <a:pt x="981" y="224"/>
                      <a:pt x="1066" y="220"/>
                      <a:pt x="1150" y="212"/>
                    </a:cubicBezTo>
                    <a:cubicBezTo>
                      <a:pt x="1176" y="210"/>
                      <a:pt x="1193" y="188"/>
                      <a:pt x="1191" y="162"/>
                    </a:cubicBezTo>
                    <a:cubicBezTo>
                      <a:pt x="1190" y="139"/>
                      <a:pt x="1168" y="121"/>
                      <a:pt x="1146" y="121"/>
                    </a:cubicBezTo>
                    <a:cubicBezTo>
                      <a:pt x="1145" y="121"/>
                      <a:pt x="1143" y="121"/>
                      <a:pt x="1142" y="121"/>
                    </a:cubicBezTo>
                    <a:cubicBezTo>
                      <a:pt x="1061" y="129"/>
                      <a:pt x="980" y="132"/>
                      <a:pt x="899" y="132"/>
                    </a:cubicBezTo>
                    <a:cubicBezTo>
                      <a:pt x="621" y="132"/>
                      <a:pt x="341" y="89"/>
                      <a:pt x="64" y="3"/>
                    </a:cubicBezTo>
                    <a:cubicBezTo>
                      <a:pt x="60" y="1"/>
                      <a:pt x="55" y="0"/>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5"/>
              <p:cNvSpPr/>
              <p:nvPr/>
            </p:nvSpPr>
            <p:spPr>
              <a:xfrm>
                <a:off x="3956520" y="196839"/>
                <a:ext cx="35496" cy="14749"/>
              </a:xfrm>
              <a:custGeom>
                <a:avLst/>
                <a:gdLst/>
                <a:ahLst/>
                <a:cxnLst/>
                <a:rect l="l" t="t" r="r" b="b"/>
                <a:pathLst>
                  <a:path w="1302" h="541" extrusionOk="0">
                    <a:moveTo>
                      <a:pt x="1045" y="0"/>
                    </a:moveTo>
                    <a:cubicBezTo>
                      <a:pt x="976" y="0"/>
                      <a:pt x="895" y="10"/>
                      <a:pt x="810" y="28"/>
                    </a:cubicBezTo>
                    <a:lnTo>
                      <a:pt x="811" y="28"/>
                    </a:lnTo>
                    <a:cubicBezTo>
                      <a:pt x="484" y="95"/>
                      <a:pt x="276" y="205"/>
                      <a:pt x="135" y="337"/>
                    </a:cubicBezTo>
                    <a:cubicBezTo>
                      <a:pt x="1" y="465"/>
                      <a:pt x="9" y="541"/>
                      <a:pt x="101" y="541"/>
                    </a:cubicBezTo>
                    <a:cubicBezTo>
                      <a:pt x="128" y="541"/>
                      <a:pt x="164" y="534"/>
                      <a:pt x="205" y="519"/>
                    </a:cubicBezTo>
                    <a:cubicBezTo>
                      <a:pt x="382" y="457"/>
                      <a:pt x="584" y="391"/>
                      <a:pt x="816" y="348"/>
                    </a:cubicBezTo>
                    <a:cubicBezTo>
                      <a:pt x="1051" y="305"/>
                      <a:pt x="1248" y="339"/>
                      <a:pt x="1280" y="168"/>
                    </a:cubicBezTo>
                    <a:cubicBezTo>
                      <a:pt x="1302" y="49"/>
                      <a:pt x="1201" y="0"/>
                      <a:pt x="1045" y="0"/>
                    </a:cubicBezTo>
                    <a:close/>
                  </a:path>
                </a:pathLst>
              </a:custGeom>
              <a:solidFill>
                <a:srgbClr val="3A4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4023779" y="187951"/>
                <a:ext cx="39176" cy="10332"/>
              </a:xfrm>
              <a:custGeom>
                <a:avLst/>
                <a:gdLst/>
                <a:ahLst/>
                <a:cxnLst/>
                <a:rect l="l" t="t" r="r" b="b"/>
                <a:pathLst>
                  <a:path w="1437" h="379" extrusionOk="0">
                    <a:moveTo>
                      <a:pt x="718" y="1"/>
                    </a:moveTo>
                    <a:cubicBezTo>
                      <a:pt x="647" y="1"/>
                      <a:pt x="570" y="5"/>
                      <a:pt x="486" y="14"/>
                    </a:cubicBezTo>
                    <a:cubicBezTo>
                      <a:pt x="207" y="44"/>
                      <a:pt x="0" y="140"/>
                      <a:pt x="84" y="292"/>
                    </a:cubicBezTo>
                    <a:cubicBezTo>
                      <a:pt x="119" y="357"/>
                      <a:pt x="171" y="378"/>
                      <a:pt x="237" y="378"/>
                    </a:cubicBezTo>
                    <a:cubicBezTo>
                      <a:pt x="328" y="378"/>
                      <a:pt x="444" y="339"/>
                      <a:pt x="581" y="321"/>
                    </a:cubicBezTo>
                    <a:cubicBezTo>
                      <a:pt x="750" y="299"/>
                      <a:pt x="907" y="292"/>
                      <a:pt x="1053" y="292"/>
                    </a:cubicBezTo>
                    <a:cubicBezTo>
                      <a:pt x="1109" y="292"/>
                      <a:pt x="1163" y="293"/>
                      <a:pt x="1215" y="295"/>
                    </a:cubicBezTo>
                    <a:cubicBezTo>
                      <a:pt x="1220" y="295"/>
                      <a:pt x="1226" y="295"/>
                      <a:pt x="1231" y="295"/>
                    </a:cubicBezTo>
                    <a:cubicBezTo>
                      <a:pt x="1404" y="295"/>
                      <a:pt x="1436" y="202"/>
                      <a:pt x="1224" y="101"/>
                    </a:cubicBezTo>
                    <a:cubicBezTo>
                      <a:pt x="1093" y="39"/>
                      <a:pt x="931" y="1"/>
                      <a:pt x="718" y="1"/>
                    </a:cubicBezTo>
                    <a:close/>
                  </a:path>
                </a:pathLst>
              </a:custGeom>
              <a:solidFill>
                <a:srgbClr val="3A4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4015518" y="232445"/>
                <a:ext cx="16657" cy="28653"/>
              </a:xfrm>
              <a:custGeom>
                <a:avLst/>
                <a:gdLst/>
                <a:ahLst/>
                <a:cxnLst/>
                <a:rect l="l" t="t" r="r" b="b"/>
                <a:pathLst>
                  <a:path w="611" h="1051" extrusionOk="0">
                    <a:moveTo>
                      <a:pt x="77" y="1"/>
                    </a:moveTo>
                    <a:cubicBezTo>
                      <a:pt x="67" y="1"/>
                      <a:pt x="56" y="1"/>
                      <a:pt x="46" y="2"/>
                    </a:cubicBezTo>
                    <a:cubicBezTo>
                      <a:pt x="20" y="4"/>
                      <a:pt x="0" y="25"/>
                      <a:pt x="3" y="51"/>
                    </a:cubicBezTo>
                    <a:cubicBezTo>
                      <a:pt x="4" y="76"/>
                      <a:pt x="26" y="94"/>
                      <a:pt x="48" y="94"/>
                    </a:cubicBezTo>
                    <a:cubicBezTo>
                      <a:pt x="49" y="94"/>
                      <a:pt x="50" y="94"/>
                      <a:pt x="51" y="94"/>
                    </a:cubicBezTo>
                    <a:cubicBezTo>
                      <a:pt x="61" y="93"/>
                      <a:pt x="71" y="93"/>
                      <a:pt x="81" y="93"/>
                    </a:cubicBezTo>
                    <a:cubicBezTo>
                      <a:pt x="187" y="93"/>
                      <a:pt x="286" y="132"/>
                      <a:pt x="365" y="202"/>
                    </a:cubicBezTo>
                    <a:cubicBezTo>
                      <a:pt x="452" y="279"/>
                      <a:pt x="503" y="383"/>
                      <a:pt x="510" y="500"/>
                    </a:cubicBezTo>
                    <a:cubicBezTo>
                      <a:pt x="518" y="615"/>
                      <a:pt x="480" y="727"/>
                      <a:pt x="403" y="814"/>
                    </a:cubicBezTo>
                    <a:cubicBezTo>
                      <a:pt x="326" y="900"/>
                      <a:pt x="220" y="952"/>
                      <a:pt x="104" y="959"/>
                    </a:cubicBezTo>
                    <a:cubicBezTo>
                      <a:pt x="80" y="961"/>
                      <a:pt x="60" y="983"/>
                      <a:pt x="62" y="1008"/>
                    </a:cubicBezTo>
                    <a:cubicBezTo>
                      <a:pt x="63" y="1032"/>
                      <a:pt x="83" y="1050"/>
                      <a:pt x="108" y="1050"/>
                    </a:cubicBezTo>
                    <a:lnTo>
                      <a:pt x="110" y="1050"/>
                    </a:lnTo>
                    <a:cubicBezTo>
                      <a:pt x="251" y="1042"/>
                      <a:pt x="379" y="979"/>
                      <a:pt x="472" y="875"/>
                    </a:cubicBezTo>
                    <a:cubicBezTo>
                      <a:pt x="564" y="769"/>
                      <a:pt x="610" y="634"/>
                      <a:pt x="602" y="494"/>
                    </a:cubicBezTo>
                    <a:cubicBezTo>
                      <a:pt x="593" y="354"/>
                      <a:pt x="531" y="225"/>
                      <a:pt x="425" y="133"/>
                    </a:cubicBezTo>
                    <a:cubicBezTo>
                      <a:pt x="328" y="47"/>
                      <a:pt x="205" y="1"/>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3901939" y="228792"/>
                <a:ext cx="43838" cy="43320"/>
              </a:xfrm>
              <a:custGeom>
                <a:avLst/>
                <a:gdLst/>
                <a:ahLst/>
                <a:cxnLst/>
                <a:rect l="l" t="t" r="r" b="b"/>
                <a:pathLst>
                  <a:path w="1608" h="1589" extrusionOk="0">
                    <a:moveTo>
                      <a:pt x="663" y="1"/>
                    </a:moveTo>
                    <a:cubicBezTo>
                      <a:pt x="566" y="1"/>
                      <a:pt x="471" y="24"/>
                      <a:pt x="385" y="74"/>
                    </a:cubicBezTo>
                    <a:cubicBezTo>
                      <a:pt x="70" y="258"/>
                      <a:pt x="1" y="729"/>
                      <a:pt x="232" y="1127"/>
                    </a:cubicBezTo>
                    <a:cubicBezTo>
                      <a:pt x="400" y="1417"/>
                      <a:pt x="682" y="1588"/>
                      <a:pt x="945" y="1588"/>
                    </a:cubicBezTo>
                    <a:cubicBezTo>
                      <a:pt x="1042" y="1588"/>
                      <a:pt x="1137" y="1564"/>
                      <a:pt x="1223" y="1515"/>
                    </a:cubicBezTo>
                    <a:cubicBezTo>
                      <a:pt x="1539" y="1331"/>
                      <a:pt x="1608" y="858"/>
                      <a:pt x="1376" y="462"/>
                    </a:cubicBezTo>
                    <a:cubicBezTo>
                      <a:pt x="1207" y="172"/>
                      <a:pt x="926" y="1"/>
                      <a:pt x="663"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3913662" y="242069"/>
                <a:ext cx="16821" cy="18947"/>
              </a:xfrm>
              <a:custGeom>
                <a:avLst/>
                <a:gdLst/>
                <a:ahLst/>
                <a:cxnLst/>
                <a:rect l="l" t="t" r="r" b="b"/>
                <a:pathLst>
                  <a:path w="617" h="695" extrusionOk="0">
                    <a:moveTo>
                      <a:pt x="207" y="0"/>
                    </a:moveTo>
                    <a:cubicBezTo>
                      <a:pt x="199" y="0"/>
                      <a:pt x="190" y="3"/>
                      <a:pt x="183" y="7"/>
                    </a:cubicBezTo>
                    <a:cubicBezTo>
                      <a:pt x="99" y="62"/>
                      <a:pt x="41" y="146"/>
                      <a:pt x="21" y="243"/>
                    </a:cubicBezTo>
                    <a:cubicBezTo>
                      <a:pt x="0" y="341"/>
                      <a:pt x="19" y="441"/>
                      <a:pt x="74" y="525"/>
                    </a:cubicBezTo>
                    <a:cubicBezTo>
                      <a:pt x="145" y="634"/>
                      <a:pt x="264" y="695"/>
                      <a:pt x="387" y="695"/>
                    </a:cubicBezTo>
                    <a:lnTo>
                      <a:pt x="387" y="694"/>
                    </a:lnTo>
                    <a:cubicBezTo>
                      <a:pt x="456" y="694"/>
                      <a:pt x="527" y="675"/>
                      <a:pt x="590" y="634"/>
                    </a:cubicBezTo>
                    <a:cubicBezTo>
                      <a:pt x="611" y="620"/>
                      <a:pt x="617" y="592"/>
                      <a:pt x="603" y="570"/>
                    </a:cubicBezTo>
                    <a:cubicBezTo>
                      <a:pt x="594" y="557"/>
                      <a:pt x="580" y="550"/>
                      <a:pt x="565" y="550"/>
                    </a:cubicBezTo>
                    <a:cubicBezTo>
                      <a:pt x="557" y="550"/>
                      <a:pt x="548" y="552"/>
                      <a:pt x="540" y="558"/>
                    </a:cubicBezTo>
                    <a:cubicBezTo>
                      <a:pt x="493" y="588"/>
                      <a:pt x="439" y="603"/>
                      <a:pt x="387" y="603"/>
                    </a:cubicBezTo>
                    <a:cubicBezTo>
                      <a:pt x="294" y="603"/>
                      <a:pt x="203" y="558"/>
                      <a:pt x="149" y="475"/>
                    </a:cubicBezTo>
                    <a:cubicBezTo>
                      <a:pt x="65" y="345"/>
                      <a:pt x="101" y="169"/>
                      <a:pt x="233" y="84"/>
                    </a:cubicBezTo>
                    <a:cubicBezTo>
                      <a:pt x="254" y="70"/>
                      <a:pt x="260" y="42"/>
                      <a:pt x="246" y="21"/>
                    </a:cubicBezTo>
                    <a:cubicBezTo>
                      <a:pt x="237" y="8"/>
                      <a:pt x="222" y="0"/>
                      <a:pt x="207" y="0"/>
                    </a:cubicBezTo>
                    <a:close/>
                  </a:path>
                </a:pathLst>
              </a:custGeom>
              <a:solidFill>
                <a:srgbClr val="C9A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5"/>
              <p:cNvSpPr/>
              <p:nvPr/>
            </p:nvSpPr>
            <p:spPr>
              <a:xfrm>
                <a:off x="4010311" y="272440"/>
                <a:ext cx="17666" cy="10905"/>
              </a:xfrm>
              <a:custGeom>
                <a:avLst/>
                <a:gdLst/>
                <a:ahLst/>
                <a:cxnLst/>
                <a:rect l="l" t="t" r="r" b="b"/>
                <a:pathLst>
                  <a:path w="648" h="400" extrusionOk="0">
                    <a:moveTo>
                      <a:pt x="417" y="1"/>
                    </a:moveTo>
                    <a:cubicBezTo>
                      <a:pt x="412" y="1"/>
                      <a:pt x="406" y="1"/>
                      <a:pt x="401" y="1"/>
                    </a:cubicBezTo>
                    <a:cubicBezTo>
                      <a:pt x="248" y="4"/>
                      <a:pt x="44" y="65"/>
                      <a:pt x="9" y="237"/>
                    </a:cubicBezTo>
                    <a:cubicBezTo>
                      <a:pt x="1" y="273"/>
                      <a:pt x="6" y="314"/>
                      <a:pt x="30" y="343"/>
                    </a:cubicBezTo>
                    <a:cubicBezTo>
                      <a:pt x="58" y="378"/>
                      <a:pt x="105" y="391"/>
                      <a:pt x="151" y="395"/>
                    </a:cubicBezTo>
                    <a:cubicBezTo>
                      <a:pt x="175" y="398"/>
                      <a:pt x="200" y="400"/>
                      <a:pt x="224" y="400"/>
                    </a:cubicBezTo>
                    <a:cubicBezTo>
                      <a:pt x="317" y="400"/>
                      <a:pt x="409" y="379"/>
                      <a:pt x="494" y="341"/>
                    </a:cubicBezTo>
                    <a:cubicBezTo>
                      <a:pt x="536" y="322"/>
                      <a:pt x="577" y="296"/>
                      <a:pt x="607" y="260"/>
                    </a:cubicBezTo>
                    <a:cubicBezTo>
                      <a:pt x="628" y="235"/>
                      <a:pt x="643" y="203"/>
                      <a:pt x="646" y="172"/>
                    </a:cubicBezTo>
                    <a:lnTo>
                      <a:pt x="645" y="171"/>
                    </a:lnTo>
                    <a:cubicBezTo>
                      <a:pt x="648" y="158"/>
                      <a:pt x="646" y="144"/>
                      <a:pt x="644" y="130"/>
                    </a:cubicBezTo>
                    <a:cubicBezTo>
                      <a:pt x="634" y="82"/>
                      <a:pt x="593" y="43"/>
                      <a:pt x="548" y="23"/>
                    </a:cubicBezTo>
                    <a:cubicBezTo>
                      <a:pt x="507" y="5"/>
                      <a:pt x="462"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5"/>
              <p:cNvSpPr/>
              <p:nvPr/>
            </p:nvSpPr>
            <p:spPr>
              <a:xfrm>
                <a:off x="3895804" y="123146"/>
                <a:ext cx="172517" cy="168182"/>
              </a:xfrm>
              <a:custGeom>
                <a:avLst/>
                <a:gdLst/>
                <a:ahLst/>
                <a:cxnLst/>
                <a:rect l="l" t="t" r="r" b="b"/>
                <a:pathLst>
                  <a:path w="6328" h="6169" extrusionOk="0">
                    <a:moveTo>
                      <a:pt x="3221" y="0"/>
                    </a:moveTo>
                    <a:cubicBezTo>
                      <a:pt x="3131" y="0"/>
                      <a:pt x="3042" y="5"/>
                      <a:pt x="2956" y="16"/>
                    </a:cubicBezTo>
                    <a:cubicBezTo>
                      <a:pt x="2082" y="126"/>
                      <a:pt x="611" y="492"/>
                      <a:pt x="168" y="1218"/>
                    </a:cubicBezTo>
                    <a:cubicBezTo>
                      <a:pt x="0" y="1493"/>
                      <a:pt x="177" y="2373"/>
                      <a:pt x="192" y="2681"/>
                    </a:cubicBezTo>
                    <a:cubicBezTo>
                      <a:pt x="204" y="2925"/>
                      <a:pt x="389" y="3271"/>
                      <a:pt x="343" y="3515"/>
                    </a:cubicBezTo>
                    <a:cubicBezTo>
                      <a:pt x="293" y="3777"/>
                      <a:pt x="258" y="4042"/>
                      <a:pt x="239" y="4309"/>
                    </a:cubicBezTo>
                    <a:cubicBezTo>
                      <a:pt x="228" y="4447"/>
                      <a:pt x="222" y="4588"/>
                      <a:pt x="240" y="4726"/>
                    </a:cubicBezTo>
                    <a:cubicBezTo>
                      <a:pt x="261" y="4892"/>
                      <a:pt x="316" y="5050"/>
                      <a:pt x="369" y="5208"/>
                    </a:cubicBezTo>
                    <a:cubicBezTo>
                      <a:pt x="407" y="5321"/>
                      <a:pt x="468" y="5415"/>
                      <a:pt x="514" y="5521"/>
                    </a:cubicBezTo>
                    <a:cubicBezTo>
                      <a:pt x="570" y="5649"/>
                      <a:pt x="558" y="5798"/>
                      <a:pt x="609" y="5931"/>
                    </a:cubicBezTo>
                    <a:cubicBezTo>
                      <a:pt x="658" y="6055"/>
                      <a:pt x="773" y="6169"/>
                      <a:pt x="903" y="6169"/>
                    </a:cubicBezTo>
                    <a:cubicBezTo>
                      <a:pt x="917" y="6169"/>
                      <a:pt x="932" y="6167"/>
                      <a:pt x="946" y="6165"/>
                    </a:cubicBezTo>
                    <a:cubicBezTo>
                      <a:pt x="1051" y="6144"/>
                      <a:pt x="1125" y="6052"/>
                      <a:pt x="1180" y="5960"/>
                    </a:cubicBezTo>
                    <a:cubicBezTo>
                      <a:pt x="1415" y="5561"/>
                      <a:pt x="1449" y="5112"/>
                      <a:pt x="1400" y="4655"/>
                    </a:cubicBezTo>
                    <a:cubicBezTo>
                      <a:pt x="1360" y="4296"/>
                      <a:pt x="1273" y="3943"/>
                      <a:pt x="1199" y="3588"/>
                    </a:cubicBezTo>
                    <a:cubicBezTo>
                      <a:pt x="1188" y="3538"/>
                      <a:pt x="1178" y="3486"/>
                      <a:pt x="1192" y="3437"/>
                    </a:cubicBezTo>
                    <a:cubicBezTo>
                      <a:pt x="1201" y="3402"/>
                      <a:pt x="1222" y="3371"/>
                      <a:pt x="1244" y="3342"/>
                    </a:cubicBezTo>
                    <a:cubicBezTo>
                      <a:pt x="1414" y="3110"/>
                      <a:pt x="1627" y="2911"/>
                      <a:pt x="1869" y="2758"/>
                    </a:cubicBezTo>
                    <a:cubicBezTo>
                      <a:pt x="1986" y="2682"/>
                      <a:pt x="2110" y="2617"/>
                      <a:pt x="2239" y="2565"/>
                    </a:cubicBezTo>
                    <a:cubicBezTo>
                      <a:pt x="2328" y="2528"/>
                      <a:pt x="2470" y="2510"/>
                      <a:pt x="2543" y="2445"/>
                    </a:cubicBezTo>
                    <a:cubicBezTo>
                      <a:pt x="2622" y="2373"/>
                      <a:pt x="2534" y="1679"/>
                      <a:pt x="2534" y="1679"/>
                    </a:cubicBezTo>
                    <a:lnTo>
                      <a:pt x="2534" y="1679"/>
                    </a:lnTo>
                    <a:cubicBezTo>
                      <a:pt x="2535" y="1679"/>
                      <a:pt x="2728" y="2307"/>
                      <a:pt x="2801" y="2363"/>
                    </a:cubicBezTo>
                    <a:cubicBezTo>
                      <a:pt x="2822" y="2379"/>
                      <a:pt x="2868" y="2386"/>
                      <a:pt x="2932" y="2386"/>
                    </a:cubicBezTo>
                    <a:cubicBezTo>
                      <a:pt x="3095" y="2386"/>
                      <a:pt x="3371" y="2343"/>
                      <a:pt x="3613" y="2306"/>
                    </a:cubicBezTo>
                    <a:cubicBezTo>
                      <a:pt x="3949" y="2255"/>
                      <a:pt x="4402" y="2229"/>
                      <a:pt x="4469" y="2178"/>
                    </a:cubicBezTo>
                    <a:cubicBezTo>
                      <a:pt x="4537" y="2128"/>
                      <a:pt x="4533" y="1776"/>
                      <a:pt x="4533" y="1776"/>
                    </a:cubicBezTo>
                    <a:lnTo>
                      <a:pt x="4533" y="1776"/>
                    </a:lnTo>
                    <a:cubicBezTo>
                      <a:pt x="4533" y="1776"/>
                      <a:pt x="4631" y="2108"/>
                      <a:pt x="4700" y="2167"/>
                    </a:cubicBezTo>
                    <a:cubicBezTo>
                      <a:pt x="4719" y="2183"/>
                      <a:pt x="4777" y="2189"/>
                      <a:pt x="4850" y="2189"/>
                    </a:cubicBezTo>
                    <a:cubicBezTo>
                      <a:pt x="5035" y="2189"/>
                      <a:pt x="5323" y="2148"/>
                      <a:pt x="5363" y="2114"/>
                    </a:cubicBezTo>
                    <a:cubicBezTo>
                      <a:pt x="5419" y="2068"/>
                      <a:pt x="5414" y="1579"/>
                      <a:pt x="5414" y="1579"/>
                    </a:cubicBezTo>
                    <a:lnTo>
                      <a:pt x="5414" y="1579"/>
                    </a:lnTo>
                    <a:cubicBezTo>
                      <a:pt x="5414" y="1579"/>
                      <a:pt x="5701" y="2245"/>
                      <a:pt x="5770" y="2450"/>
                    </a:cubicBezTo>
                    <a:cubicBezTo>
                      <a:pt x="5840" y="2656"/>
                      <a:pt x="6045" y="3107"/>
                      <a:pt x="6328" y="3319"/>
                    </a:cubicBezTo>
                    <a:cubicBezTo>
                      <a:pt x="6328" y="3319"/>
                      <a:pt x="5946" y="1377"/>
                      <a:pt x="5650" y="1064"/>
                    </a:cubicBezTo>
                    <a:cubicBezTo>
                      <a:pt x="5094" y="475"/>
                      <a:pt x="4084" y="0"/>
                      <a:pt x="3221" y="0"/>
                    </a:cubicBezTo>
                    <a:close/>
                  </a:path>
                </a:pathLst>
              </a:custGeom>
              <a:solidFill>
                <a:srgbClr val="3A4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5"/>
              <p:cNvSpPr/>
              <p:nvPr/>
            </p:nvSpPr>
            <p:spPr>
              <a:xfrm>
                <a:off x="3936372" y="123691"/>
                <a:ext cx="29934" cy="46564"/>
              </a:xfrm>
              <a:custGeom>
                <a:avLst/>
                <a:gdLst/>
                <a:ahLst/>
                <a:cxnLst/>
                <a:rect l="l" t="t" r="r" b="b"/>
                <a:pathLst>
                  <a:path w="1098" h="1708" extrusionOk="0">
                    <a:moveTo>
                      <a:pt x="54" y="0"/>
                    </a:moveTo>
                    <a:cubicBezTo>
                      <a:pt x="35" y="0"/>
                      <a:pt x="16" y="13"/>
                      <a:pt x="10" y="32"/>
                    </a:cubicBezTo>
                    <a:cubicBezTo>
                      <a:pt x="0" y="58"/>
                      <a:pt x="14" y="85"/>
                      <a:pt x="39" y="94"/>
                    </a:cubicBezTo>
                    <a:cubicBezTo>
                      <a:pt x="223" y="156"/>
                      <a:pt x="380" y="291"/>
                      <a:pt x="468" y="464"/>
                    </a:cubicBezTo>
                    <a:cubicBezTo>
                      <a:pt x="491" y="509"/>
                      <a:pt x="510" y="557"/>
                      <a:pt x="530" y="607"/>
                    </a:cubicBezTo>
                    <a:cubicBezTo>
                      <a:pt x="559" y="680"/>
                      <a:pt x="588" y="755"/>
                      <a:pt x="633" y="824"/>
                    </a:cubicBezTo>
                    <a:cubicBezTo>
                      <a:pt x="660" y="864"/>
                      <a:pt x="692" y="902"/>
                      <a:pt x="722" y="936"/>
                    </a:cubicBezTo>
                    <a:cubicBezTo>
                      <a:pt x="754" y="975"/>
                      <a:pt x="785" y="1011"/>
                      <a:pt x="809" y="1050"/>
                    </a:cubicBezTo>
                    <a:cubicBezTo>
                      <a:pt x="903" y="1202"/>
                      <a:pt x="970" y="1468"/>
                      <a:pt x="1000" y="1667"/>
                    </a:cubicBezTo>
                    <a:cubicBezTo>
                      <a:pt x="1003" y="1690"/>
                      <a:pt x="1024" y="1708"/>
                      <a:pt x="1046" y="1708"/>
                    </a:cubicBezTo>
                    <a:cubicBezTo>
                      <a:pt x="1049" y="1708"/>
                      <a:pt x="1051" y="1708"/>
                      <a:pt x="1055" y="1707"/>
                    </a:cubicBezTo>
                    <a:cubicBezTo>
                      <a:pt x="1080" y="1703"/>
                      <a:pt x="1098" y="1679"/>
                      <a:pt x="1094" y="1652"/>
                    </a:cubicBezTo>
                    <a:cubicBezTo>
                      <a:pt x="1063" y="1445"/>
                      <a:pt x="992" y="1165"/>
                      <a:pt x="891" y="1000"/>
                    </a:cubicBezTo>
                    <a:cubicBezTo>
                      <a:pt x="861" y="954"/>
                      <a:pt x="828" y="914"/>
                      <a:pt x="794" y="875"/>
                    </a:cubicBezTo>
                    <a:cubicBezTo>
                      <a:pt x="765" y="840"/>
                      <a:pt x="737" y="807"/>
                      <a:pt x="712" y="771"/>
                    </a:cubicBezTo>
                    <a:cubicBezTo>
                      <a:pt x="673" y="711"/>
                      <a:pt x="647" y="643"/>
                      <a:pt x="618" y="572"/>
                    </a:cubicBezTo>
                    <a:cubicBezTo>
                      <a:pt x="600" y="522"/>
                      <a:pt x="579" y="470"/>
                      <a:pt x="553" y="420"/>
                    </a:cubicBezTo>
                    <a:cubicBezTo>
                      <a:pt x="453" y="226"/>
                      <a:pt x="277" y="73"/>
                      <a:pt x="70" y="3"/>
                    </a:cubicBezTo>
                    <a:cubicBezTo>
                      <a:pt x="65" y="1"/>
                      <a:pt x="60" y="0"/>
                      <a:pt x="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5"/>
              <p:cNvSpPr/>
              <p:nvPr/>
            </p:nvSpPr>
            <p:spPr>
              <a:xfrm>
                <a:off x="3906383" y="200383"/>
                <a:ext cx="12704" cy="91875"/>
              </a:xfrm>
              <a:custGeom>
                <a:avLst/>
                <a:gdLst/>
                <a:ahLst/>
                <a:cxnLst/>
                <a:rect l="l" t="t" r="r" b="b"/>
                <a:pathLst>
                  <a:path w="466" h="3370" extrusionOk="0">
                    <a:moveTo>
                      <a:pt x="89" y="0"/>
                    </a:moveTo>
                    <a:cubicBezTo>
                      <a:pt x="62" y="1"/>
                      <a:pt x="42" y="22"/>
                      <a:pt x="42" y="49"/>
                    </a:cubicBezTo>
                    <a:cubicBezTo>
                      <a:pt x="46" y="305"/>
                      <a:pt x="122" y="548"/>
                      <a:pt x="195" y="782"/>
                    </a:cubicBezTo>
                    <a:cubicBezTo>
                      <a:pt x="256" y="980"/>
                      <a:pt x="318" y="1184"/>
                      <a:pt x="338" y="1391"/>
                    </a:cubicBezTo>
                    <a:cubicBezTo>
                      <a:pt x="367" y="1719"/>
                      <a:pt x="253" y="2005"/>
                      <a:pt x="143" y="2282"/>
                    </a:cubicBezTo>
                    <a:cubicBezTo>
                      <a:pt x="1" y="2639"/>
                      <a:pt x="55" y="2999"/>
                      <a:pt x="137" y="3334"/>
                    </a:cubicBezTo>
                    <a:cubicBezTo>
                      <a:pt x="142" y="3356"/>
                      <a:pt x="161" y="3370"/>
                      <a:pt x="183" y="3370"/>
                    </a:cubicBezTo>
                    <a:cubicBezTo>
                      <a:pt x="187" y="3370"/>
                      <a:pt x="190" y="3370"/>
                      <a:pt x="194" y="3369"/>
                    </a:cubicBezTo>
                    <a:cubicBezTo>
                      <a:pt x="220" y="3363"/>
                      <a:pt x="236" y="3337"/>
                      <a:pt x="230" y="3311"/>
                    </a:cubicBezTo>
                    <a:cubicBezTo>
                      <a:pt x="152" y="2992"/>
                      <a:pt x="100" y="2650"/>
                      <a:pt x="232" y="2317"/>
                    </a:cubicBezTo>
                    <a:cubicBezTo>
                      <a:pt x="346" y="2030"/>
                      <a:pt x="465" y="1733"/>
                      <a:pt x="434" y="1383"/>
                    </a:cubicBezTo>
                    <a:cubicBezTo>
                      <a:pt x="414" y="1165"/>
                      <a:pt x="349" y="957"/>
                      <a:pt x="286" y="754"/>
                    </a:cubicBezTo>
                    <a:cubicBezTo>
                      <a:pt x="215" y="526"/>
                      <a:pt x="142" y="290"/>
                      <a:pt x="138" y="48"/>
                    </a:cubicBezTo>
                    <a:cubicBezTo>
                      <a:pt x="137" y="21"/>
                      <a:pt x="116"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5"/>
              <p:cNvSpPr/>
              <p:nvPr/>
            </p:nvSpPr>
            <p:spPr>
              <a:xfrm>
                <a:off x="3894877" y="306901"/>
                <a:ext cx="5916" cy="17503"/>
              </a:xfrm>
              <a:custGeom>
                <a:avLst/>
                <a:gdLst/>
                <a:ahLst/>
                <a:cxnLst/>
                <a:rect l="l" t="t" r="r" b="b"/>
                <a:pathLst>
                  <a:path w="217" h="642" extrusionOk="0">
                    <a:moveTo>
                      <a:pt x="53" y="1"/>
                    </a:moveTo>
                    <a:cubicBezTo>
                      <a:pt x="50" y="1"/>
                      <a:pt x="47" y="1"/>
                      <a:pt x="45" y="2"/>
                    </a:cubicBezTo>
                    <a:cubicBezTo>
                      <a:pt x="18" y="6"/>
                      <a:pt x="0" y="31"/>
                      <a:pt x="5" y="56"/>
                    </a:cubicBezTo>
                    <a:cubicBezTo>
                      <a:pt x="6" y="60"/>
                      <a:pt x="62" y="371"/>
                      <a:pt x="118" y="604"/>
                    </a:cubicBezTo>
                    <a:cubicBezTo>
                      <a:pt x="123" y="627"/>
                      <a:pt x="142" y="642"/>
                      <a:pt x="164" y="642"/>
                    </a:cubicBezTo>
                    <a:cubicBezTo>
                      <a:pt x="168" y="642"/>
                      <a:pt x="171" y="641"/>
                      <a:pt x="175" y="641"/>
                    </a:cubicBezTo>
                    <a:cubicBezTo>
                      <a:pt x="201" y="634"/>
                      <a:pt x="217" y="608"/>
                      <a:pt x="211" y="582"/>
                    </a:cubicBezTo>
                    <a:cubicBezTo>
                      <a:pt x="156" y="351"/>
                      <a:pt x="101" y="42"/>
                      <a:pt x="99" y="40"/>
                    </a:cubicBezTo>
                    <a:cubicBezTo>
                      <a:pt x="95" y="16"/>
                      <a:pt x="75" y="1"/>
                      <a:pt x="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5"/>
              <p:cNvSpPr/>
              <p:nvPr/>
            </p:nvSpPr>
            <p:spPr>
              <a:xfrm>
                <a:off x="4013637" y="154390"/>
                <a:ext cx="6952" cy="15785"/>
              </a:xfrm>
              <a:custGeom>
                <a:avLst/>
                <a:gdLst/>
                <a:ahLst/>
                <a:cxnLst/>
                <a:rect l="l" t="t" r="r" b="b"/>
                <a:pathLst>
                  <a:path w="255" h="579" extrusionOk="0">
                    <a:moveTo>
                      <a:pt x="55" y="0"/>
                    </a:moveTo>
                    <a:cubicBezTo>
                      <a:pt x="48" y="0"/>
                      <a:pt x="41" y="2"/>
                      <a:pt x="35" y="5"/>
                    </a:cubicBezTo>
                    <a:cubicBezTo>
                      <a:pt x="11" y="15"/>
                      <a:pt x="1" y="44"/>
                      <a:pt x="11" y="68"/>
                    </a:cubicBezTo>
                    <a:cubicBezTo>
                      <a:pt x="81" y="218"/>
                      <a:pt x="130" y="376"/>
                      <a:pt x="156" y="539"/>
                    </a:cubicBezTo>
                    <a:cubicBezTo>
                      <a:pt x="159" y="562"/>
                      <a:pt x="179" y="578"/>
                      <a:pt x="202" y="578"/>
                    </a:cubicBezTo>
                    <a:lnTo>
                      <a:pt x="210" y="578"/>
                    </a:lnTo>
                    <a:cubicBezTo>
                      <a:pt x="236" y="574"/>
                      <a:pt x="254" y="549"/>
                      <a:pt x="250" y="524"/>
                    </a:cubicBezTo>
                    <a:cubicBezTo>
                      <a:pt x="223" y="352"/>
                      <a:pt x="172" y="185"/>
                      <a:pt x="99" y="28"/>
                    </a:cubicBezTo>
                    <a:cubicBezTo>
                      <a:pt x="90" y="10"/>
                      <a:pt x="73"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5"/>
              <p:cNvSpPr/>
              <p:nvPr/>
            </p:nvSpPr>
            <p:spPr>
              <a:xfrm>
                <a:off x="4071762" y="257527"/>
                <a:ext cx="7633" cy="35687"/>
              </a:xfrm>
              <a:custGeom>
                <a:avLst/>
                <a:gdLst/>
                <a:ahLst/>
                <a:cxnLst/>
                <a:rect l="l" t="t" r="r" b="b"/>
                <a:pathLst>
                  <a:path w="280" h="1309" extrusionOk="0">
                    <a:moveTo>
                      <a:pt x="54" y="1"/>
                    </a:moveTo>
                    <a:cubicBezTo>
                      <a:pt x="46" y="1"/>
                      <a:pt x="38" y="3"/>
                      <a:pt x="31" y="7"/>
                    </a:cubicBezTo>
                    <a:cubicBezTo>
                      <a:pt x="7" y="21"/>
                      <a:pt x="0" y="50"/>
                      <a:pt x="13" y="73"/>
                    </a:cubicBezTo>
                    <a:cubicBezTo>
                      <a:pt x="81" y="185"/>
                      <a:pt x="156" y="312"/>
                      <a:pt x="172" y="447"/>
                    </a:cubicBezTo>
                    <a:cubicBezTo>
                      <a:pt x="183" y="542"/>
                      <a:pt x="163" y="638"/>
                      <a:pt x="142" y="739"/>
                    </a:cubicBezTo>
                    <a:cubicBezTo>
                      <a:pt x="131" y="797"/>
                      <a:pt x="119" y="856"/>
                      <a:pt x="113" y="917"/>
                    </a:cubicBezTo>
                    <a:cubicBezTo>
                      <a:pt x="101" y="1035"/>
                      <a:pt x="112" y="1159"/>
                      <a:pt x="145" y="1274"/>
                    </a:cubicBezTo>
                    <a:cubicBezTo>
                      <a:pt x="151" y="1295"/>
                      <a:pt x="170" y="1309"/>
                      <a:pt x="191" y="1309"/>
                    </a:cubicBezTo>
                    <a:cubicBezTo>
                      <a:pt x="195" y="1309"/>
                      <a:pt x="199" y="1308"/>
                      <a:pt x="204" y="1307"/>
                    </a:cubicBezTo>
                    <a:cubicBezTo>
                      <a:pt x="230" y="1300"/>
                      <a:pt x="244" y="1273"/>
                      <a:pt x="237" y="1247"/>
                    </a:cubicBezTo>
                    <a:cubicBezTo>
                      <a:pt x="208" y="1145"/>
                      <a:pt x="197" y="1033"/>
                      <a:pt x="209" y="927"/>
                    </a:cubicBezTo>
                    <a:cubicBezTo>
                      <a:pt x="213" y="871"/>
                      <a:pt x="225" y="813"/>
                      <a:pt x="237" y="759"/>
                    </a:cubicBezTo>
                    <a:cubicBezTo>
                      <a:pt x="258" y="654"/>
                      <a:pt x="280" y="546"/>
                      <a:pt x="267" y="435"/>
                    </a:cubicBezTo>
                    <a:cubicBezTo>
                      <a:pt x="249" y="280"/>
                      <a:pt x="168" y="144"/>
                      <a:pt x="96" y="24"/>
                    </a:cubicBezTo>
                    <a:cubicBezTo>
                      <a:pt x="87" y="9"/>
                      <a:pt x="71"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5"/>
              <p:cNvSpPr/>
              <p:nvPr/>
            </p:nvSpPr>
            <p:spPr>
              <a:xfrm>
                <a:off x="4040110" y="1229084"/>
                <a:ext cx="42366" cy="46237"/>
              </a:xfrm>
              <a:custGeom>
                <a:avLst/>
                <a:gdLst/>
                <a:ahLst/>
                <a:cxnLst/>
                <a:rect l="l" t="t" r="r" b="b"/>
                <a:pathLst>
                  <a:path w="1554" h="1696" extrusionOk="0">
                    <a:moveTo>
                      <a:pt x="1554" y="1"/>
                    </a:moveTo>
                    <a:lnTo>
                      <a:pt x="0" y="311"/>
                    </a:lnTo>
                    <a:cubicBezTo>
                      <a:pt x="0" y="311"/>
                      <a:pt x="118" y="1539"/>
                      <a:pt x="131" y="1696"/>
                    </a:cubicBezTo>
                    <a:lnTo>
                      <a:pt x="1483" y="1696"/>
                    </a:lnTo>
                    <a:cubicBezTo>
                      <a:pt x="1461" y="1595"/>
                      <a:pt x="1554" y="1"/>
                      <a:pt x="1554"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5"/>
              <p:cNvSpPr/>
              <p:nvPr/>
            </p:nvSpPr>
            <p:spPr>
              <a:xfrm>
                <a:off x="3853982" y="1220387"/>
                <a:ext cx="45065" cy="57169"/>
              </a:xfrm>
              <a:custGeom>
                <a:avLst/>
                <a:gdLst/>
                <a:ahLst/>
                <a:cxnLst/>
                <a:rect l="l" t="t" r="r" b="b"/>
                <a:pathLst>
                  <a:path w="1653" h="2097" extrusionOk="0">
                    <a:moveTo>
                      <a:pt x="1653" y="1"/>
                    </a:moveTo>
                    <a:lnTo>
                      <a:pt x="94" y="284"/>
                    </a:lnTo>
                    <a:cubicBezTo>
                      <a:pt x="94" y="284"/>
                      <a:pt x="1" y="1915"/>
                      <a:pt x="10" y="2073"/>
                    </a:cubicBezTo>
                    <a:lnTo>
                      <a:pt x="1362" y="2096"/>
                    </a:lnTo>
                    <a:cubicBezTo>
                      <a:pt x="1342" y="1995"/>
                      <a:pt x="1653" y="1"/>
                      <a:pt x="1653"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5"/>
              <p:cNvSpPr/>
              <p:nvPr/>
            </p:nvSpPr>
            <p:spPr>
              <a:xfrm>
                <a:off x="3840269" y="676020"/>
                <a:ext cx="267854" cy="580337"/>
              </a:xfrm>
              <a:custGeom>
                <a:avLst/>
                <a:gdLst/>
                <a:ahLst/>
                <a:cxnLst/>
                <a:rect l="l" t="t" r="r" b="b"/>
                <a:pathLst>
                  <a:path w="9825" h="21287" extrusionOk="0">
                    <a:moveTo>
                      <a:pt x="4297" y="1"/>
                    </a:moveTo>
                    <a:cubicBezTo>
                      <a:pt x="2259" y="1"/>
                      <a:pt x="402" y="130"/>
                      <a:pt x="357" y="507"/>
                    </a:cubicBezTo>
                    <a:cubicBezTo>
                      <a:pt x="103" y="2594"/>
                      <a:pt x="1" y="20682"/>
                      <a:pt x="255" y="21014"/>
                    </a:cubicBezTo>
                    <a:cubicBezTo>
                      <a:pt x="396" y="21197"/>
                      <a:pt x="927" y="21287"/>
                      <a:pt x="1408" y="21287"/>
                    </a:cubicBezTo>
                    <a:cubicBezTo>
                      <a:pt x="1796" y="21287"/>
                      <a:pt x="2151" y="21229"/>
                      <a:pt x="2242" y="21115"/>
                    </a:cubicBezTo>
                    <a:cubicBezTo>
                      <a:pt x="2503" y="20789"/>
                      <a:pt x="2506" y="20068"/>
                      <a:pt x="2577" y="19677"/>
                    </a:cubicBezTo>
                    <a:cubicBezTo>
                      <a:pt x="2714" y="18924"/>
                      <a:pt x="2889" y="18178"/>
                      <a:pt x="3063" y="17432"/>
                    </a:cubicBezTo>
                    <a:lnTo>
                      <a:pt x="4326" y="12043"/>
                    </a:lnTo>
                    <a:cubicBezTo>
                      <a:pt x="4625" y="10767"/>
                      <a:pt x="5100" y="8654"/>
                      <a:pt x="5387" y="7376"/>
                    </a:cubicBezTo>
                    <a:cubicBezTo>
                      <a:pt x="5419" y="7637"/>
                      <a:pt x="5451" y="7899"/>
                      <a:pt x="5484" y="8161"/>
                    </a:cubicBezTo>
                    <a:cubicBezTo>
                      <a:pt x="5692" y="9826"/>
                      <a:pt x="5876" y="12355"/>
                      <a:pt x="6063" y="14017"/>
                    </a:cubicBezTo>
                    <a:cubicBezTo>
                      <a:pt x="6160" y="14873"/>
                      <a:pt x="6256" y="15728"/>
                      <a:pt x="6353" y="16583"/>
                    </a:cubicBezTo>
                    <a:cubicBezTo>
                      <a:pt x="6389" y="16901"/>
                      <a:pt x="6424" y="17218"/>
                      <a:pt x="6454" y="17537"/>
                    </a:cubicBezTo>
                    <a:cubicBezTo>
                      <a:pt x="6487" y="17888"/>
                      <a:pt x="6511" y="18240"/>
                      <a:pt x="6558" y="18589"/>
                    </a:cubicBezTo>
                    <a:cubicBezTo>
                      <a:pt x="6626" y="19088"/>
                      <a:pt x="6740" y="19578"/>
                      <a:pt x="6866" y="20066"/>
                    </a:cubicBezTo>
                    <a:cubicBezTo>
                      <a:pt x="6910" y="20238"/>
                      <a:pt x="6947" y="20938"/>
                      <a:pt x="7106" y="21039"/>
                    </a:cubicBezTo>
                    <a:cubicBezTo>
                      <a:pt x="7247" y="21129"/>
                      <a:pt x="7694" y="21188"/>
                      <a:pt x="8137" y="21188"/>
                    </a:cubicBezTo>
                    <a:cubicBezTo>
                      <a:pt x="8576" y="21188"/>
                      <a:pt x="9010" y="21130"/>
                      <a:pt x="9143" y="20988"/>
                    </a:cubicBezTo>
                    <a:cubicBezTo>
                      <a:pt x="9327" y="20792"/>
                      <a:pt x="9243" y="20146"/>
                      <a:pt x="9258" y="19896"/>
                    </a:cubicBezTo>
                    <a:cubicBezTo>
                      <a:pt x="9297" y="19246"/>
                      <a:pt x="9369" y="18599"/>
                      <a:pt x="9407" y="17951"/>
                    </a:cubicBezTo>
                    <a:cubicBezTo>
                      <a:pt x="9483" y="16674"/>
                      <a:pt x="9513" y="15394"/>
                      <a:pt x="9499" y="14115"/>
                    </a:cubicBezTo>
                    <a:cubicBezTo>
                      <a:pt x="9489" y="13124"/>
                      <a:pt x="9666" y="12138"/>
                      <a:pt x="9659" y="11150"/>
                    </a:cubicBezTo>
                    <a:cubicBezTo>
                      <a:pt x="9652" y="10082"/>
                      <a:pt x="9691" y="9015"/>
                      <a:pt x="9738" y="7948"/>
                    </a:cubicBezTo>
                    <a:cubicBezTo>
                      <a:pt x="9748" y="7703"/>
                      <a:pt x="9759" y="7456"/>
                      <a:pt x="9769" y="7210"/>
                    </a:cubicBezTo>
                    <a:cubicBezTo>
                      <a:pt x="9825" y="5906"/>
                      <a:pt x="9798" y="1875"/>
                      <a:pt x="9607" y="366"/>
                    </a:cubicBezTo>
                    <a:cubicBezTo>
                      <a:pt x="9586" y="196"/>
                      <a:pt x="6805" y="1"/>
                      <a:pt x="4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5"/>
              <p:cNvSpPr/>
              <p:nvPr/>
            </p:nvSpPr>
            <p:spPr>
              <a:xfrm>
                <a:off x="3852946" y="715851"/>
                <a:ext cx="247489" cy="12432"/>
              </a:xfrm>
              <a:custGeom>
                <a:avLst/>
                <a:gdLst/>
                <a:ahLst/>
                <a:cxnLst/>
                <a:rect l="l" t="t" r="r" b="b"/>
                <a:pathLst>
                  <a:path w="9078" h="456" extrusionOk="0">
                    <a:moveTo>
                      <a:pt x="9009" y="0"/>
                    </a:moveTo>
                    <a:cubicBezTo>
                      <a:pt x="9006" y="0"/>
                      <a:pt x="9003" y="1"/>
                      <a:pt x="8999" y="1"/>
                    </a:cubicBezTo>
                    <a:cubicBezTo>
                      <a:pt x="8986" y="3"/>
                      <a:pt x="7713" y="199"/>
                      <a:pt x="5364" y="299"/>
                    </a:cubicBezTo>
                    <a:cubicBezTo>
                      <a:pt x="4941" y="318"/>
                      <a:pt x="4495" y="327"/>
                      <a:pt x="4012" y="327"/>
                    </a:cubicBezTo>
                    <a:cubicBezTo>
                      <a:pt x="3424" y="327"/>
                      <a:pt x="2782" y="313"/>
                      <a:pt x="2059" y="286"/>
                    </a:cubicBezTo>
                    <a:cubicBezTo>
                      <a:pt x="777" y="240"/>
                      <a:pt x="89" y="105"/>
                      <a:pt x="83" y="104"/>
                    </a:cubicBezTo>
                    <a:cubicBezTo>
                      <a:pt x="78" y="103"/>
                      <a:pt x="74" y="102"/>
                      <a:pt x="70" y="102"/>
                    </a:cubicBezTo>
                    <a:cubicBezTo>
                      <a:pt x="40" y="102"/>
                      <a:pt x="13" y="123"/>
                      <a:pt x="7" y="154"/>
                    </a:cubicBezTo>
                    <a:cubicBezTo>
                      <a:pt x="0" y="189"/>
                      <a:pt x="23" y="222"/>
                      <a:pt x="57" y="229"/>
                    </a:cubicBezTo>
                    <a:cubicBezTo>
                      <a:pt x="64" y="231"/>
                      <a:pt x="761" y="367"/>
                      <a:pt x="2054" y="414"/>
                    </a:cubicBezTo>
                    <a:cubicBezTo>
                      <a:pt x="2776" y="441"/>
                      <a:pt x="3420" y="455"/>
                      <a:pt x="4008" y="455"/>
                    </a:cubicBezTo>
                    <a:cubicBezTo>
                      <a:pt x="4494" y="455"/>
                      <a:pt x="4943" y="446"/>
                      <a:pt x="5370" y="427"/>
                    </a:cubicBezTo>
                    <a:cubicBezTo>
                      <a:pt x="7727" y="326"/>
                      <a:pt x="9006" y="129"/>
                      <a:pt x="9019" y="127"/>
                    </a:cubicBezTo>
                    <a:cubicBezTo>
                      <a:pt x="9053" y="122"/>
                      <a:pt x="9077" y="90"/>
                      <a:pt x="9071" y="55"/>
                    </a:cubicBezTo>
                    <a:cubicBezTo>
                      <a:pt x="9067" y="23"/>
                      <a:pt x="9039" y="0"/>
                      <a:pt x="9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5"/>
              <p:cNvSpPr/>
              <p:nvPr/>
            </p:nvSpPr>
            <p:spPr>
              <a:xfrm>
                <a:off x="3853055" y="722095"/>
                <a:ext cx="24482" cy="526493"/>
              </a:xfrm>
              <a:custGeom>
                <a:avLst/>
                <a:gdLst/>
                <a:ahLst/>
                <a:cxnLst/>
                <a:rect l="l" t="t" r="r" b="b"/>
                <a:pathLst>
                  <a:path w="898" h="19312" extrusionOk="0">
                    <a:moveTo>
                      <a:pt x="834" y="0"/>
                    </a:moveTo>
                    <a:cubicBezTo>
                      <a:pt x="798" y="5"/>
                      <a:pt x="770" y="28"/>
                      <a:pt x="770" y="64"/>
                    </a:cubicBezTo>
                    <a:cubicBezTo>
                      <a:pt x="770" y="100"/>
                      <a:pt x="740" y="3722"/>
                      <a:pt x="640" y="4776"/>
                    </a:cubicBezTo>
                    <a:cubicBezTo>
                      <a:pt x="542" y="5791"/>
                      <a:pt x="534" y="7640"/>
                      <a:pt x="527" y="9125"/>
                    </a:cubicBezTo>
                    <a:cubicBezTo>
                      <a:pt x="521" y="10144"/>
                      <a:pt x="517" y="11023"/>
                      <a:pt x="486" y="11372"/>
                    </a:cubicBezTo>
                    <a:cubicBezTo>
                      <a:pt x="410" y="12230"/>
                      <a:pt x="7" y="19174"/>
                      <a:pt x="2" y="19244"/>
                    </a:cubicBezTo>
                    <a:cubicBezTo>
                      <a:pt x="1" y="19278"/>
                      <a:pt x="28" y="19309"/>
                      <a:pt x="63" y="19311"/>
                    </a:cubicBezTo>
                    <a:lnTo>
                      <a:pt x="66" y="19311"/>
                    </a:lnTo>
                    <a:cubicBezTo>
                      <a:pt x="100" y="19311"/>
                      <a:pt x="128" y="19284"/>
                      <a:pt x="130" y="19251"/>
                    </a:cubicBezTo>
                    <a:cubicBezTo>
                      <a:pt x="134" y="19181"/>
                      <a:pt x="538" y="12239"/>
                      <a:pt x="614" y="11384"/>
                    </a:cubicBezTo>
                    <a:cubicBezTo>
                      <a:pt x="644" y="11029"/>
                      <a:pt x="649" y="10147"/>
                      <a:pt x="654" y="9126"/>
                    </a:cubicBezTo>
                    <a:cubicBezTo>
                      <a:pt x="662" y="7643"/>
                      <a:pt x="670" y="5797"/>
                      <a:pt x="766" y="4788"/>
                    </a:cubicBezTo>
                    <a:cubicBezTo>
                      <a:pt x="868" y="3728"/>
                      <a:pt x="897" y="102"/>
                      <a:pt x="898" y="66"/>
                    </a:cubicBezTo>
                    <a:cubicBezTo>
                      <a:pt x="898" y="29"/>
                      <a:pt x="870" y="2"/>
                      <a:pt x="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5"/>
              <p:cNvSpPr/>
              <p:nvPr/>
            </p:nvSpPr>
            <p:spPr>
              <a:xfrm>
                <a:off x="4033812" y="1261855"/>
                <a:ext cx="94819" cy="43320"/>
              </a:xfrm>
              <a:custGeom>
                <a:avLst/>
                <a:gdLst/>
                <a:ahLst/>
                <a:cxnLst/>
                <a:rect l="l" t="t" r="r" b="b"/>
                <a:pathLst>
                  <a:path w="3478" h="1589" extrusionOk="0">
                    <a:moveTo>
                      <a:pt x="1759" y="1"/>
                    </a:moveTo>
                    <a:cubicBezTo>
                      <a:pt x="1505" y="1"/>
                      <a:pt x="1100" y="331"/>
                      <a:pt x="727" y="331"/>
                    </a:cubicBezTo>
                    <a:cubicBezTo>
                      <a:pt x="570" y="331"/>
                      <a:pt x="419" y="68"/>
                      <a:pt x="271" y="68"/>
                    </a:cubicBezTo>
                    <a:cubicBezTo>
                      <a:pt x="262" y="68"/>
                      <a:pt x="254" y="69"/>
                      <a:pt x="245" y="70"/>
                    </a:cubicBezTo>
                    <a:cubicBezTo>
                      <a:pt x="171" y="87"/>
                      <a:pt x="74" y="316"/>
                      <a:pt x="39" y="638"/>
                    </a:cubicBezTo>
                    <a:cubicBezTo>
                      <a:pt x="1" y="998"/>
                      <a:pt x="29" y="1457"/>
                      <a:pt x="67" y="1519"/>
                    </a:cubicBezTo>
                    <a:cubicBezTo>
                      <a:pt x="99" y="1569"/>
                      <a:pt x="706" y="1588"/>
                      <a:pt x="1392" y="1588"/>
                    </a:cubicBezTo>
                    <a:cubicBezTo>
                      <a:pt x="2296" y="1588"/>
                      <a:pt x="3337" y="1555"/>
                      <a:pt x="3382" y="1519"/>
                    </a:cubicBezTo>
                    <a:cubicBezTo>
                      <a:pt x="3460" y="1455"/>
                      <a:pt x="3478" y="1211"/>
                      <a:pt x="3359" y="1054"/>
                    </a:cubicBezTo>
                    <a:cubicBezTo>
                      <a:pt x="3240" y="898"/>
                      <a:pt x="2013" y="1"/>
                      <a:pt x="1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5"/>
              <p:cNvSpPr/>
              <p:nvPr/>
            </p:nvSpPr>
            <p:spPr>
              <a:xfrm>
                <a:off x="4034930" y="1291817"/>
                <a:ext cx="91984" cy="4444"/>
              </a:xfrm>
              <a:custGeom>
                <a:avLst/>
                <a:gdLst/>
                <a:ahLst/>
                <a:cxnLst/>
                <a:rect l="l" t="t" r="r" b="b"/>
                <a:pathLst>
                  <a:path w="3374" h="163" extrusionOk="0">
                    <a:moveTo>
                      <a:pt x="3311" y="1"/>
                    </a:moveTo>
                    <a:cubicBezTo>
                      <a:pt x="3309" y="1"/>
                      <a:pt x="3307" y="1"/>
                      <a:pt x="3305" y="1"/>
                    </a:cubicBezTo>
                    <a:cubicBezTo>
                      <a:pt x="3294" y="1"/>
                      <a:pt x="2529" y="35"/>
                      <a:pt x="1544" y="35"/>
                    </a:cubicBezTo>
                    <a:cubicBezTo>
                      <a:pt x="1082" y="35"/>
                      <a:pt x="572" y="28"/>
                      <a:pt x="68" y="6"/>
                    </a:cubicBezTo>
                    <a:lnTo>
                      <a:pt x="66" y="6"/>
                    </a:lnTo>
                    <a:cubicBezTo>
                      <a:pt x="32" y="6"/>
                      <a:pt x="3" y="33"/>
                      <a:pt x="2" y="66"/>
                    </a:cubicBezTo>
                    <a:cubicBezTo>
                      <a:pt x="1" y="102"/>
                      <a:pt x="27" y="131"/>
                      <a:pt x="63" y="134"/>
                    </a:cubicBezTo>
                    <a:cubicBezTo>
                      <a:pt x="571" y="156"/>
                      <a:pt x="1085" y="163"/>
                      <a:pt x="1549" y="163"/>
                    </a:cubicBezTo>
                    <a:cubicBezTo>
                      <a:pt x="2536" y="163"/>
                      <a:pt x="3299" y="129"/>
                      <a:pt x="3311" y="128"/>
                    </a:cubicBezTo>
                    <a:cubicBezTo>
                      <a:pt x="3346" y="127"/>
                      <a:pt x="3374" y="97"/>
                      <a:pt x="3371" y="62"/>
                    </a:cubicBezTo>
                    <a:cubicBezTo>
                      <a:pt x="3370" y="29"/>
                      <a:pt x="3347" y="1"/>
                      <a:pt x="3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5"/>
              <p:cNvSpPr/>
              <p:nvPr/>
            </p:nvSpPr>
            <p:spPr>
              <a:xfrm>
                <a:off x="4083731" y="1263327"/>
                <a:ext cx="22192" cy="16139"/>
              </a:xfrm>
              <a:custGeom>
                <a:avLst/>
                <a:gdLst/>
                <a:ahLst/>
                <a:cxnLst/>
                <a:rect l="l" t="t" r="r" b="b"/>
                <a:pathLst>
                  <a:path w="814" h="592" extrusionOk="0">
                    <a:moveTo>
                      <a:pt x="80" y="0"/>
                    </a:moveTo>
                    <a:cubicBezTo>
                      <a:pt x="47" y="0"/>
                      <a:pt x="18" y="25"/>
                      <a:pt x="15" y="61"/>
                    </a:cubicBezTo>
                    <a:cubicBezTo>
                      <a:pt x="15" y="72"/>
                      <a:pt x="0" y="356"/>
                      <a:pt x="193" y="505"/>
                    </a:cubicBezTo>
                    <a:cubicBezTo>
                      <a:pt x="268" y="562"/>
                      <a:pt x="361" y="591"/>
                      <a:pt x="471" y="591"/>
                    </a:cubicBezTo>
                    <a:cubicBezTo>
                      <a:pt x="557" y="591"/>
                      <a:pt x="654" y="574"/>
                      <a:pt x="761" y="539"/>
                    </a:cubicBezTo>
                    <a:cubicBezTo>
                      <a:pt x="795" y="527"/>
                      <a:pt x="813" y="491"/>
                      <a:pt x="802" y="457"/>
                    </a:cubicBezTo>
                    <a:cubicBezTo>
                      <a:pt x="793" y="431"/>
                      <a:pt x="768" y="414"/>
                      <a:pt x="741" y="414"/>
                    </a:cubicBezTo>
                    <a:cubicBezTo>
                      <a:pt x="734" y="414"/>
                      <a:pt x="728" y="415"/>
                      <a:pt x="722" y="417"/>
                    </a:cubicBezTo>
                    <a:cubicBezTo>
                      <a:pt x="627" y="448"/>
                      <a:pt x="544" y="463"/>
                      <a:pt x="472" y="463"/>
                    </a:cubicBezTo>
                    <a:cubicBezTo>
                      <a:pt x="390" y="463"/>
                      <a:pt x="324" y="443"/>
                      <a:pt x="272" y="404"/>
                    </a:cubicBezTo>
                    <a:cubicBezTo>
                      <a:pt x="132" y="297"/>
                      <a:pt x="143" y="70"/>
                      <a:pt x="143" y="68"/>
                    </a:cubicBezTo>
                    <a:cubicBezTo>
                      <a:pt x="146" y="33"/>
                      <a:pt x="118" y="2"/>
                      <a:pt x="83" y="0"/>
                    </a:cubicBezTo>
                    <a:cubicBezTo>
                      <a:pt x="82" y="0"/>
                      <a:pt x="81"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5"/>
              <p:cNvSpPr/>
              <p:nvPr/>
            </p:nvSpPr>
            <p:spPr>
              <a:xfrm>
                <a:off x="3842559" y="1263627"/>
                <a:ext cx="60332" cy="41494"/>
              </a:xfrm>
              <a:custGeom>
                <a:avLst/>
                <a:gdLst/>
                <a:ahLst/>
                <a:cxnLst/>
                <a:rect l="l" t="t" r="r" b="b"/>
                <a:pathLst>
                  <a:path w="2213" h="1522" extrusionOk="0">
                    <a:moveTo>
                      <a:pt x="1107" y="1"/>
                    </a:moveTo>
                    <a:cubicBezTo>
                      <a:pt x="913" y="1"/>
                      <a:pt x="589" y="44"/>
                      <a:pt x="418" y="182"/>
                    </a:cubicBezTo>
                    <a:cubicBezTo>
                      <a:pt x="221" y="344"/>
                      <a:pt x="166" y="764"/>
                      <a:pt x="79" y="996"/>
                    </a:cubicBezTo>
                    <a:cubicBezTo>
                      <a:pt x="9" y="1182"/>
                      <a:pt x="1" y="1390"/>
                      <a:pt x="88" y="1454"/>
                    </a:cubicBezTo>
                    <a:cubicBezTo>
                      <a:pt x="133" y="1487"/>
                      <a:pt x="627" y="1517"/>
                      <a:pt x="1107" y="1522"/>
                    </a:cubicBezTo>
                    <a:cubicBezTo>
                      <a:pt x="1585" y="1517"/>
                      <a:pt x="2080" y="1487"/>
                      <a:pt x="2125" y="1454"/>
                    </a:cubicBezTo>
                    <a:cubicBezTo>
                      <a:pt x="2213" y="1390"/>
                      <a:pt x="2205" y="1181"/>
                      <a:pt x="2135" y="996"/>
                    </a:cubicBezTo>
                    <a:cubicBezTo>
                      <a:pt x="2047" y="764"/>
                      <a:pt x="1985" y="344"/>
                      <a:pt x="1786" y="182"/>
                    </a:cubicBezTo>
                    <a:cubicBezTo>
                      <a:pt x="1616" y="44"/>
                      <a:pt x="1300" y="1"/>
                      <a:pt x="1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5"/>
              <p:cNvSpPr/>
              <p:nvPr/>
            </p:nvSpPr>
            <p:spPr>
              <a:xfrm>
                <a:off x="3843895" y="1291953"/>
                <a:ext cx="56624" cy="3517"/>
              </a:xfrm>
              <a:custGeom>
                <a:avLst/>
                <a:gdLst/>
                <a:ahLst/>
                <a:cxnLst/>
                <a:rect l="l" t="t" r="r" b="b"/>
                <a:pathLst>
                  <a:path w="2077" h="129" extrusionOk="0">
                    <a:moveTo>
                      <a:pt x="65" y="1"/>
                    </a:moveTo>
                    <a:cubicBezTo>
                      <a:pt x="29" y="1"/>
                      <a:pt x="1" y="29"/>
                      <a:pt x="1" y="65"/>
                    </a:cubicBezTo>
                    <a:cubicBezTo>
                      <a:pt x="1" y="100"/>
                      <a:pt x="29" y="129"/>
                      <a:pt x="65" y="129"/>
                    </a:cubicBezTo>
                    <a:lnTo>
                      <a:pt x="2012" y="129"/>
                    </a:lnTo>
                    <a:cubicBezTo>
                      <a:pt x="2048" y="129"/>
                      <a:pt x="2076" y="100"/>
                      <a:pt x="2076" y="65"/>
                    </a:cubicBezTo>
                    <a:cubicBezTo>
                      <a:pt x="2076" y="29"/>
                      <a:pt x="2048" y="1"/>
                      <a:pt x="20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5"/>
              <p:cNvSpPr/>
              <p:nvPr/>
            </p:nvSpPr>
            <p:spPr>
              <a:xfrm>
                <a:off x="3856136" y="1265780"/>
                <a:ext cx="33397" cy="23309"/>
              </a:xfrm>
              <a:custGeom>
                <a:avLst/>
                <a:gdLst/>
                <a:ahLst/>
                <a:cxnLst/>
                <a:rect l="l" t="t" r="r" b="b"/>
                <a:pathLst>
                  <a:path w="1225" h="855" extrusionOk="0">
                    <a:moveTo>
                      <a:pt x="94" y="1"/>
                    </a:moveTo>
                    <a:cubicBezTo>
                      <a:pt x="61" y="1"/>
                      <a:pt x="30" y="26"/>
                      <a:pt x="27" y="60"/>
                    </a:cubicBezTo>
                    <a:cubicBezTo>
                      <a:pt x="26" y="78"/>
                      <a:pt x="1" y="494"/>
                      <a:pt x="209" y="718"/>
                    </a:cubicBezTo>
                    <a:cubicBezTo>
                      <a:pt x="294" y="808"/>
                      <a:pt x="404" y="855"/>
                      <a:pt x="538" y="855"/>
                    </a:cubicBezTo>
                    <a:cubicBezTo>
                      <a:pt x="1071" y="855"/>
                      <a:pt x="1220" y="360"/>
                      <a:pt x="1225" y="100"/>
                    </a:cubicBezTo>
                    <a:cubicBezTo>
                      <a:pt x="1225" y="64"/>
                      <a:pt x="1197" y="35"/>
                      <a:pt x="1162" y="35"/>
                    </a:cubicBezTo>
                    <a:cubicBezTo>
                      <a:pt x="1161" y="35"/>
                      <a:pt x="1161" y="35"/>
                      <a:pt x="1160" y="35"/>
                    </a:cubicBezTo>
                    <a:cubicBezTo>
                      <a:pt x="1128" y="35"/>
                      <a:pt x="1098" y="62"/>
                      <a:pt x="1097" y="97"/>
                    </a:cubicBezTo>
                    <a:cubicBezTo>
                      <a:pt x="1097" y="123"/>
                      <a:pt x="1078" y="727"/>
                      <a:pt x="538" y="727"/>
                    </a:cubicBezTo>
                    <a:cubicBezTo>
                      <a:pt x="439" y="727"/>
                      <a:pt x="363" y="696"/>
                      <a:pt x="302" y="630"/>
                    </a:cubicBezTo>
                    <a:cubicBezTo>
                      <a:pt x="132" y="448"/>
                      <a:pt x="154" y="73"/>
                      <a:pt x="155" y="70"/>
                    </a:cubicBezTo>
                    <a:cubicBezTo>
                      <a:pt x="158" y="33"/>
                      <a:pt x="131" y="3"/>
                      <a:pt x="96" y="1"/>
                    </a:cubicBezTo>
                    <a:cubicBezTo>
                      <a:pt x="95" y="1"/>
                      <a:pt x="95"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5"/>
              <p:cNvSpPr/>
              <p:nvPr/>
            </p:nvSpPr>
            <p:spPr>
              <a:xfrm>
                <a:off x="3857090" y="1273223"/>
                <a:ext cx="31270" cy="3517"/>
              </a:xfrm>
              <a:custGeom>
                <a:avLst/>
                <a:gdLst/>
                <a:ahLst/>
                <a:cxnLst/>
                <a:rect l="l" t="t" r="r" b="b"/>
                <a:pathLst>
                  <a:path w="1147" h="129" extrusionOk="0">
                    <a:moveTo>
                      <a:pt x="65" y="0"/>
                    </a:moveTo>
                    <a:cubicBezTo>
                      <a:pt x="29" y="0"/>
                      <a:pt x="1" y="29"/>
                      <a:pt x="1" y="64"/>
                    </a:cubicBezTo>
                    <a:cubicBezTo>
                      <a:pt x="1" y="99"/>
                      <a:pt x="29" y="128"/>
                      <a:pt x="65" y="128"/>
                    </a:cubicBezTo>
                    <a:lnTo>
                      <a:pt x="1083" y="128"/>
                    </a:lnTo>
                    <a:cubicBezTo>
                      <a:pt x="1119" y="128"/>
                      <a:pt x="1147" y="99"/>
                      <a:pt x="1147" y="64"/>
                    </a:cubicBezTo>
                    <a:cubicBezTo>
                      <a:pt x="1147" y="29"/>
                      <a:pt x="1119" y="0"/>
                      <a:pt x="10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5"/>
              <p:cNvSpPr/>
              <p:nvPr/>
            </p:nvSpPr>
            <p:spPr>
              <a:xfrm>
                <a:off x="3985201" y="842026"/>
                <a:ext cx="11123" cy="36859"/>
              </a:xfrm>
              <a:custGeom>
                <a:avLst/>
                <a:gdLst/>
                <a:ahLst/>
                <a:cxnLst/>
                <a:rect l="l" t="t" r="r" b="b"/>
                <a:pathLst>
                  <a:path w="408" h="1352" extrusionOk="0">
                    <a:moveTo>
                      <a:pt x="339" y="1"/>
                    </a:moveTo>
                    <a:cubicBezTo>
                      <a:pt x="309" y="1"/>
                      <a:pt x="282" y="21"/>
                      <a:pt x="276" y="51"/>
                    </a:cubicBezTo>
                    <a:lnTo>
                      <a:pt x="8" y="1274"/>
                    </a:lnTo>
                    <a:cubicBezTo>
                      <a:pt x="0" y="1309"/>
                      <a:pt x="22" y="1342"/>
                      <a:pt x="57" y="1349"/>
                    </a:cubicBezTo>
                    <a:cubicBezTo>
                      <a:pt x="62" y="1351"/>
                      <a:pt x="66" y="1352"/>
                      <a:pt x="70" y="1352"/>
                    </a:cubicBezTo>
                    <a:cubicBezTo>
                      <a:pt x="100" y="1352"/>
                      <a:pt x="126" y="1331"/>
                      <a:pt x="133" y="1301"/>
                    </a:cubicBezTo>
                    <a:lnTo>
                      <a:pt x="400" y="79"/>
                    </a:lnTo>
                    <a:cubicBezTo>
                      <a:pt x="407" y="44"/>
                      <a:pt x="386" y="10"/>
                      <a:pt x="352" y="2"/>
                    </a:cubicBezTo>
                    <a:cubicBezTo>
                      <a:pt x="347" y="1"/>
                      <a:pt x="343" y="1"/>
                      <a:pt x="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5"/>
              <p:cNvSpPr/>
              <p:nvPr/>
            </p:nvSpPr>
            <p:spPr>
              <a:xfrm>
                <a:off x="3590454" y="649029"/>
                <a:ext cx="116547" cy="102889"/>
              </a:xfrm>
              <a:custGeom>
                <a:avLst/>
                <a:gdLst/>
                <a:ahLst/>
                <a:cxnLst/>
                <a:rect l="l" t="t" r="r" b="b"/>
                <a:pathLst>
                  <a:path w="4275" h="3774" extrusionOk="0">
                    <a:moveTo>
                      <a:pt x="3182" y="1"/>
                    </a:moveTo>
                    <a:cubicBezTo>
                      <a:pt x="2938" y="457"/>
                      <a:pt x="2649" y="886"/>
                      <a:pt x="2544" y="1030"/>
                    </a:cubicBezTo>
                    <a:cubicBezTo>
                      <a:pt x="2440" y="1175"/>
                      <a:pt x="2226" y="1246"/>
                      <a:pt x="2116" y="1289"/>
                    </a:cubicBezTo>
                    <a:cubicBezTo>
                      <a:pt x="2006" y="1331"/>
                      <a:pt x="1183" y="1753"/>
                      <a:pt x="1056" y="1815"/>
                    </a:cubicBezTo>
                    <a:cubicBezTo>
                      <a:pt x="931" y="1876"/>
                      <a:pt x="343" y="2243"/>
                      <a:pt x="243" y="2273"/>
                    </a:cubicBezTo>
                    <a:cubicBezTo>
                      <a:pt x="143" y="2305"/>
                      <a:pt x="179" y="2402"/>
                      <a:pt x="295" y="2442"/>
                    </a:cubicBezTo>
                    <a:cubicBezTo>
                      <a:pt x="311" y="2447"/>
                      <a:pt x="330" y="2450"/>
                      <a:pt x="353" y="2450"/>
                    </a:cubicBezTo>
                    <a:cubicBezTo>
                      <a:pt x="497" y="2450"/>
                      <a:pt x="761" y="2351"/>
                      <a:pt x="904" y="2301"/>
                    </a:cubicBezTo>
                    <a:cubicBezTo>
                      <a:pt x="1069" y="2243"/>
                      <a:pt x="1168" y="2232"/>
                      <a:pt x="1168" y="2232"/>
                    </a:cubicBezTo>
                    <a:lnTo>
                      <a:pt x="1168" y="2232"/>
                    </a:lnTo>
                    <a:cubicBezTo>
                      <a:pt x="1168" y="2232"/>
                      <a:pt x="679" y="2562"/>
                      <a:pt x="515" y="2662"/>
                    </a:cubicBezTo>
                    <a:cubicBezTo>
                      <a:pt x="310" y="2787"/>
                      <a:pt x="1" y="2917"/>
                      <a:pt x="19" y="3036"/>
                    </a:cubicBezTo>
                    <a:cubicBezTo>
                      <a:pt x="30" y="3101"/>
                      <a:pt x="94" y="3122"/>
                      <a:pt x="170" y="3122"/>
                    </a:cubicBezTo>
                    <a:cubicBezTo>
                      <a:pt x="236" y="3122"/>
                      <a:pt x="310" y="3107"/>
                      <a:pt x="369" y="3090"/>
                    </a:cubicBezTo>
                    <a:cubicBezTo>
                      <a:pt x="494" y="3054"/>
                      <a:pt x="1054" y="2814"/>
                      <a:pt x="1054" y="2814"/>
                    </a:cubicBezTo>
                    <a:lnTo>
                      <a:pt x="1054" y="2814"/>
                    </a:lnTo>
                    <a:cubicBezTo>
                      <a:pt x="1054" y="2814"/>
                      <a:pt x="614" y="3174"/>
                      <a:pt x="501" y="3259"/>
                    </a:cubicBezTo>
                    <a:cubicBezTo>
                      <a:pt x="420" y="3320"/>
                      <a:pt x="319" y="3422"/>
                      <a:pt x="438" y="3477"/>
                    </a:cubicBezTo>
                    <a:cubicBezTo>
                      <a:pt x="458" y="3486"/>
                      <a:pt x="481" y="3490"/>
                      <a:pt x="508" y="3490"/>
                    </a:cubicBezTo>
                    <a:cubicBezTo>
                      <a:pt x="675" y="3490"/>
                      <a:pt x="969" y="3340"/>
                      <a:pt x="1141" y="3239"/>
                    </a:cubicBezTo>
                    <a:cubicBezTo>
                      <a:pt x="1342" y="3121"/>
                      <a:pt x="1576" y="2868"/>
                      <a:pt x="1637" y="2828"/>
                    </a:cubicBezTo>
                    <a:cubicBezTo>
                      <a:pt x="1655" y="2816"/>
                      <a:pt x="1672" y="2810"/>
                      <a:pt x="1686" y="2810"/>
                    </a:cubicBezTo>
                    <a:cubicBezTo>
                      <a:pt x="1718" y="2810"/>
                      <a:pt x="1737" y="2839"/>
                      <a:pt x="1730" y="2888"/>
                    </a:cubicBezTo>
                    <a:cubicBezTo>
                      <a:pt x="1719" y="2957"/>
                      <a:pt x="1203" y="3441"/>
                      <a:pt x="1114" y="3524"/>
                    </a:cubicBezTo>
                    <a:cubicBezTo>
                      <a:pt x="1026" y="3607"/>
                      <a:pt x="1011" y="3708"/>
                      <a:pt x="1132" y="3764"/>
                    </a:cubicBezTo>
                    <a:cubicBezTo>
                      <a:pt x="1147" y="3770"/>
                      <a:pt x="1163" y="3773"/>
                      <a:pt x="1180" y="3773"/>
                    </a:cubicBezTo>
                    <a:cubicBezTo>
                      <a:pt x="1304" y="3773"/>
                      <a:pt x="1481" y="3616"/>
                      <a:pt x="1600" y="3511"/>
                    </a:cubicBezTo>
                    <a:cubicBezTo>
                      <a:pt x="1735" y="3390"/>
                      <a:pt x="2148" y="2991"/>
                      <a:pt x="2349" y="2854"/>
                    </a:cubicBezTo>
                    <a:cubicBezTo>
                      <a:pt x="2427" y="2800"/>
                      <a:pt x="2522" y="2781"/>
                      <a:pt x="2612" y="2781"/>
                    </a:cubicBezTo>
                    <a:cubicBezTo>
                      <a:pt x="2753" y="2781"/>
                      <a:pt x="2884" y="2826"/>
                      <a:pt x="2928" y="2849"/>
                    </a:cubicBezTo>
                    <a:cubicBezTo>
                      <a:pt x="3002" y="2888"/>
                      <a:pt x="2836" y="3308"/>
                      <a:pt x="2813" y="3445"/>
                    </a:cubicBezTo>
                    <a:cubicBezTo>
                      <a:pt x="2784" y="3622"/>
                      <a:pt x="2839" y="3736"/>
                      <a:pt x="2992" y="3756"/>
                    </a:cubicBezTo>
                    <a:cubicBezTo>
                      <a:pt x="2996" y="3756"/>
                      <a:pt x="2999" y="3756"/>
                      <a:pt x="3003" y="3756"/>
                    </a:cubicBezTo>
                    <a:cubicBezTo>
                      <a:pt x="3150" y="3756"/>
                      <a:pt x="3232" y="3362"/>
                      <a:pt x="3310" y="3154"/>
                    </a:cubicBezTo>
                    <a:cubicBezTo>
                      <a:pt x="3390" y="2942"/>
                      <a:pt x="3469" y="2773"/>
                      <a:pt x="3531" y="2587"/>
                    </a:cubicBezTo>
                    <a:cubicBezTo>
                      <a:pt x="3597" y="2387"/>
                      <a:pt x="3594" y="2078"/>
                      <a:pt x="3639" y="1713"/>
                    </a:cubicBezTo>
                    <a:cubicBezTo>
                      <a:pt x="3686" y="1348"/>
                      <a:pt x="4275" y="703"/>
                      <a:pt x="4275" y="703"/>
                    </a:cubicBezTo>
                    <a:lnTo>
                      <a:pt x="3182"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5"/>
              <p:cNvSpPr/>
              <p:nvPr/>
            </p:nvSpPr>
            <p:spPr>
              <a:xfrm>
                <a:off x="3617745" y="719096"/>
                <a:ext cx="11478" cy="7933"/>
              </a:xfrm>
              <a:custGeom>
                <a:avLst/>
                <a:gdLst/>
                <a:ahLst/>
                <a:cxnLst/>
                <a:rect l="l" t="t" r="r" b="b"/>
                <a:pathLst>
                  <a:path w="421" h="291" extrusionOk="0">
                    <a:moveTo>
                      <a:pt x="368" y="1"/>
                    </a:moveTo>
                    <a:cubicBezTo>
                      <a:pt x="359" y="1"/>
                      <a:pt x="351" y="3"/>
                      <a:pt x="344" y="8"/>
                    </a:cubicBezTo>
                    <a:lnTo>
                      <a:pt x="28" y="206"/>
                    </a:lnTo>
                    <a:cubicBezTo>
                      <a:pt x="7" y="220"/>
                      <a:pt x="1" y="248"/>
                      <a:pt x="14" y="269"/>
                    </a:cubicBezTo>
                    <a:cubicBezTo>
                      <a:pt x="23" y="283"/>
                      <a:pt x="38" y="291"/>
                      <a:pt x="53" y="291"/>
                    </a:cubicBezTo>
                    <a:cubicBezTo>
                      <a:pt x="61" y="291"/>
                      <a:pt x="69" y="288"/>
                      <a:pt x="77" y="284"/>
                    </a:cubicBezTo>
                    <a:lnTo>
                      <a:pt x="393" y="85"/>
                    </a:lnTo>
                    <a:cubicBezTo>
                      <a:pt x="414" y="72"/>
                      <a:pt x="421" y="43"/>
                      <a:pt x="407" y="22"/>
                    </a:cubicBezTo>
                    <a:cubicBezTo>
                      <a:pt x="398" y="8"/>
                      <a:pt x="383" y="1"/>
                      <a:pt x="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5"/>
              <p:cNvSpPr/>
              <p:nvPr/>
            </p:nvSpPr>
            <p:spPr>
              <a:xfrm>
                <a:off x="4045426" y="346651"/>
                <a:ext cx="149671" cy="218591"/>
              </a:xfrm>
              <a:custGeom>
                <a:avLst/>
                <a:gdLst/>
                <a:ahLst/>
                <a:cxnLst/>
                <a:rect l="l" t="t" r="r" b="b"/>
                <a:pathLst>
                  <a:path w="5490" h="8018" extrusionOk="0">
                    <a:moveTo>
                      <a:pt x="1" y="1"/>
                    </a:moveTo>
                    <a:lnTo>
                      <a:pt x="821" y="4710"/>
                    </a:lnTo>
                    <a:lnTo>
                      <a:pt x="4910" y="8018"/>
                    </a:lnTo>
                    <a:lnTo>
                      <a:pt x="5489" y="4928"/>
                    </a:lnTo>
                    <a:cubicBezTo>
                      <a:pt x="5395" y="4847"/>
                      <a:pt x="3476" y="1363"/>
                      <a:pt x="2229" y="549"/>
                    </a:cubicBezTo>
                    <a:cubicBezTo>
                      <a:pt x="1618" y="14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5"/>
              <p:cNvSpPr/>
              <p:nvPr/>
            </p:nvSpPr>
            <p:spPr>
              <a:xfrm>
                <a:off x="3819276" y="342834"/>
                <a:ext cx="298742" cy="373823"/>
              </a:xfrm>
              <a:custGeom>
                <a:avLst/>
                <a:gdLst/>
                <a:ahLst/>
                <a:cxnLst/>
                <a:rect l="l" t="t" r="r" b="b"/>
                <a:pathLst>
                  <a:path w="10958" h="13712" extrusionOk="0">
                    <a:moveTo>
                      <a:pt x="7340" y="1"/>
                    </a:moveTo>
                    <a:lnTo>
                      <a:pt x="6933" y="1885"/>
                    </a:lnTo>
                    <a:lnTo>
                      <a:pt x="4921" y="153"/>
                    </a:lnTo>
                    <a:lnTo>
                      <a:pt x="4017" y="364"/>
                    </a:lnTo>
                    <a:lnTo>
                      <a:pt x="1228" y="3018"/>
                    </a:lnTo>
                    <a:cubicBezTo>
                      <a:pt x="1228" y="3018"/>
                      <a:pt x="1094" y="6048"/>
                      <a:pt x="893" y="8638"/>
                    </a:cubicBezTo>
                    <a:cubicBezTo>
                      <a:pt x="738" y="10617"/>
                      <a:pt x="1" y="12529"/>
                      <a:pt x="694" y="13231"/>
                    </a:cubicBezTo>
                    <a:cubicBezTo>
                      <a:pt x="947" y="13487"/>
                      <a:pt x="1366" y="13712"/>
                      <a:pt x="2263" y="13712"/>
                    </a:cubicBezTo>
                    <a:cubicBezTo>
                      <a:pt x="2424" y="13712"/>
                      <a:pt x="2601" y="13705"/>
                      <a:pt x="2794" y="13689"/>
                    </a:cubicBezTo>
                    <a:cubicBezTo>
                      <a:pt x="4056" y="13587"/>
                      <a:pt x="7023" y="13339"/>
                      <a:pt x="7685" y="13339"/>
                    </a:cubicBezTo>
                    <a:cubicBezTo>
                      <a:pt x="8188" y="13339"/>
                      <a:pt x="9295" y="13448"/>
                      <a:pt x="9956" y="13448"/>
                    </a:cubicBezTo>
                    <a:cubicBezTo>
                      <a:pt x="10164" y="13448"/>
                      <a:pt x="10329" y="13437"/>
                      <a:pt x="10416" y="13409"/>
                    </a:cubicBezTo>
                    <a:cubicBezTo>
                      <a:pt x="10910" y="13248"/>
                      <a:pt x="10958" y="12215"/>
                      <a:pt x="10890" y="11016"/>
                    </a:cubicBezTo>
                    <a:cubicBezTo>
                      <a:pt x="10890" y="11016"/>
                      <a:pt x="10622" y="9825"/>
                      <a:pt x="10583" y="9369"/>
                    </a:cubicBezTo>
                    <a:cubicBezTo>
                      <a:pt x="10452" y="7836"/>
                      <a:pt x="10695" y="6235"/>
                      <a:pt x="10645" y="5655"/>
                    </a:cubicBezTo>
                    <a:cubicBezTo>
                      <a:pt x="10536" y="4395"/>
                      <a:pt x="10045" y="3286"/>
                      <a:pt x="9426" y="1899"/>
                    </a:cubicBezTo>
                    <a:cubicBezTo>
                      <a:pt x="9000" y="948"/>
                      <a:pt x="8296" y="141"/>
                      <a:pt x="8296" y="141"/>
                    </a:cubicBezTo>
                    <a:lnTo>
                      <a:pt x="73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5"/>
              <p:cNvSpPr/>
              <p:nvPr/>
            </p:nvSpPr>
            <p:spPr>
              <a:xfrm>
                <a:off x="3657141" y="352731"/>
                <a:ext cx="271671" cy="360219"/>
              </a:xfrm>
              <a:custGeom>
                <a:avLst/>
                <a:gdLst/>
                <a:ahLst/>
                <a:cxnLst/>
                <a:rect l="l" t="t" r="r" b="b"/>
                <a:pathLst>
                  <a:path w="9965" h="13213" extrusionOk="0">
                    <a:moveTo>
                      <a:pt x="9964" y="1"/>
                    </a:moveTo>
                    <a:cubicBezTo>
                      <a:pt x="9964" y="1"/>
                      <a:pt x="8830" y="200"/>
                      <a:pt x="7965" y="529"/>
                    </a:cubicBezTo>
                    <a:cubicBezTo>
                      <a:pt x="5838" y="1338"/>
                      <a:pt x="1" y="11450"/>
                      <a:pt x="44" y="11683"/>
                    </a:cubicBezTo>
                    <a:cubicBezTo>
                      <a:pt x="86" y="11911"/>
                      <a:pt x="1880" y="13213"/>
                      <a:pt x="2215" y="13213"/>
                    </a:cubicBezTo>
                    <a:cubicBezTo>
                      <a:pt x="2222" y="13213"/>
                      <a:pt x="2229" y="13212"/>
                      <a:pt x="2235" y="13211"/>
                    </a:cubicBezTo>
                    <a:cubicBezTo>
                      <a:pt x="2508" y="13152"/>
                      <a:pt x="7762" y="6004"/>
                      <a:pt x="7762" y="6004"/>
                    </a:cubicBezTo>
                    <a:lnTo>
                      <a:pt x="99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5"/>
              <p:cNvSpPr/>
              <p:nvPr/>
            </p:nvSpPr>
            <p:spPr>
              <a:xfrm>
                <a:off x="3941770" y="348750"/>
                <a:ext cx="64939" cy="61068"/>
              </a:xfrm>
              <a:custGeom>
                <a:avLst/>
                <a:gdLst/>
                <a:ahLst/>
                <a:cxnLst/>
                <a:rect l="l" t="t" r="r" b="b"/>
                <a:pathLst>
                  <a:path w="2382" h="2240" extrusionOk="0">
                    <a:moveTo>
                      <a:pt x="377" y="0"/>
                    </a:moveTo>
                    <a:cubicBezTo>
                      <a:pt x="350" y="0"/>
                      <a:pt x="323" y="19"/>
                      <a:pt x="316" y="47"/>
                    </a:cubicBezTo>
                    <a:cubicBezTo>
                      <a:pt x="303" y="96"/>
                      <a:pt x="0" y="1252"/>
                      <a:pt x="625" y="2210"/>
                    </a:cubicBezTo>
                    <a:cubicBezTo>
                      <a:pt x="634" y="2225"/>
                      <a:pt x="651" y="2236"/>
                      <a:pt x="668" y="2238"/>
                    </a:cubicBezTo>
                    <a:cubicBezTo>
                      <a:pt x="672" y="2239"/>
                      <a:pt x="675" y="2239"/>
                      <a:pt x="679" y="2239"/>
                    </a:cubicBezTo>
                    <a:cubicBezTo>
                      <a:pt x="693" y="2239"/>
                      <a:pt x="706" y="2234"/>
                      <a:pt x="718" y="2225"/>
                    </a:cubicBezTo>
                    <a:cubicBezTo>
                      <a:pt x="725" y="2220"/>
                      <a:pt x="1298" y="1762"/>
                      <a:pt x="2023" y="1762"/>
                    </a:cubicBezTo>
                    <a:cubicBezTo>
                      <a:pt x="2114" y="1762"/>
                      <a:pt x="2207" y="1769"/>
                      <a:pt x="2302" y="1785"/>
                    </a:cubicBezTo>
                    <a:cubicBezTo>
                      <a:pt x="2305" y="1786"/>
                      <a:pt x="2309" y="1786"/>
                      <a:pt x="2313" y="1786"/>
                    </a:cubicBezTo>
                    <a:cubicBezTo>
                      <a:pt x="2344" y="1786"/>
                      <a:pt x="2370" y="1764"/>
                      <a:pt x="2376" y="1733"/>
                    </a:cubicBezTo>
                    <a:cubicBezTo>
                      <a:pt x="2382" y="1698"/>
                      <a:pt x="2359" y="1665"/>
                      <a:pt x="2324" y="1660"/>
                    </a:cubicBezTo>
                    <a:cubicBezTo>
                      <a:pt x="2219" y="1641"/>
                      <a:pt x="2116" y="1633"/>
                      <a:pt x="2016" y="1633"/>
                    </a:cubicBezTo>
                    <a:cubicBezTo>
                      <a:pt x="1377" y="1633"/>
                      <a:pt x="863" y="1961"/>
                      <a:pt x="695" y="2082"/>
                    </a:cubicBezTo>
                    <a:cubicBezTo>
                      <a:pt x="151" y="1184"/>
                      <a:pt x="437" y="91"/>
                      <a:pt x="439" y="81"/>
                    </a:cubicBezTo>
                    <a:cubicBezTo>
                      <a:pt x="448" y="47"/>
                      <a:pt x="428" y="11"/>
                      <a:pt x="393" y="3"/>
                    </a:cubicBezTo>
                    <a:cubicBezTo>
                      <a:pt x="388" y="1"/>
                      <a:pt x="382"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5"/>
              <p:cNvSpPr/>
              <p:nvPr/>
            </p:nvSpPr>
            <p:spPr>
              <a:xfrm>
                <a:off x="4010202" y="343189"/>
                <a:ext cx="44356" cy="52426"/>
              </a:xfrm>
              <a:custGeom>
                <a:avLst/>
                <a:gdLst/>
                <a:ahLst/>
                <a:cxnLst/>
                <a:rect l="l" t="t" r="r" b="b"/>
                <a:pathLst>
                  <a:path w="1627" h="1923" extrusionOk="0">
                    <a:moveTo>
                      <a:pt x="433" y="0"/>
                    </a:moveTo>
                    <a:cubicBezTo>
                      <a:pt x="413" y="0"/>
                      <a:pt x="393" y="10"/>
                      <a:pt x="380" y="29"/>
                    </a:cubicBezTo>
                    <a:cubicBezTo>
                      <a:pt x="361" y="58"/>
                      <a:pt x="369" y="97"/>
                      <a:pt x="398" y="117"/>
                    </a:cubicBezTo>
                    <a:cubicBezTo>
                      <a:pt x="407" y="123"/>
                      <a:pt x="1283" y="719"/>
                      <a:pt x="1478" y="1616"/>
                    </a:cubicBezTo>
                    <a:cubicBezTo>
                      <a:pt x="1347" y="1580"/>
                      <a:pt x="1108" y="1526"/>
                      <a:pt x="848" y="1526"/>
                    </a:cubicBezTo>
                    <a:cubicBezTo>
                      <a:pt x="561" y="1526"/>
                      <a:pt x="249" y="1591"/>
                      <a:pt x="26" y="1815"/>
                    </a:cubicBezTo>
                    <a:cubicBezTo>
                      <a:pt x="0" y="1839"/>
                      <a:pt x="0" y="1880"/>
                      <a:pt x="26" y="1904"/>
                    </a:cubicBezTo>
                    <a:cubicBezTo>
                      <a:pt x="37" y="1917"/>
                      <a:pt x="54" y="1923"/>
                      <a:pt x="70" y="1923"/>
                    </a:cubicBezTo>
                    <a:cubicBezTo>
                      <a:pt x="86" y="1923"/>
                      <a:pt x="104" y="1917"/>
                      <a:pt x="115" y="1904"/>
                    </a:cubicBezTo>
                    <a:cubicBezTo>
                      <a:pt x="308" y="1711"/>
                      <a:pt x="586" y="1655"/>
                      <a:pt x="846" y="1655"/>
                    </a:cubicBezTo>
                    <a:cubicBezTo>
                      <a:pt x="1208" y="1655"/>
                      <a:pt x="1534" y="1765"/>
                      <a:pt x="1539" y="1767"/>
                    </a:cubicBezTo>
                    <a:cubicBezTo>
                      <a:pt x="1546" y="1769"/>
                      <a:pt x="1553" y="1770"/>
                      <a:pt x="1560" y="1770"/>
                    </a:cubicBezTo>
                    <a:cubicBezTo>
                      <a:pt x="1575" y="1770"/>
                      <a:pt x="1589" y="1766"/>
                      <a:pt x="1601" y="1755"/>
                    </a:cubicBezTo>
                    <a:cubicBezTo>
                      <a:pt x="1619" y="1741"/>
                      <a:pt x="1627" y="1719"/>
                      <a:pt x="1623" y="1697"/>
                    </a:cubicBezTo>
                    <a:cubicBezTo>
                      <a:pt x="1468" y="687"/>
                      <a:pt x="510" y="38"/>
                      <a:pt x="469" y="11"/>
                    </a:cubicBezTo>
                    <a:cubicBezTo>
                      <a:pt x="458" y="4"/>
                      <a:pt x="445"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5"/>
              <p:cNvSpPr/>
              <p:nvPr/>
            </p:nvSpPr>
            <p:spPr>
              <a:xfrm>
                <a:off x="4007530" y="394008"/>
                <a:ext cx="23991" cy="311474"/>
              </a:xfrm>
              <a:custGeom>
                <a:avLst/>
                <a:gdLst/>
                <a:ahLst/>
                <a:cxnLst/>
                <a:rect l="l" t="t" r="r" b="b"/>
                <a:pathLst>
                  <a:path w="880" h="11425" extrusionOk="0">
                    <a:moveTo>
                      <a:pt x="72" y="0"/>
                    </a:moveTo>
                    <a:cubicBezTo>
                      <a:pt x="66" y="0"/>
                      <a:pt x="60" y="1"/>
                      <a:pt x="54" y="3"/>
                    </a:cubicBezTo>
                    <a:cubicBezTo>
                      <a:pt x="20" y="12"/>
                      <a:pt x="0" y="48"/>
                      <a:pt x="11" y="82"/>
                    </a:cubicBezTo>
                    <a:cubicBezTo>
                      <a:pt x="266" y="942"/>
                      <a:pt x="260" y="1867"/>
                      <a:pt x="255" y="2761"/>
                    </a:cubicBezTo>
                    <a:cubicBezTo>
                      <a:pt x="254" y="2865"/>
                      <a:pt x="254" y="2971"/>
                      <a:pt x="253" y="3076"/>
                    </a:cubicBezTo>
                    <a:cubicBezTo>
                      <a:pt x="252" y="4036"/>
                      <a:pt x="287" y="5006"/>
                      <a:pt x="357" y="5963"/>
                    </a:cubicBezTo>
                    <a:cubicBezTo>
                      <a:pt x="418" y="6781"/>
                      <a:pt x="480" y="7626"/>
                      <a:pt x="441" y="8470"/>
                    </a:cubicBezTo>
                    <a:cubicBezTo>
                      <a:pt x="411" y="9149"/>
                      <a:pt x="513" y="9700"/>
                      <a:pt x="603" y="10185"/>
                    </a:cubicBezTo>
                    <a:cubicBezTo>
                      <a:pt x="682" y="10614"/>
                      <a:pt x="751" y="10984"/>
                      <a:pt x="716" y="11354"/>
                    </a:cubicBezTo>
                    <a:cubicBezTo>
                      <a:pt x="712" y="11389"/>
                      <a:pt x="738" y="11420"/>
                      <a:pt x="773" y="11424"/>
                    </a:cubicBezTo>
                    <a:lnTo>
                      <a:pt x="780" y="11424"/>
                    </a:lnTo>
                    <a:lnTo>
                      <a:pt x="779" y="11425"/>
                    </a:lnTo>
                    <a:cubicBezTo>
                      <a:pt x="811" y="11425"/>
                      <a:pt x="839" y="11399"/>
                      <a:pt x="843" y="11367"/>
                    </a:cubicBezTo>
                    <a:cubicBezTo>
                      <a:pt x="880" y="10978"/>
                      <a:pt x="809" y="10601"/>
                      <a:pt x="729" y="10162"/>
                    </a:cubicBezTo>
                    <a:cubicBezTo>
                      <a:pt x="640" y="9684"/>
                      <a:pt x="539" y="9141"/>
                      <a:pt x="569" y="8476"/>
                    </a:cubicBezTo>
                    <a:cubicBezTo>
                      <a:pt x="608" y="7624"/>
                      <a:pt x="545" y="6775"/>
                      <a:pt x="484" y="5954"/>
                    </a:cubicBezTo>
                    <a:cubicBezTo>
                      <a:pt x="413" y="5001"/>
                      <a:pt x="378" y="4033"/>
                      <a:pt x="381" y="3076"/>
                    </a:cubicBezTo>
                    <a:cubicBezTo>
                      <a:pt x="381" y="2971"/>
                      <a:pt x="382" y="2867"/>
                      <a:pt x="382" y="2762"/>
                    </a:cubicBezTo>
                    <a:cubicBezTo>
                      <a:pt x="388" y="1858"/>
                      <a:pt x="394" y="923"/>
                      <a:pt x="133" y="46"/>
                    </a:cubicBezTo>
                    <a:cubicBezTo>
                      <a:pt x="124" y="19"/>
                      <a:pt x="9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5"/>
              <p:cNvSpPr/>
              <p:nvPr/>
            </p:nvSpPr>
            <p:spPr>
              <a:xfrm>
                <a:off x="4068000" y="302103"/>
                <a:ext cx="73036" cy="101853"/>
              </a:xfrm>
              <a:custGeom>
                <a:avLst/>
                <a:gdLst/>
                <a:ahLst/>
                <a:cxnLst/>
                <a:rect l="l" t="t" r="r" b="b"/>
                <a:pathLst>
                  <a:path w="2679" h="3736" extrusionOk="0">
                    <a:moveTo>
                      <a:pt x="130" y="0"/>
                    </a:moveTo>
                    <a:cubicBezTo>
                      <a:pt x="70" y="0"/>
                      <a:pt x="1" y="113"/>
                      <a:pt x="44" y="258"/>
                    </a:cubicBezTo>
                    <a:cubicBezTo>
                      <a:pt x="91" y="409"/>
                      <a:pt x="504" y="694"/>
                      <a:pt x="504" y="694"/>
                    </a:cubicBezTo>
                    <a:cubicBezTo>
                      <a:pt x="504" y="694"/>
                      <a:pt x="382" y="696"/>
                      <a:pt x="307" y="806"/>
                    </a:cubicBezTo>
                    <a:cubicBezTo>
                      <a:pt x="233" y="917"/>
                      <a:pt x="147" y="1302"/>
                      <a:pt x="152" y="1402"/>
                    </a:cubicBezTo>
                    <a:cubicBezTo>
                      <a:pt x="158" y="1501"/>
                      <a:pt x="251" y="1775"/>
                      <a:pt x="282" y="1861"/>
                    </a:cubicBezTo>
                    <a:cubicBezTo>
                      <a:pt x="312" y="1946"/>
                      <a:pt x="621" y="2108"/>
                      <a:pt x="621" y="2108"/>
                    </a:cubicBezTo>
                    <a:cubicBezTo>
                      <a:pt x="621" y="2108"/>
                      <a:pt x="520" y="2402"/>
                      <a:pt x="633" y="2668"/>
                    </a:cubicBezTo>
                    <a:cubicBezTo>
                      <a:pt x="746" y="2934"/>
                      <a:pt x="831" y="2989"/>
                      <a:pt x="972" y="3030"/>
                    </a:cubicBezTo>
                    <a:cubicBezTo>
                      <a:pt x="1111" y="3069"/>
                      <a:pt x="1670" y="3736"/>
                      <a:pt x="1670" y="3736"/>
                    </a:cubicBezTo>
                    <a:lnTo>
                      <a:pt x="2677" y="3170"/>
                    </a:lnTo>
                    <a:lnTo>
                      <a:pt x="2679" y="3170"/>
                    </a:lnTo>
                    <a:cubicBezTo>
                      <a:pt x="2679" y="3170"/>
                      <a:pt x="1932" y="2406"/>
                      <a:pt x="1854" y="2254"/>
                    </a:cubicBezTo>
                    <a:cubicBezTo>
                      <a:pt x="1776" y="2102"/>
                      <a:pt x="1662" y="1187"/>
                      <a:pt x="1545" y="1060"/>
                    </a:cubicBezTo>
                    <a:cubicBezTo>
                      <a:pt x="1428" y="934"/>
                      <a:pt x="1301" y="915"/>
                      <a:pt x="1301" y="915"/>
                    </a:cubicBezTo>
                    <a:cubicBezTo>
                      <a:pt x="1301" y="915"/>
                      <a:pt x="915" y="501"/>
                      <a:pt x="803" y="388"/>
                    </a:cubicBezTo>
                    <a:cubicBezTo>
                      <a:pt x="690" y="277"/>
                      <a:pt x="197" y="13"/>
                      <a:pt x="137" y="1"/>
                    </a:cubicBezTo>
                    <a:cubicBezTo>
                      <a:pt x="135" y="0"/>
                      <a:pt x="132" y="0"/>
                      <a:pt x="130"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5"/>
              <p:cNvSpPr/>
              <p:nvPr/>
            </p:nvSpPr>
            <p:spPr>
              <a:xfrm>
                <a:off x="4080378" y="319797"/>
                <a:ext cx="21074" cy="9215"/>
              </a:xfrm>
              <a:custGeom>
                <a:avLst/>
                <a:gdLst/>
                <a:ahLst/>
                <a:cxnLst/>
                <a:rect l="l" t="t" r="r" b="b"/>
                <a:pathLst>
                  <a:path w="773" h="338" extrusionOk="0">
                    <a:moveTo>
                      <a:pt x="49" y="1"/>
                    </a:moveTo>
                    <a:cubicBezTo>
                      <a:pt x="27" y="1"/>
                      <a:pt x="8" y="17"/>
                      <a:pt x="4" y="40"/>
                    </a:cubicBezTo>
                    <a:cubicBezTo>
                      <a:pt x="1" y="65"/>
                      <a:pt x="18" y="88"/>
                      <a:pt x="43" y="91"/>
                    </a:cubicBezTo>
                    <a:cubicBezTo>
                      <a:pt x="398" y="138"/>
                      <a:pt x="692" y="328"/>
                      <a:pt x="696" y="329"/>
                    </a:cubicBezTo>
                    <a:cubicBezTo>
                      <a:pt x="704" y="335"/>
                      <a:pt x="712" y="337"/>
                      <a:pt x="720" y="337"/>
                    </a:cubicBezTo>
                    <a:cubicBezTo>
                      <a:pt x="735" y="337"/>
                      <a:pt x="750" y="329"/>
                      <a:pt x="758" y="316"/>
                    </a:cubicBezTo>
                    <a:cubicBezTo>
                      <a:pt x="772" y="296"/>
                      <a:pt x="767" y="266"/>
                      <a:pt x="746" y="252"/>
                    </a:cubicBezTo>
                    <a:cubicBezTo>
                      <a:pt x="733" y="244"/>
                      <a:pt x="430" y="50"/>
                      <a:pt x="56" y="1"/>
                    </a:cubicBezTo>
                    <a:cubicBezTo>
                      <a:pt x="54" y="1"/>
                      <a:pt x="51"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5"/>
              <p:cNvSpPr/>
              <p:nvPr/>
            </p:nvSpPr>
            <p:spPr>
              <a:xfrm>
                <a:off x="4070808" y="328439"/>
                <a:ext cx="26908" cy="11859"/>
              </a:xfrm>
              <a:custGeom>
                <a:avLst/>
                <a:gdLst/>
                <a:ahLst/>
                <a:cxnLst/>
                <a:rect l="l" t="t" r="r" b="b"/>
                <a:pathLst>
                  <a:path w="987" h="435" extrusionOk="0">
                    <a:moveTo>
                      <a:pt x="937" y="0"/>
                    </a:moveTo>
                    <a:cubicBezTo>
                      <a:pt x="934" y="0"/>
                      <a:pt x="932" y="0"/>
                      <a:pt x="930" y="1"/>
                    </a:cubicBezTo>
                    <a:cubicBezTo>
                      <a:pt x="905" y="4"/>
                      <a:pt x="284" y="94"/>
                      <a:pt x="191" y="115"/>
                    </a:cubicBezTo>
                    <a:cubicBezTo>
                      <a:pt x="79" y="140"/>
                      <a:pt x="18" y="338"/>
                      <a:pt x="8" y="378"/>
                    </a:cubicBezTo>
                    <a:cubicBezTo>
                      <a:pt x="1" y="401"/>
                      <a:pt x="16" y="427"/>
                      <a:pt x="39" y="433"/>
                    </a:cubicBezTo>
                    <a:cubicBezTo>
                      <a:pt x="44" y="435"/>
                      <a:pt x="47" y="435"/>
                      <a:pt x="52" y="435"/>
                    </a:cubicBezTo>
                    <a:cubicBezTo>
                      <a:pt x="72" y="435"/>
                      <a:pt x="90" y="422"/>
                      <a:pt x="96" y="402"/>
                    </a:cubicBezTo>
                    <a:cubicBezTo>
                      <a:pt x="117" y="325"/>
                      <a:pt x="169" y="214"/>
                      <a:pt x="211" y="204"/>
                    </a:cubicBezTo>
                    <a:cubicBezTo>
                      <a:pt x="302" y="184"/>
                      <a:pt x="937" y="93"/>
                      <a:pt x="943" y="91"/>
                    </a:cubicBezTo>
                    <a:cubicBezTo>
                      <a:pt x="969" y="88"/>
                      <a:pt x="986" y="65"/>
                      <a:pt x="983" y="39"/>
                    </a:cubicBezTo>
                    <a:cubicBezTo>
                      <a:pt x="978" y="17"/>
                      <a:pt x="959" y="0"/>
                      <a:pt x="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5"/>
              <p:cNvSpPr/>
              <p:nvPr/>
            </p:nvSpPr>
            <p:spPr>
              <a:xfrm>
                <a:off x="4084413" y="347087"/>
                <a:ext cx="7524" cy="7197"/>
              </a:xfrm>
              <a:custGeom>
                <a:avLst/>
                <a:gdLst/>
                <a:ahLst/>
                <a:cxnLst/>
                <a:rect l="l" t="t" r="r" b="b"/>
                <a:pathLst>
                  <a:path w="276" h="264" extrusionOk="0">
                    <a:moveTo>
                      <a:pt x="225" y="0"/>
                    </a:moveTo>
                    <a:cubicBezTo>
                      <a:pt x="221" y="0"/>
                      <a:pt x="217" y="1"/>
                      <a:pt x="213" y="2"/>
                    </a:cubicBezTo>
                    <a:cubicBezTo>
                      <a:pt x="206" y="3"/>
                      <a:pt x="32" y="53"/>
                      <a:pt x="5" y="210"/>
                    </a:cubicBezTo>
                    <a:cubicBezTo>
                      <a:pt x="1" y="235"/>
                      <a:pt x="18" y="258"/>
                      <a:pt x="43" y="263"/>
                    </a:cubicBezTo>
                    <a:cubicBezTo>
                      <a:pt x="45" y="263"/>
                      <a:pt x="48" y="264"/>
                      <a:pt x="51" y="264"/>
                    </a:cubicBezTo>
                    <a:cubicBezTo>
                      <a:pt x="72" y="264"/>
                      <a:pt x="92" y="247"/>
                      <a:pt x="95" y="225"/>
                    </a:cubicBezTo>
                    <a:cubicBezTo>
                      <a:pt x="112" y="126"/>
                      <a:pt x="236" y="90"/>
                      <a:pt x="237" y="89"/>
                    </a:cubicBezTo>
                    <a:cubicBezTo>
                      <a:pt x="261" y="82"/>
                      <a:pt x="275" y="58"/>
                      <a:pt x="268" y="33"/>
                    </a:cubicBezTo>
                    <a:cubicBezTo>
                      <a:pt x="264" y="13"/>
                      <a:pt x="245"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5"/>
              <p:cNvSpPr/>
              <p:nvPr/>
            </p:nvSpPr>
            <p:spPr>
              <a:xfrm>
                <a:off x="4080487" y="339835"/>
                <a:ext cx="8888" cy="20992"/>
              </a:xfrm>
              <a:custGeom>
                <a:avLst/>
                <a:gdLst/>
                <a:ahLst/>
                <a:cxnLst/>
                <a:rect l="l" t="t" r="r" b="b"/>
                <a:pathLst>
                  <a:path w="326" h="770" extrusionOk="0">
                    <a:moveTo>
                      <a:pt x="203" y="1"/>
                    </a:moveTo>
                    <a:cubicBezTo>
                      <a:pt x="193" y="1"/>
                      <a:pt x="184" y="4"/>
                      <a:pt x="176" y="10"/>
                    </a:cubicBezTo>
                    <a:cubicBezTo>
                      <a:pt x="169" y="15"/>
                      <a:pt x="0" y="141"/>
                      <a:pt x="57" y="302"/>
                    </a:cubicBezTo>
                    <a:lnTo>
                      <a:pt x="66" y="316"/>
                    </a:lnTo>
                    <a:cubicBezTo>
                      <a:pt x="71" y="324"/>
                      <a:pt x="226" y="515"/>
                      <a:pt x="124" y="702"/>
                    </a:cubicBezTo>
                    <a:cubicBezTo>
                      <a:pt x="112" y="724"/>
                      <a:pt x="120" y="752"/>
                      <a:pt x="142" y="765"/>
                    </a:cubicBezTo>
                    <a:cubicBezTo>
                      <a:pt x="149" y="768"/>
                      <a:pt x="156" y="769"/>
                      <a:pt x="165" y="769"/>
                    </a:cubicBezTo>
                    <a:cubicBezTo>
                      <a:pt x="180" y="769"/>
                      <a:pt x="196" y="761"/>
                      <a:pt x="204" y="746"/>
                    </a:cubicBezTo>
                    <a:cubicBezTo>
                      <a:pt x="325" y="524"/>
                      <a:pt x="174" y="308"/>
                      <a:pt x="141" y="266"/>
                    </a:cubicBezTo>
                    <a:cubicBezTo>
                      <a:pt x="114" y="170"/>
                      <a:pt x="229" y="84"/>
                      <a:pt x="230" y="83"/>
                    </a:cubicBezTo>
                    <a:cubicBezTo>
                      <a:pt x="251" y="69"/>
                      <a:pt x="254" y="40"/>
                      <a:pt x="240" y="20"/>
                    </a:cubicBezTo>
                    <a:cubicBezTo>
                      <a:pt x="231" y="7"/>
                      <a:pt x="217"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5"/>
              <p:cNvSpPr/>
              <p:nvPr/>
            </p:nvSpPr>
            <p:spPr>
              <a:xfrm>
                <a:off x="4077351" y="342425"/>
                <a:ext cx="7279" cy="6516"/>
              </a:xfrm>
              <a:custGeom>
                <a:avLst/>
                <a:gdLst/>
                <a:ahLst/>
                <a:cxnLst/>
                <a:rect l="l" t="t" r="r" b="b"/>
                <a:pathLst>
                  <a:path w="267" h="239" extrusionOk="0">
                    <a:moveTo>
                      <a:pt x="52" y="1"/>
                    </a:moveTo>
                    <a:cubicBezTo>
                      <a:pt x="33" y="1"/>
                      <a:pt x="16" y="12"/>
                      <a:pt x="8" y="31"/>
                    </a:cubicBezTo>
                    <a:cubicBezTo>
                      <a:pt x="0" y="54"/>
                      <a:pt x="13" y="81"/>
                      <a:pt x="36" y="89"/>
                    </a:cubicBezTo>
                    <a:cubicBezTo>
                      <a:pt x="38" y="89"/>
                      <a:pt x="146" y="130"/>
                      <a:pt x="172" y="207"/>
                    </a:cubicBezTo>
                    <a:cubicBezTo>
                      <a:pt x="179" y="227"/>
                      <a:pt x="197" y="238"/>
                      <a:pt x="216" y="238"/>
                    </a:cubicBezTo>
                    <a:cubicBezTo>
                      <a:pt x="220" y="238"/>
                      <a:pt x="226" y="237"/>
                      <a:pt x="231" y="235"/>
                    </a:cubicBezTo>
                    <a:cubicBezTo>
                      <a:pt x="255" y="227"/>
                      <a:pt x="267" y="201"/>
                      <a:pt x="259" y="176"/>
                    </a:cubicBezTo>
                    <a:cubicBezTo>
                      <a:pt x="217" y="58"/>
                      <a:pt x="74" y="5"/>
                      <a:pt x="68" y="3"/>
                    </a:cubicBezTo>
                    <a:cubicBezTo>
                      <a:pt x="63" y="1"/>
                      <a:pt x="57"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5"/>
              <p:cNvSpPr/>
              <p:nvPr/>
            </p:nvSpPr>
            <p:spPr>
              <a:xfrm>
                <a:off x="4083976" y="369361"/>
                <a:ext cx="150816" cy="204005"/>
              </a:xfrm>
              <a:custGeom>
                <a:avLst/>
                <a:gdLst/>
                <a:ahLst/>
                <a:cxnLst/>
                <a:rect l="l" t="t" r="r" b="b"/>
                <a:pathLst>
                  <a:path w="5532" h="7483" extrusionOk="0">
                    <a:moveTo>
                      <a:pt x="1669" y="1"/>
                    </a:moveTo>
                    <a:cubicBezTo>
                      <a:pt x="1443" y="1"/>
                      <a:pt x="132" y="895"/>
                      <a:pt x="67" y="1062"/>
                    </a:cubicBezTo>
                    <a:cubicBezTo>
                      <a:pt x="0" y="1231"/>
                      <a:pt x="2330" y="5795"/>
                      <a:pt x="3291" y="6989"/>
                    </a:cubicBezTo>
                    <a:cubicBezTo>
                      <a:pt x="3541" y="7299"/>
                      <a:pt x="3998" y="7482"/>
                      <a:pt x="4432" y="7482"/>
                    </a:cubicBezTo>
                    <a:cubicBezTo>
                      <a:pt x="5002" y="7482"/>
                      <a:pt x="5532" y="7166"/>
                      <a:pt x="5501" y="6400"/>
                    </a:cubicBezTo>
                    <a:cubicBezTo>
                      <a:pt x="5449" y="5135"/>
                      <a:pt x="1868" y="33"/>
                      <a:pt x="1679" y="2"/>
                    </a:cubicBezTo>
                    <a:cubicBezTo>
                      <a:pt x="1676" y="1"/>
                      <a:pt x="1673" y="1"/>
                      <a:pt x="16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5"/>
              <p:cNvSpPr/>
              <p:nvPr/>
            </p:nvSpPr>
            <p:spPr>
              <a:xfrm>
                <a:off x="4080623" y="388473"/>
                <a:ext cx="87976" cy="163520"/>
              </a:xfrm>
              <a:custGeom>
                <a:avLst/>
                <a:gdLst/>
                <a:ahLst/>
                <a:cxnLst/>
                <a:rect l="l" t="t" r="r" b="b"/>
                <a:pathLst>
                  <a:path w="3227" h="5998" extrusionOk="0">
                    <a:moveTo>
                      <a:pt x="533" y="1"/>
                    </a:moveTo>
                    <a:cubicBezTo>
                      <a:pt x="522" y="1"/>
                      <a:pt x="512" y="4"/>
                      <a:pt x="502" y="9"/>
                    </a:cubicBezTo>
                    <a:cubicBezTo>
                      <a:pt x="491" y="15"/>
                      <a:pt x="239" y="162"/>
                      <a:pt x="135" y="326"/>
                    </a:cubicBezTo>
                    <a:cubicBezTo>
                      <a:pt x="0" y="542"/>
                      <a:pt x="2206" y="4663"/>
                      <a:pt x="3101" y="5969"/>
                    </a:cubicBezTo>
                    <a:cubicBezTo>
                      <a:pt x="3114" y="5987"/>
                      <a:pt x="3134" y="5997"/>
                      <a:pt x="3153" y="5997"/>
                    </a:cubicBezTo>
                    <a:lnTo>
                      <a:pt x="3153" y="5996"/>
                    </a:lnTo>
                    <a:cubicBezTo>
                      <a:pt x="3166" y="5996"/>
                      <a:pt x="3179" y="5993"/>
                      <a:pt x="3189" y="5986"/>
                    </a:cubicBezTo>
                    <a:cubicBezTo>
                      <a:pt x="3219" y="5966"/>
                      <a:pt x="3227" y="5925"/>
                      <a:pt x="3206" y="5896"/>
                    </a:cubicBezTo>
                    <a:cubicBezTo>
                      <a:pt x="2143" y="4346"/>
                      <a:pt x="285" y="696"/>
                      <a:pt x="251" y="383"/>
                    </a:cubicBezTo>
                    <a:cubicBezTo>
                      <a:pt x="342" y="250"/>
                      <a:pt x="563" y="121"/>
                      <a:pt x="566" y="120"/>
                    </a:cubicBezTo>
                    <a:cubicBezTo>
                      <a:pt x="596" y="103"/>
                      <a:pt x="606" y="63"/>
                      <a:pt x="589" y="33"/>
                    </a:cubicBezTo>
                    <a:cubicBezTo>
                      <a:pt x="577" y="12"/>
                      <a:pt x="555" y="1"/>
                      <a:pt x="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5"/>
              <p:cNvSpPr/>
              <p:nvPr/>
            </p:nvSpPr>
            <p:spPr>
              <a:xfrm>
                <a:off x="3845940" y="519528"/>
                <a:ext cx="22001" cy="25736"/>
              </a:xfrm>
              <a:custGeom>
                <a:avLst/>
                <a:gdLst/>
                <a:ahLst/>
                <a:cxnLst/>
                <a:rect l="l" t="t" r="r" b="b"/>
                <a:pathLst>
                  <a:path w="807" h="944" extrusionOk="0">
                    <a:moveTo>
                      <a:pt x="734" y="1"/>
                    </a:moveTo>
                    <a:cubicBezTo>
                      <a:pt x="716" y="1"/>
                      <a:pt x="698" y="9"/>
                      <a:pt x="685" y="24"/>
                    </a:cubicBezTo>
                    <a:lnTo>
                      <a:pt x="23" y="839"/>
                    </a:lnTo>
                    <a:cubicBezTo>
                      <a:pt x="0" y="867"/>
                      <a:pt x="5" y="906"/>
                      <a:pt x="31" y="930"/>
                    </a:cubicBezTo>
                    <a:cubicBezTo>
                      <a:pt x="44" y="939"/>
                      <a:pt x="58" y="943"/>
                      <a:pt x="72" y="943"/>
                    </a:cubicBezTo>
                    <a:cubicBezTo>
                      <a:pt x="91" y="943"/>
                      <a:pt x="109" y="935"/>
                      <a:pt x="122" y="920"/>
                    </a:cubicBezTo>
                    <a:lnTo>
                      <a:pt x="784" y="105"/>
                    </a:lnTo>
                    <a:cubicBezTo>
                      <a:pt x="806" y="77"/>
                      <a:pt x="802" y="37"/>
                      <a:pt x="775" y="15"/>
                    </a:cubicBezTo>
                    <a:cubicBezTo>
                      <a:pt x="763" y="5"/>
                      <a:pt x="748" y="1"/>
                      <a:pt x="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5"/>
              <p:cNvSpPr/>
              <p:nvPr/>
            </p:nvSpPr>
            <p:spPr>
              <a:xfrm>
                <a:off x="3855700" y="689651"/>
                <a:ext cx="19874" cy="26417"/>
              </a:xfrm>
              <a:custGeom>
                <a:avLst/>
                <a:gdLst/>
                <a:ahLst/>
                <a:cxnLst/>
                <a:rect l="l" t="t" r="r" b="b"/>
                <a:pathLst>
                  <a:path w="729" h="969" extrusionOk="0">
                    <a:moveTo>
                      <a:pt x="72" y="0"/>
                    </a:moveTo>
                    <a:cubicBezTo>
                      <a:pt x="66" y="0"/>
                      <a:pt x="61" y="1"/>
                      <a:pt x="55" y="2"/>
                    </a:cubicBezTo>
                    <a:cubicBezTo>
                      <a:pt x="20" y="11"/>
                      <a:pt x="0" y="45"/>
                      <a:pt x="10" y="80"/>
                    </a:cubicBezTo>
                    <a:cubicBezTo>
                      <a:pt x="97" y="415"/>
                      <a:pt x="302" y="710"/>
                      <a:pt x="617" y="954"/>
                    </a:cubicBezTo>
                    <a:cubicBezTo>
                      <a:pt x="629" y="964"/>
                      <a:pt x="643" y="968"/>
                      <a:pt x="657" y="968"/>
                    </a:cubicBezTo>
                    <a:cubicBezTo>
                      <a:pt x="675" y="968"/>
                      <a:pt x="694" y="960"/>
                      <a:pt x="707" y="944"/>
                    </a:cubicBezTo>
                    <a:cubicBezTo>
                      <a:pt x="729" y="916"/>
                      <a:pt x="724" y="875"/>
                      <a:pt x="696" y="854"/>
                    </a:cubicBezTo>
                    <a:cubicBezTo>
                      <a:pt x="403" y="626"/>
                      <a:pt x="213" y="355"/>
                      <a:pt x="133" y="48"/>
                    </a:cubicBezTo>
                    <a:cubicBezTo>
                      <a:pt x="125" y="19"/>
                      <a:pt x="10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5"/>
              <p:cNvSpPr/>
              <p:nvPr/>
            </p:nvSpPr>
            <p:spPr>
              <a:xfrm>
                <a:off x="3878547" y="700666"/>
                <a:ext cx="7824" cy="15240"/>
              </a:xfrm>
              <a:custGeom>
                <a:avLst/>
                <a:gdLst/>
                <a:ahLst/>
                <a:cxnLst/>
                <a:rect l="l" t="t" r="r" b="b"/>
                <a:pathLst>
                  <a:path w="287" h="559" extrusionOk="0">
                    <a:moveTo>
                      <a:pt x="71" y="0"/>
                    </a:moveTo>
                    <a:cubicBezTo>
                      <a:pt x="65" y="0"/>
                      <a:pt x="58" y="1"/>
                      <a:pt x="51" y="3"/>
                    </a:cubicBezTo>
                    <a:cubicBezTo>
                      <a:pt x="18" y="15"/>
                      <a:pt x="0" y="51"/>
                      <a:pt x="11" y="85"/>
                    </a:cubicBezTo>
                    <a:lnTo>
                      <a:pt x="155" y="514"/>
                    </a:lnTo>
                    <a:cubicBezTo>
                      <a:pt x="163" y="541"/>
                      <a:pt x="189" y="558"/>
                      <a:pt x="215" y="558"/>
                    </a:cubicBezTo>
                    <a:cubicBezTo>
                      <a:pt x="221" y="558"/>
                      <a:pt x="228" y="557"/>
                      <a:pt x="235" y="555"/>
                    </a:cubicBezTo>
                    <a:cubicBezTo>
                      <a:pt x="269" y="543"/>
                      <a:pt x="286" y="507"/>
                      <a:pt x="276" y="473"/>
                    </a:cubicBezTo>
                    <a:lnTo>
                      <a:pt x="133" y="44"/>
                    </a:lnTo>
                    <a:cubicBezTo>
                      <a:pt x="123" y="17"/>
                      <a:pt x="98"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35"/>
            <p:cNvGrpSpPr/>
            <p:nvPr/>
          </p:nvGrpSpPr>
          <p:grpSpPr>
            <a:xfrm>
              <a:off x="4212741" y="-39234"/>
              <a:ext cx="483855" cy="1344301"/>
              <a:chOff x="4212741" y="-39234"/>
              <a:chExt cx="483855" cy="1344301"/>
            </a:xfrm>
          </p:grpSpPr>
          <p:sp>
            <p:nvSpPr>
              <p:cNvPr id="2066" name="Google Shape;2066;p35"/>
              <p:cNvSpPr/>
              <p:nvPr/>
            </p:nvSpPr>
            <p:spPr>
              <a:xfrm>
                <a:off x="4436901" y="81188"/>
                <a:ext cx="26417" cy="1223841"/>
              </a:xfrm>
              <a:custGeom>
                <a:avLst/>
                <a:gdLst/>
                <a:ahLst/>
                <a:cxnLst/>
                <a:rect l="l" t="t" r="r" b="b"/>
                <a:pathLst>
                  <a:path w="969" h="44891" extrusionOk="0">
                    <a:moveTo>
                      <a:pt x="0" y="1"/>
                    </a:moveTo>
                    <a:lnTo>
                      <a:pt x="0" y="44890"/>
                    </a:lnTo>
                    <a:lnTo>
                      <a:pt x="968" y="44890"/>
                    </a:lnTo>
                    <a:lnTo>
                      <a:pt x="9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5"/>
              <p:cNvSpPr/>
              <p:nvPr/>
            </p:nvSpPr>
            <p:spPr>
              <a:xfrm>
                <a:off x="4436901" y="81188"/>
                <a:ext cx="26417" cy="1223841"/>
              </a:xfrm>
              <a:custGeom>
                <a:avLst/>
                <a:gdLst/>
                <a:ahLst/>
                <a:cxnLst/>
                <a:rect l="l" t="t" r="r" b="b"/>
                <a:pathLst>
                  <a:path w="969" h="44891" extrusionOk="0">
                    <a:moveTo>
                      <a:pt x="0" y="1"/>
                    </a:moveTo>
                    <a:lnTo>
                      <a:pt x="0" y="44890"/>
                    </a:lnTo>
                    <a:lnTo>
                      <a:pt x="968" y="44890"/>
                    </a:lnTo>
                    <a:lnTo>
                      <a:pt x="968" y="1"/>
                    </a:lnTo>
                    <a:close/>
                  </a:path>
                </a:pathLst>
              </a:custGeom>
              <a:solidFill>
                <a:srgbClr val="F4F3FE">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5"/>
              <p:cNvSpPr/>
              <p:nvPr/>
            </p:nvSpPr>
            <p:spPr>
              <a:xfrm>
                <a:off x="4436901" y="338145"/>
                <a:ext cx="26417" cy="85713"/>
              </a:xfrm>
              <a:custGeom>
                <a:avLst/>
                <a:gdLst/>
                <a:ahLst/>
                <a:cxnLst/>
                <a:rect l="l" t="t" r="r" b="b"/>
                <a:pathLst>
                  <a:path w="969" h="3144" extrusionOk="0">
                    <a:moveTo>
                      <a:pt x="0" y="1"/>
                    </a:moveTo>
                    <a:lnTo>
                      <a:pt x="0" y="3143"/>
                    </a:lnTo>
                    <a:lnTo>
                      <a:pt x="968" y="3143"/>
                    </a:lnTo>
                    <a:lnTo>
                      <a:pt x="96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5"/>
              <p:cNvSpPr/>
              <p:nvPr/>
            </p:nvSpPr>
            <p:spPr>
              <a:xfrm>
                <a:off x="4212741" y="-39234"/>
                <a:ext cx="483855" cy="419052"/>
              </a:xfrm>
              <a:custGeom>
                <a:avLst/>
                <a:gdLst/>
                <a:ahLst/>
                <a:cxnLst/>
                <a:rect l="l" t="t" r="r" b="b"/>
                <a:pathLst>
                  <a:path w="17748" h="15371" extrusionOk="0">
                    <a:moveTo>
                      <a:pt x="4437" y="1"/>
                    </a:moveTo>
                    <a:lnTo>
                      <a:pt x="0" y="7685"/>
                    </a:lnTo>
                    <a:lnTo>
                      <a:pt x="4437" y="15370"/>
                    </a:lnTo>
                    <a:lnTo>
                      <a:pt x="13310" y="15370"/>
                    </a:lnTo>
                    <a:lnTo>
                      <a:pt x="17747" y="7685"/>
                    </a:lnTo>
                    <a:lnTo>
                      <a:pt x="13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5"/>
              <p:cNvSpPr/>
              <p:nvPr/>
            </p:nvSpPr>
            <p:spPr>
              <a:xfrm>
                <a:off x="4226182" y="-27593"/>
                <a:ext cx="456947" cy="395742"/>
              </a:xfrm>
              <a:custGeom>
                <a:avLst/>
                <a:gdLst/>
                <a:ahLst/>
                <a:cxnLst/>
                <a:rect l="l" t="t" r="r" b="b"/>
                <a:pathLst>
                  <a:path w="16761" h="14516" extrusionOk="0">
                    <a:moveTo>
                      <a:pt x="12372" y="345"/>
                    </a:moveTo>
                    <a:lnTo>
                      <a:pt x="16364" y="7258"/>
                    </a:lnTo>
                    <a:lnTo>
                      <a:pt x="12372" y="14172"/>
                    </a:lnTo>
                    <a:lnTo>
                      <a:pt x="4390" y="14172"/>
                    </a:lnTo>
                    <a:lnTo>
                      <a:pt x="399" y="7258"/>
                    </a:lnTo>
                    <a:lnTo>
                      <a:pt x="4390" y="345"/>
                    </a:lnTo>
                    <a:close/>
                    <a:moveTo>
                      <a:pt x="4191" y="1"/>
                    </a:moveTo>
                    <a:lnTo>
                      <a:pt x="1" y="7258"/>
                    </a:lnTo>
                    <a:lnTo>
                      <a:pt x="4191" y="14515"/>
                    </a:lnTo>
                    <a:lnTo>
                      <a:pt x="12571" y="14515"/>
                    </a:lnTo>
                    <a:lnTo>
                      <a:pt x="16761" y="7258"/>
                    </a:lnTo>
                    <a:lnTo>
                      <a:pt x="125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5"/>
              <p:cNvSpPr/>
              <p:nvPr/>
            </p:nvSpPr>
            <p:spPr>
              <a:xfrm>
                <a:off x="4429431" y="29578"/>
                <a:ext cx="50463" cy="219872"/>
              </a:xfrm>
              <a:custGeom>
                <a:avLst/>
                <a:gdLst/>
                <a:ahLst/>
                <a:cxnLst/>
                <a:rect l="l" t="t" r="r" b="b"/>
                <a:pathLst>
                  <a:path w="1851" h="8065" extrusionOk="0">
                    <a:moveTo>
                      <a:pt x="900" y="1"/>
                    </a:moveTo>
                    <a:cubicBezTo>
                      <a:pt x="261" y="1"/>
                      <a:pt x="1" y="379"/>
                      <a:pt x="1" y="710"/>
                    </a:cubicBezTo>
                    <a:lnTo>
                      <a:pt x="300" y="7463"/>
                    </a:lnTo>
                    <a:cubicBezTo>
                      <a:pt x="300" y="7795"/>
                      <a:pt x="569" y="8064"/>
                      <a:pt x="901" y="8064"/>
                    </a:cubicBezTo>
                    <a:cubicBezTo>
                      <a:pt x="1233" y="8064"/>
                      <a:pt x="1502" y="7795"/>
                      <a:pt x="1502" y="7463"/>
                    </a:cubicBezTo>
                    <a:lnTo>
                      <a:pt x="1851" y="710"/>
                    </a:lnTo>
                    <a:cubicBezTo>
                      <a:pt x="1851" y="379"/>
                      <a:pt x="1540" y="1"/>
                      <a:pt x="9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5"/>
              <p:cNvSpPr/>
              <p:nvPr/>
            </p:nvSpPr>
            <p:spPr>
              <a:xfrm>
                <a:off x="4435483" y="266115"/>
                <a:ext cx="36995" cy="36968"/>
              </a:xfrm>
              <a:custGeom>
                <a:avLst/>
                <a:gdLst/>
                <a:ahLst/>
                <a:cxnLst/>
                <a:rect l="l" t="t" r="r" b="b"/>
                <a:pathLst>
                  <a:path w="1357" h="1356" extrusionOk="0">
                    <a:moveTo>
                      <a:pt x="679" y="0"/>
                    </a:moveTo>
                    <a:cubicBezTo>
                      <a:pt x="305" y="0"/>
                      <a:pt x="1" y="303"/>
                      <a:pt x="1" y="677"/>
                    </a:cubicBezTo>
                    <a:cubicBezTo>
                      <a:pt x="1" y="1052"/>
                      <a:pt x="305" y="1356"/>
                      <a:pt x="679" y="1356"/>
                    </a:cubicBezTo>
                    <a:cubicBezTo>
                      <a:pt x="1053" y="1356"/>
                      <a:pt x="1357" y="1052"/>
                      <a:pt x="1357" y="677"/>
                    </a:cubicBezTo>
                    <a:cubicBezTo>
                      <a:pt x="1357" y="303"/>
                      <a:pt x="1053" y="0"/>
                      <a:pt x="6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5"/>
              <p:cNvSpPr/>
              <p:nvPr/>
            </p:nvSpPr>
            <p:spPr>
              <a:xfrm>
                <a:off x="4376322" y="1283829"/>
                <a:ext cx="147545" cy="21237"/>
              </a:xfrm>
              <a:custGeom>
                <a:avLst/>
                <a:gdLst/>
                <a:ahLst/>
                <a:cxnLst/>
                <a:rect l="l" t="t" r="r" b="b"/>
                <a:pathLst>
                  <a:path w="5412" h="779" extrusionOk="0">
                    <a:moveTo>
                      <a:pt x="1" y="1"/>
                    </a:moveTo>
                    <a:lnTo>
                      <a:pt x="1" y="778"/>
                    </a:lnTo>
                    <a:lnTo>
                      <a:pt x="5411" y="778"/>
                    </a:lnTo>
                    <a:lnTo>
                      <a:pt x="5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5"/>
              <p:cNvSpPr/>
              <p:nvPr/>
            </p:nvSpPr>
            <p:spPr>
              <a:xfrm>
                <a:off x="4376322" y="1283829"/>
                <a:ext cx="147545" cy="21237"/>
              </a:xfrm>
              <a:custGeom>
                <a:avLst/>
                <a:gdLst/>
                <a:ahLst/>
                <a:cxnLst/>
                <a:rect l="l" t="t" r="r" b="b"/>
                <a:pathLst>
                  <a:path w="5412" h="779" extrusionOk="0">
                    <a:moveTo>
                      <a:pt x="1" y="1"/>
                    </a:moveTo>
                    <a:lnTo>
                      <a:pt x="1" y="778"/>
                    </a:lnTo>
                    <a:lnTo>
                      <a:pt x="5411" y="778"/>
                    </a:lnTo>
                    <a:lnTo>
                      <a:pt x="5411" y="1"/>
                    </a:lnTo>
                    <a:close/>
                  </a:path>
                </a:pathLst>
              </a:custGeom>
              <a:solidFill>
                <a:srgbClr val="F4F3FE">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75" name="Google Shape;2075;p35"/>
          <p:cNvSpPr/>
          <p:nvPr/>
        </p:nvSpPr>
        <p:spPr>
          <a:xfrm>
            <a:off x="7677121" y="2187090"/>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5"/>
          <p:cNvSpPr/>
          <p:nvPr/>
        </p:nvSpPr>
        <p:spPr>
          <a:xfrm>
            <a:off x="6330190" y="382319"/>
            <a:ext cx="574667" cy="199630"/>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003;p35">
            <a:extLst>
              <a:ext uri="{FF2B5EF4-FFF2-40B4-BE49-F238E27FC236}">
                <a16:creationId xmlns:a16="http://schemas.microsoft.com/office/drawing/2014/main" id="{44D5597D-7D1C-4D83-387F-1DDFA7957D5A}"/>
              </a:ext>
            </a:extLst>
          </p:cNvPr>
          <p:cNvSpPr txBox="1">
            <a:spLocks/>
          </p:cNvSpPr>
          <p:nvPr/>
        </p:nvSpPr>
        <p:spPr>
          <a:xfrm>
            <a:off x="6087990" y="2165518"/>
            <a:ext cx="2305500" cy="4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1600"/>
              </a:spcBef>
              <a:spcAft>
                <a:spcPts val="160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GB" dirty="0"/>
              <a:t>Which road users were impacted by the crash?</a:t>
            </a:r>
          </a:p>
        </p:txBody>
      </p:sp>
      <p:sp>
        <p:nvSpPr>
          <p:cNvPr id="3" name="Google Shape;2007;p35">
            <a:extLst>
              <a:ext uri="{FF2B5EF4-FFF2-40B4-BE49-F238E27FC236}">
                <a16:creationId xmlns:a16="http://schemas.microsoft.com/office/drawing/2014/main" id="{E35298EC-6D18-6810-1D75-859FC3F83139}"/>
              </a:ext>
            </a:extLst>
          </p:cNvPr>
          <p:cNvSpPr txBox="1">
            <a:spLocks/>
          </p:cNvSpPr>
          <p:nvPr/>
        </p:nvSpPr>
        <p:spPr>
          <a:xfrm>
            <a:off x="3687676" y="2934881"/>
            <a:ext cx="734700" cy="4476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a:buNone/>
              <a:defRPr sz="3000" b="1" i="0" u="none" strike="noStrike" cap="none">
                <a:solidFill>
                  <a:schemeClr val="lt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05</a:t>
            </a:r>
          </a:p>
        </p:txBody>
      </p:sp>
      <p:sp>
        <p:nvSpPr>
          <p:cNvPr id="4" name="Google Shape;2010;p35">
            <a:extLst>
              <a:ext uri="{FF2B5EF4-FFF2-40B4-BE49-F238E27FC236}">
                <a16:creationId xmlns:a16="http://schemas.microsoft.com/office/drawing/2014/main" id="{D16AA7B8-090B-1908-DA48-CF881EE79FBC}"/>
              </a:ext>
            </a:extLst>
          </p:cNvPr>
          <p:cNvSpPr txBox="1">
            <a:spLocks/>
          </p:cNvSpPr>
          <p:nvPr/>
        </p:nvSpPr>
        <p:spPr>
          <a:xfrm>
            <a:off x="6087991" y="1792383"/>
            <a:ext cx="2865275"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200" b="0" i="0" u="none" strike="noStrike" cap="none">
                <a:solidFill>
                  <a:schemeClr val="dk1"/>
                </a:solidFill>
                <a:latin typeface="Archivo SemiBold"/>
                <a:ea typeface="Archivo SemiBold"/>
                <a:cs typeface="Archivo SemiBold"/>
                <a:sym typeface="Archivo SemiBo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Impacted road users</a:t>
            </a:r>
          </a:p>
        </p:txBody>
      </p:sp>
      <p:pic>
        <p:nvPicPr>
          <p:cNvPr id="5" name="Google Shape;2996;p46">
            <a:extLst>
              <a:ext uri="{FF2B5EF4-FFF2-40B4-BE49-F238E27FC236}">
                <a16:creationId xmlns:a16="http://schemas.microsoft.com/office/drawing/2014/main" id="{6ACE3803-2B79-F533-44F3-9142229ED968}"/>
              </a:ext>
            </a:extLst>
          </p:cNvPr>
          <p:cNvPicPr preferRelativeResize="0">
            <a:picLocks/>
          </p:cNvPicPr>
          <p:nvPr/>
        </p:nvPicPr>
        <p:blipFill rotWithShape="1">
          <a:blip r:embed="rId3">
            <a:alphaModFix/>
          </a:blip>
          <a:srcRect t="7741" b="7741"/>
          <a:stretch/>
        </p:blipFill>
        <p:spPr>
          <a:xfrm>
            <a:off x="0" y="0"/>
            <a:ext cx="9144003" cy="5143499"/>
          </a:xfrm>
          <a:prstGeom prst="rect">
            <a:avLst/>
          </a:prstGeom>
          <a:noFill/>
          <a:ln>
            <a:noFill/>
          </a:ln>
        </p:spPr>
      </p:pic>
      <p:sp>
        <p:nvSpPr>
          <p:cNvPr id="6" name="TextBox 5">
            <a:extLst>
              <a:ext uri="{FF2B5EF4-FFF2-40B4-BE49-F238E27FC236}">
                <a16:creationId xmlns:a16="http://schemas.microsoft.com/office/drawing/2014/main" id="{26444D24-F6C5-52E3-A2D6-1A0107DBC54D}"/>
              </a:ext>
            </a:extLst>
          </p:cNvPr>
          <p:cNvSpPr txBox="1"/>
          <p:nvPr/>
        </p:nvSpPr>
        <p:spPr>
          <a:xfrm>
            <a:off x="302043" y="1402120"/>
            <a:ext cx="4286197" cy="3416320"/>
          </a:xfrm>
          <a:prstGeom prst="rect">
            <a:avLst/>
          </a:prstGeom>
          <a:noFill/>
        </p:spPr>
        <p:txBody>
          <a:bodyPr wrap="square" rtlCol="0">
            <a:spAutoFit/>
          </a:bodyPr>
          <a:lstStyle/>
          <a:p>
            <a:r>
              <a:rPr lang="en-GB" sz="2400" b="0" i="0" dirty="0">
                <a:solidFill>
                  <a:srgbClr val="FF0000"/>
                </a:solidFill>
                <a:effectLst/>
                <a:latin typeface="+mn-lt"/>
              </a:rPr>
              <a:t>About the Dataset:</a:t>
            </a:r>
            <a:br>
              <a:rPr lang="en-GB" sz="2400" b="0" i="0" dirty="0">
                <a:solidFill>
                  <a:schemeClr val="bg1"/>
                </a:solidFill>
                <a:effectLst/>
                <a:latin typeface="+mn-lt"/>
              </a:rPr>
            </a:br>
            <a:r>
              <a:rPr lang="en-GB" sz="2400" b="0" i="0" dirty="0">
                <a:solidFill>
                  <a:schemeClr val="bg1"/>
                </a:solidFill>
                <a:effectLst/>
                <a:latin typeface="+mn-lt"/>
              </a:rPr>
              <a:t>The Australian Road Deaths Database provides basic details of road transport crash fatalities in Australia as reported by the police each month to the State and Territory road safety authorities.</a:t>
            </a:r>
            <a:endParaRPr lang="en-US" sz="1800" dirty="0">
              <a:solidFill>
                <a:schemeClr val="bg1"/>
              </a:solidFill>
              <a:latin typeface="+mn-lt"/>
            </a:endParaRPr>
          </a:p>
        </p:txBody>
      </p:sp>
      <p:sp>
        <p:nvSpPr>
          <p:cNvPr id="7" name="TextBox 6">
            <a:extLst>
              <a:ext uri="{FF2B5EF4-FFF2-40B4-BE49-F238E27FC236}">
                <a16:creationId xmlns:a16="http://schemas.microsoft.com/office/drawing/2014/main" id="{AA24EF28-E41F-5289-10BA-0070F7148640}"/>
              </a:ext>
            </a:extLst>
          </p:cNvPr>
          <p:cNvSpPr txBox="1"/>
          <p:nvPr/>
        </p:nvSpPr>
        <p:spPr>
          <a:xfrm>
            <a:off x="8462100" y="0"/>
            <a:ext cx="574667" cy="307777"/>
          </a:xfrm>
          <a:prstGeom prst="rect">
            <a:avLst/>
          </a:prstGeom>
          <a:noFill/>
        </p:spPr>
        <p:txBody>
          <a:bodyPr wrap="square" rtlCol="0">
            <a:spAutoFit/>
          </a:bodyPr>
          <a:lstStyle/>
          <a:p>
            <a:r>
              <a:rPr lang="en-US" dirty="0">
                <a:solidFill>
                  <a:schemeClr val="bg1"/>
                </a:solidFill>
              </a:rPr>
              <a:t>CR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61"/>
        <p:cNvGrpSpPr/>
        <p:nvPr/>
      </p:nvGrpSpPr>
      <p:grpSpPr>
        <a:xfrm>
          <a:off x="0" y="0"/>
          <a:ext cx="0" cy="0"/>
          <a:chOff x="0" y="0"/>
          <a:chExt cx="0" cy="0"/>
        </a:xfrm>
      </p:grpSpPr>
      <p:grpSp>
        <p:nvGrpSpPr>
          <p:cNvPr id="2862" name="Google Shape;2862;p45"/>
          <p:cNvGrpSpPr/>
          <p:nvPr/>
        </p:nvGrpSpPr>
        <p:grpSpPr>
          <a:xfrm>
            <a:off x="-3535" y="3356728"/>
            <a:ext cx="9147538" cy="2243969"/>
            <a:chOff x="-3535" y="3356728"/>
            <a:chExt cx="9147538" cy="2243969"/>
          </a:xfrm>
        </p:grpSpPr>
        <p:sp>
          <p:nvSpPr>
            <p:cNvPr id="2863" name="Google Shape;2863;p45"/>
            <p:cNvSpPr/>
            <p:nvPr/>
          </p:nvSpPr>
          <p:spPr>
            <a:xfrm flipH="1">
              <a:off x="1365891" y="3932770"/>
              <a:ext cx="3843264" cy="1667927"/>
            </a:xfrm>
            <a:custGeom>
              <a:avLst/>
              <a:gdLst/>
              <a:ahLst/>
              <a:cxnLst/>
              <a:rect l="l" t="t" r="r" b="b"/>
              <a:pathLst>
                <a:path w="95201" h="41316" extrusionOk="0">
                  <a:moveTo>
                    <a:pt x="69065" y="1"/>
                  </a:moveTo>
                  <a:cubicBezTo>
                    <a:pt x="64375" y="1"/>
                    <a:pt x="59659" y="1242"/>
                    <a:pt x="55724" y="3757"/>
                  </a:cubicBezTo>
                  <a:cubicBezTo>
                    <a:pt x="52821" y="2491"/>
                    <a:pt x="49630" y="1755"/>
                    <a:pt x="46472" y="1755"/>
                  </a:cubicBezTo>
                  <a:cubicBezTo>
                    <a:pt x="44200" y="1755"/>
                    <a:pt x="41944" y="2136"/>
                    <a:pt x="39825" y="2974"/>
                  </a:cubicBezTo>
                  <a:cubicBezTo>
                    <a:pt x="34790" y="4965"/>
                    <a:pt x="30828" y="9190"/>
                    <a:pt x="27306" y="13302"/>
                  </a:cubicBezTo>
                  <a:cubicBezTo>
                    <a:pt x="25512" y="12654"/>
                    <a:pt x="23583" y="12357"/>
                    <a:pt x="21610" y="12357"/>
                  </a:cubicBezTo>
                  <a:cubicBezTo>
                    <a:pt x="15435" y="12357"/>
                    <a:pt x="8830" y="15269"/>
                    <a:pt x="4581" y="19460"/>
                  </a:cubicBezTo>
                  <a:cubicBezTo>
                    <a:pt x="4920" y="22628"/>
                    <a:pt x="3165" y="24287"/>
                    <a:pt x="1717" y="27125"/>
                  </a:cubicBezTo>
                  <a:cubicBezTo>
                    <a:pt x="544" y="29422"/>
                    <a:pt x="1" y="32037"/>
                    <a:pt x="162" y="34612"/>
                  </a:cubicBezTo>
                  <a:cubicBezTo>
                    <a:pt x="208" y="35344"/>
                    <a:pt x="316" y="36091"/>
                    <a:pt x="675" y="36731"/>
                  </a:cubicBezTo>
                  <a:cubicBezTo>
                    <a:pt x="1340" y="37916"/>
                    <a:pt x="2712" y="38488"/>
                    <a:pt x="4004" y="38911"/>
                  </a:cubicBezTo>
                  <a:cubicBezTo>
                    <a:pt x="9691" y="40773"/>
                    <a:pt x="15648" y="41316"/>
                    <a:pt x="21655" y="41316"/>
                  </a:cubicBezTo>
                  <a:cubicBezTo>
                    <a:pt x="25777" y="41316"/>
                    <a:pt x="29922" y="41060"/>
                    <a:pt x="34020" y="40799"/>
                  </a:cubicBezTo>
                  <a:cubicBezTo>
                    <a:pt x="48517" y="39873"/>
                    <a:pt x="63013" y="38948"/>
                    <a:pt x="77511" y="38024"/>
                  </a:cubicBezTo>
                  <a:cubicBezTo>
                    <a:pt x="81367" y="37778"/>
                    <a:pt x="85293" y="37517"/>
                    <a:pt x="88904" y="36139"/>
                  </a:cubicBezTo>
                  <a:cubicBezTo>
                    <a:pt x="90473" y="35541"/>
                    <a:pt x="92008" y="34698"/>
                    <a:pt x="93037" y="33370"/>
                  </a:cubicBezTo>
                  <a:cubicBezTo>
                    <a:pt x="94049" y="32065"/>
                    <a:pt x="94486" y="30404"/>
                    <a:pt x="94700" y="28766"/>
                  </a:cubicBezTo>
                  <a:cubicBezTo>
                    <a:pt x="95201" y="24954"/>
                    <a:pt x="94629" y="21093"/>
                    <a:pt x="94059" y="17291"/>
                  </a:cubicBezTo>
                  <a:cubicBezTo>
                    <a:pt x="93790" y="15497"/>
                    <a:pt x="93512" y="13670"/>
                    <a:pt x="92724" y="12037"/>
                  </a:cubicBezTo>
                  <a:cubicBezTo>
                    <a:pt x="91729" y="9969"/>
                    <a:pt x="89990" y="8358"/>
                    <a:pt x="88171" y="6962"/>
                  </a:cubicBezTo>
                  <a:cubicBezTo>
                    <a:pt x="83582" y="3441"/>
                    <a:pt x="78143" y="942"/>
                    <a:pt x="72406" y="212"/>
                  </a:cubicBezTo>
                  <a:cubicBezTo>
                    <a:pt x="71301" y="71"/>
                    <a:pt x="70184" y="1"/>
                    <a:pt x="69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5"/>
            <p:cNvSpPr/>
            <p:nvPr/>
          </p:nvSpPr>
          <p:spPr>
            <a:xfrm flipH="1">
              <a:off x="4732069" y="4112117"/>
              <a:ext cx="2262375" cy="729768"/>
            </a:xfrm>
            <a:custGeom>
              <a:avLst/>
              <a:gdLst/>
              <a:ahLst/>
              <a:cxnLst/>
              <a:rect l="l" t="t" r="r" b="b"/>
              <a:pathLst>
                <a:path w="56041" h="18077" extrusionOk="0">
                  <a:moveTo>
                    <a:pt x="9497" y="0"/>
                  </a:moveTo>
                  <a:cubicBezTo>
                    <a:pt x="6792" y="0"/>
                    <a:pt x="4084" y="836"/>
                    <a:pt x="1880" y="2406"/>
                  </a:cubicBezTo>
                  <a:cubicBezTo>
                    <a:pt x="2318" y="4556"/>
                    <a:pt x="2128" y="7303"/>
                    <a:pt x="1259" y="9316"/>
                  </a:cubicBezTo>
                  <a:cubicBezTo>
                    <a:pt x="836" y="10294"/>
                    <a:pt x="263" y="11226"/>
                    <a:pt x="70" y="12273"/>
                  </a:cubicBezTo>
                  <a:cubicBezTo>
                    <a:pt x="0" y="12654"/>
                    <a:pt x="5" y="13102"/>
                    <a:pt x="295" y="13356"/>
                  </a:cubicBezTo>
                  <a:cubicBezTo>
                    <a:pt x="451" y="13493"/>
                    <a:pt x="660" y="13546"/>
                    <a:pt x="862" y="13595"/>
                  </a:cubicBezTo>
                  <a:cubicBezTo>
                    <a:pt x="11960" y="16287"/>
                    <a:pt x="23000" y="17795"/>
                    <a:pt x="34417" y="18038"/>
                  </a:cubicBezTo>
                  <a:cubicBezTo>
                    <a:pt x="35916" y="18069"/>
                    <a:pt x="37415" y="18077"/>
                    <a:pt x="38915" y="18077"/>
                  </a:cubicBezTo>
                  <a:cubicBezTo>
                    <a:pt x="39544" y="18077"/>
                    <a:pt x="40173" y="18075"/>
                    <a:pt x="40803" y="18074"/>
                  </a:cubicBezTo>
                  <a:cubicBezTo>
                    <a:pt x="45434" y="18063"/>
                    <a:pt x="50161" y="18038"/>
                    <a:pt x="54550" y="16557"/>
                  </a:cubicBezTo>
                  <a:cubicBezTo>
                    <a:pt x="55088" y="16375"/>
                    <a:pt x="55671" y="16125"/>
                    <a:pt x="55902" y="15607"/>
                  </a:cubicBezTo>
                  <a:cubicBezTo>
                    <a:pt x="56040" y="15296"/>
                    <a:pt x="56027" y="14944"/>
                    <a:pt x="55997" y="14605"/>
                  </a:cubicBezTo>
                  <a:cubicBezTo>
                    <a:pt x="55826" y="12649"/>
                    <a:pt x="55127" y="10623"/>
                    <a:pt x="53578" y="9414"/>
                  </a:cubicBezTo>
                  <a:cubicBezTo>
                    <a:pt x="53053" y="9006"/>
                    <a:pt x="52454" y="8706"/>
                    <a:pt x="51901" y="8335"/>
                  </a:cubicBezTo>
                  <a:cubicBezTo>
                    <a:pt x="51333" y="7952"/>
                    <a:pt x="50819" y="7496"/>
                    <a:pt x="50278" y="7073"/>
                  </a:cubicBezTo>
                  <a:cubicBezTo>
                    <a:pt x="48231" y="5475"/>
                    <a:pt x="45788" y="4404"/>
                    <a:pt x="43238" y="3927"/>
                  </a:cubicBezTo>
                  <a:cubicBezTo>
                    <a:pt x="42349" y="3760"/>
                    <a:pt x="41420" y="3668"/>
                    <a:pt x="40489" y="3668"/>
                  </a:cubicBezTo>
                  <a:cubicBezTo>
                    <a:pt x="37258" y="3668"/>
                    <a:pt x="34001" y="4775"/>
                    <a:pt x="32261" y="7699"/>
                  </a:cubicBezTo>
                  <a:cubicBezTo>
                    <a:pt x="31408" y="5821"/>
                    <a:pt x="30153" y="4427"/>
                    <a:pt x="27117" y="4092"/>
                  </a:cubicBezTo>
                  <a:cubicBezTo>
                    <a:pt x="26860" y="4064"/>
                    <a:pt x="26607" y="4050"/>
                    <a:pt x="26358" y="4050"/>
                  </a:cubicBezTo>
                  <a:cubicBezTo>
                    <a:pt x="23656" y="4050"/>
                    <a:pt x="21429" y="5619"/>
                    <a:pt x="20862" y="6764"/>
                  </a:cubicBezTo>
                  <a:cubicBezTo>
                    <a:pt x="19103" y="3547"/>
                    <a:pt x="15923" y="1141"/>
                    <a:pt x="12350" y="320"/>
                  </a:cubicBezTo>
                  <a:cubicBezTo>
                    <a:pt x="11414" y="105"/>
                    <a:pt x="10456" y="0"/>
                    <a:pt x="94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5"/>
            <p:cNvSpPr/>
            <p:nvPr/>
          </p:nvSpPr>
          <p:spPr>
            <a:xfrm flipH="1">
              <a:off x="6572999" y="3437226"/>
              <a:ext cx="2571004" cy="1865821"/>
            </a:xfrm>
            <a:custGeom>
              <a:avLst/>
              <a:gdLst/>
              <a:ahLst/>
              <a:cxnLst/>
              <a:rect l="l" t="t" r="r" b="b"/>
              <a:pathLst>
                <a:path w="63686" h="46218" extrusionOk="0">
                  <a:moveTo>
                    <a:pt x="22944" y="1"/>
                  </a:moveTo>
                  <a:cubicBezTo>
                    <a:pt x="20448" y="1"/>
                    <a:pt x="17663" y="1284"/>
                    <a:pt x="15434" y="4126"/>
                  </a:cubicBezTo>
                  <a:cubicBezTo>
                    <a:pt x="10240" y="10747"/>
                    <a:pt x="7600" y="18422"/>
                    <a:pt x="7600" y="18422"/>
                  </a:cubicBezTo>
                  <a:cubicBezTo>
                    <a:pt x="7800" y="15654"/>
                    <a:pt x="7754" y="12346"/>
                    <a:pt x="5455" y="10791"/>
                  </a:cubicBezTo>
                  <a:cubicBezTo>
                    <a:pt x="4742" y="10308"/>
                    <a:pt x="3907" y="10093"/>
                    <a:pt x="3054" y="10093"/>
                  </a:cubicBezTo>
                  <a:cubicBezTo>
                    <a:pt x="1998" y="10093"/>
                    <a:pt x="915" y="10423"/>
                    <a:pt x="0" y="10985"/>
                  </a:cubicBezTo>
                  <a:lnTo>
                    <a:pt x="0" y="44460"/>
                  </a:lnTo>
                  <a:cubicBezTo>
                    <a:pt x="8200" y="45908"/>
                    <a:pt x="16633" y="46090"/>
                    <a:pt x="25045" y="46090"/>
                  </a:cubicBezTo>
                  <a:cubicBezTo>
                    <a:pt x="27714" y="46090"/>
                    <a:pt x="30381" y="46071"/>
                    <a:pt x="33038" y="46070"/>
                  </a:cubicBezTo>
                  <a:cubicBezTo>
                    <a:pt x="43114" y="46064"/>
                    <a:pt x="53637" y="46218"/>
                    <a:pt x="62668" y="41750"/>
                  </a:cubicBezTo>
                  <a:cubicBezTo>
                    <a:pt x="63073" y="41550"/>
                    <a:pt x="63513" y="41293"/>
                    <a:pt x="63631" y="40857"/>
                  </a:cubicBezTo>
                  <a:cubicBezTo>
                    <a:pt x="63685" y="40656"/>
                    <a:pt x="63661" y="40444"/>
                    <a:pt x="63637" y="40237"/>
                  </a:cubicBezTo>
                  <a:cubicBezTo>
                    <a:pt x="63410" y="38276"/>
                    <a:pt x="63182" y="36315"/>
                    <a:pt x="62955" y="34355"/>
                  </a:cubicBezTo>
                  <a:cubicBezTo>
                    <a:pt x="62702" y="32177"/>
                    <a:pt x="62386" y="29850"/>
                    <a:pt x="60933" y="28208"/>
                  </a:cubicBezTo>
                  <a:cubicBezTo>
                    <a:pt x="60140" y="27312"/>
                    <a:pt x="59604" y="26782"/>
                    <a:pt x="59081" y="26782"/>
                  </a:cubicBezTo>
                  <a:cubicBezTo>
                    <a:pt x="58647" y="26782"/>
                    <a:pt x="58223" y="27148"/>
                    <a:pt x="57668" y="27975"/>
                  </a:cubicBezTo>
                  <a:cubicBezTo>
                    <a:pt x="57843" y="26047"/>
                    <a:pt x="61886" y="21182"/>
                    <a:pt x="58913" y="16142"/>
                  </a:cubicBezTo>
                  <a:cubicBezTo>
                    <a:pt x="57622" y="13952"/>
                    <a:pt x="55531" y="12897"/>
                    <a:pt x="53175" y="12897"/>
                  </a:cubicBezTo>
                  <a:cubicBezTo>
                    <a:pt x="50110" y="12897"/>
                    <a:pt x="46596" y="14684"/>
                    <a:pt x="43811" y="18081"/>
                  </a:cubicBezTo>
                  <a:cubicBezTo>
                    <a:pt x="41126" y="21359"/>
                    <a:pt x="39848" y="24916"/>
                    <a:pt x="39704" y="25334"/>
                  </a:cubicBezTo>
                  <a:lnTo>
                    <a:pt x="39704" y="25334"/>
                  </a:lnTo>
                  <a:cubicBezTo>
                    <a:pt x="39845" y="24916"/>
                    <a:pt x="41006" y="21351"/>
                    <a:pt x="40824" y="17951"/>
                  </a:cubicBezTo>
                  <a:cubicBezTo>
                    <a:pt x="40657" y="14837"/>
                    <a:pt x="39411" y="11627"/>
                    <a:pt x="35733" y="11627"/>
                  </a:cubicBezTo>
                  <a:cubicBezTo>
                    <a:pt x="35328" y="11627"/>
                    <a:pt x="34893" y="11666"/>
                    <a:pt x="34427" y="11748"/>
                  </a:cubicBezTo>
                  <a:cubicBezTo>
                    <a:pt x="29184" y="12675"/>
                    <a:pt x="26409" y="17590"/>
                    <a:pt x="26353" y="17691"/>
                  </a:cubicBezTo>
                  <a:lnTo>
                    <a:pt x="26353" y="17691"/>
                  </a:lnTo>
                  <a:cubicBezTo>
                    <a:pt x="26435" y="17543"/>
                    <a:pt x="32284" y="6999"/>
                    <a:pt x="27663" y="1990"/>
                  </a:cubicBezTo>
                  <a:cubicBezTo>
                    <a:pt x="26475" y="701"/>
                    <a:pt x="24788" y="1"/>
                    <a:pt x="22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5"/>
            <p:cNvSpPr/>
            <p:nvPr/>
          </p:nvSpPr>
          <p:spPr>
            <a:xfrm flipH="1">
              <a:off x="-3535" y="3356728"/>
              <a:ext cx="3395763" cy="1958308"/>
            </a:xfrm>
            <a:custGeom>
              <a:avLst/>
              <a:gdLst/>
              <a:ahLst/>
              <a:cxnLst/>
              <a:rect l="l" t="t" r="r" b="b"/>
              <a:pathLst>
                <a:path w="84116" h="48509" extrusionOk="0">
                  <a:moveTo>
                    <a:pt x="82866" y="1"/>
                  </a:moveTo>
                  <a:cubicBezTo>
                    <a:pt x="81059" y="1"/>
                    <a:pt x="77576" y="379"/>
                    <a:pt x="74329" y="2882"/>
                  </a:cubicBezTo>
                  <a:cubicBezTo>
                    <a:pt x="69677" y="6467"/>
                    <a:pt x="68695" y="11565"/>
                    <a:pt x="68695" y="11565"/>
                  </a:cubicBezTo>
                  <a:cubicBezTo>
                    <a:pt x="67520" y="10573"/>
                    <a:pt x="65982" y="10039"/>
                    <a:pt x="64447" y="10039"/>
                  </a:cubicBezTo>
                  <a:cubicBezTo>
                    <a:pt x="63802" y="10039"/>
                    <a:pt x="63158" y="10133"/>
                    <a:pt x="62542" y="10327"/>
                  </a:cubicBezTo>
                  <a:cubicBezTo>
                    <a:pt x="60459" y="10980"/>
                    <a:pt x="58285" y="12804"/>
                    <a:pt x="57721" y="14913"/>
                  </a:cubicBezTo>
                  <a:cubicBezTo>
                    <a:pt x="56842" y="12446"/>
                    <a:pt x="54887" y="10384"/>
                    <a:pt x="52470" y="9377"/>
                  </a:cubicBezTo>
                  <a:cubicBezTo>
                    <a:pt x="50889" y="8719"/>
                    <a:pt x="49185" y="8412"/>
                    <a:pt x="47458" y="8412"/>
                  </a:cubicBezTo>
                  <a:cubicBezTo>
                    <a:pt x="40766" y="8412"/>
                    <a:pt x="33743" y="13021"/>
                    <a:pt x="32345" y="19623"/>
                  </a:cubicBezTo>
                  <a:cubicBezTo>
                    <a:pt x="32345" y="19623"/>
                    <a:pt x="31078" y="19460"/>
                    <a:pt x="29020" y="19460"/>
                  </a:cubicBezTo>
                  <a:cubicBezTo>
                    <a:pt x="25087" y="19460"/>
                    <a:pt x="18265" y="20056"/>
                    <a:pt x="11872" y="23523"/>
                  </a:cubicBezTo>
                  <a:cubicBezTo>
                    <a:pt x="2257" y="28737"/>
                    <a:pt x="1" y="35166"/>
                    <a:pt x="1" y="35166"/>
                  </a:cubicBezTo>
                  <a:cubicBezTo>
                    <a:pt x="1273" y="35446"/>
                    <a:pt x="9094" y="38177"/>
                    <a:pt x="9665" y="39348"/>
                  </a:cubicBezTo>
                  <a:cubicBezTo>
                    <a:pt x="10002" y="40039"/>
                    <a:pt x="10666" y="40503"/>
                    <a:pt x="11313" y="40917"/>
                  </a:cubicBezTo>
                  <a:cubicBezTo>
                    <a:pt x="16702" y="44368"/>
                    <a:pt x="22910" y="46533"/>
                    <a:pt x="29277" y="47182"/>
                  </a:cubicBezTo>
                  <a:cubicBezTo>
                    <a:pt x="31154" y="47373"/>
                    <a:pt x="33037" y="47434"/>
                    <a:pt x="34923" y="47434"/>
                  </a:cubicBezTo>
                  <a:cubicBezTo>
                    <a:pt x="38289" y="47434"/>
                    <a:pt x="41665" y="47239"/>
                    <a:pt x="45033" y="47239"/>
                  </a:cubicBezTo>
                  <a:cubicBezTo>
                    <a:pt x="46562" y="47239"/>
                    <a:pt x="48089" y="47279"/>
                    <a:pt x="49612" y="47396"/>
                  </a:cubicBezTo>
                  <a:cubicBezTo>
                    <a:pt x="53375" y="47684"/>
                    <a:pt x="57101" y="48438"/>
                    <a:pt x="60875" y="48504"/>
                  </a:cubicBezTo>
                  <a:cubicBezTo>
                    <a:pt x="61052" y="48507"/>
                    <a:pt x="61229" y="48508"/>
                    <a:pt x="61406" y="48508"/>
                  </a:cubicBezTo>
                  <a:cubicBezTo>
                    <a:pt x="69656" y="48508"/>
                    <a:pt x="77634" y="45145"/>
                    <a:pt x="84115" y="39939"/>
                  </a:cubicBezTo>
                  <a:lnTo>
                    <a:pt x="84115" y="71"/>
                  </a:lnTo>
                  <a:cubicBezTo>
                    <a:pt x="84115" y="71"/>
                    <a:pt x="83647" y="1"/>
                    <a:pt x="828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45"/>
          <p:cNvGrpSpPr/>
          <p:nvPr/>
        </p:nvGrpSpPr>
        <p:grpSpPr>
          <a:xfrm>
            <a:off x="-307285" y="3428151"/>
            <a:ext cx="9784590" cy="1725616"/>
            <a:chOff x="-307285" y="3428151"/>
            <a:chExt cx="9784590" cy="1725616"/>
          </a:xfrm>
        </p:grpSpPr>
        <p:grpSp>
          <p:nvGrpSpPr>
            <p:cNvPr id="2868" name="Google Shape;2868;p45"/>
            <p:cNvGrpSpPr/>
            <p:nvPr/>
          </p:nvGrpSpPr>
          <p:grpSpPr>
            <a:xfrm>
              <a:off x="-307285" y="3428151"/>
              <a:ext cx="9784590" cy="1403399"/>
              <a:chOff x="-307285" y="3428151"/>
              <a:chExt cx="9784590" cy="1403399"/>
            </a:xfrm>
          </p:grpSpPr>
          <p:grpSp>
            <p:nvGrpSpPr>
              <p:cNvPr id="2869" name="Google Shape;2869;p45"/>
              <p:cNvGrpSpPr/>
              <p:nvPr/>
            </p:nvGrpSpPr>
            <p:grpSpPr>
              <a:xfrm flipH="1">
                <a:off x="8423996" y="3428151"/>
                <a:ext cx="1053309" cy="1353778"/>
                <a:chOff x="8584688" y="3255488"/>
                <a:chExt cx="1177276" cy="1513108"/>
              </a:xfrm>
            </p:grpSpPr>
            <p:grpSp>
              <p:nvGrpSpPr>
                <p:cNvPr id="2870" name="Google Shape;2870;p45"/>
                <p:cNvGrpSpPr/>
                <p:nvPr/>
              </p:nvGrpSpPr>
              <p:grpSpPr>
                <a:xfrm flipH="1">
                  <a:off x="8584688" y="3633119"/>
                  <a:ext cx="649796" cy="1069159"/>
                  <a:chOff x="5171600" y="584075"/>
                  <a:chExt cx="402400" cy="662100"/>
                </a:xfrm>
              </p:grpSpPr>
              <p:sp>
                <p:nvSpPr>
                  <p:cNvPr id="2871" name="Google Shape;2871;p45"/>
                  <p:cNvSpPr/>
                  <p:nvPr/>
                </p:nvSpPr>
                <p:spPr>
                  <a:xfrm>
                    <a:off x="5324750" y="871475"/>
                    <a:ext cx="48450" cy="374700"/>
                  </a:xfrm>
                  <a:custGeom>
                    <a:avLst/>
                    <a:gdLst/>
                    <a:ahLst/>
                    <a:cxnLst/>
                    <a:rect l="l" t="t" r="r" b="b"/>
                    <a:pathLst>
                      <a:path w="1938" h="14988" extrusionOk="0">
                        <a:moveTo>
                          <a:pt x="1836" y="1"/>
                        </a:moveTo>
                        <a:lnTo>
                          <a:pt x="1066" y="82"/>
                        </a:lnTo>
                        <a:lnTo>
                          <a:pt x="0" y="14668"/>
                        </a:lnTo>
                        <a:lnTo>
                          <a:pt x="1854" y="14988"/>
                        </a:lnTo>
                        <a:cubicBezTo>
                          <a:pt x="1854" y="14988"/>
                          <a:pt x="1937" y="6963"/>
                          <a:pt x="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5"/>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5"/>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45"/>
                  <p:cNvSpPr/>
                  <p:nvPr/>
                </p:nvSpPr>
                <p:spPr>
                  <a:xfrm>
                    <a:off x="5483525" y="782650"/>
                    <a:ext cx="51900" cy="29275"/>
                  </a:xfrm>
                  <a:custGeom>
                    <a:avLst/>
                    <a:gdLst/>
                    <a:ahLst/>
                    <a:cxnLst/>
                    <a:rect l="l" t="t" r="r" b="b"/>
                    <a:pathLst>
                      <a:path w="2076" h="1171" extrusionOk="0">
                        <a:moveTo>
                          <a:pt x="2022" y="0"/>
                        </a:moveTo>
                        <a:cubicBezTo>
                          <a:pt x="2008" y="0"/>
                          <a:pt x="1995" y="6"/>
                          <a:pt x="1984" y="16"/>
                        </a:cubicBezTo>
                        <a:cubicBezTo>
                          <a:pt x="1340" y="713"/>
                          <a:pt x="56" y="1071"/>
                          <a:pt x="42" y="1073"/>
                        </a:cubicBezTo>
                        <a:cubicBezTo>
                          <a:pt x="16" y="1081"/>
                          <a:pt x="0" y="1108"/>
                          <a:pt x="7" y="1135"/>
                        </a:cubicBezTo>
                        <a:cubicBezTo>
                          <a:pt x="13" y="1156"/>
                          <a:pt x="34" y="1171"/>
                          <a:pt x="55" y="1171"/>
                        </a:cubicBezTo>
                        <a:lnTo>
                          <a:pt x="55" y="1171"/>
                        </a:lnTo>
                        <a:cubicBezTo>
                          <a:pt x="60" y="1171"/>
                          <a:pt x="64" y="1171"/>
                          <a:pt x="68" y="1170"/>
                        </a:cubicBezTo>
                        <a:cubicBezTo>
                          <a:pt x="122" y="1155"/>
                          <a:pt x="1393" y="802"/>
                          <a:pt x="2057" y="84"/>
                        </a:cubicBezTo>
                        <a:cubicBezTo>
                          <a:pt x="2076" y="63"/>
                          <a:pt x="2075" y="32"/>
                          <a:pt x="2054" y="14"/>
                        </a:cubicBezTo>
                        <a:cubicBezTo>
                          <a:pt x="2045" y="5"/>
                          <a:pt x="2033" y="0"/>
                          <a:pt x="2022" y="0"/>
                        </a:cubicBezTo>
                        <a:close/>
                        <a:moveTo>
                          <a:pt x="55" y="1171"/>
                        </a:moveTo>
                        <a:lnTo>
                          <a:pt x="55" y="1171"/>
                        </a:lnTo>
                        <a:cubicBezTo>
                          <a:pt x="55" y="1171"/>
                          <a:pt x="55" y="1171"/>
                          <a:pt x="54" y="1171"/>
                        </a:cubicBezTo>
                        <a:lnTo>
                          <a:pt x="56" y="1171"/>
                        </a:lnTo>
                        <a:cubicBezTo>
                          <a:pt x="55" y="1171"/>
                          <a:pt x="55" y="1171"/>
                          <a:pt x="55" y="1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45"/>
                  <p:cNvSpPr/>
                  <p:nvPr/>
                </p:nvSpPr>
                <p:spPr>
                  <a:xfrm>
                    <a:off x="5290175" y="787900"/>
                    <a:ext cx="48100" cy="70875"/>
                  </a:xfrm>
                  <a:custGeom>
                    <a:avLst/>
                    <a:gdLst/>
                    <a:ahLst/>
                    <a:cxnLst/>
                    <a:rect l="l" t="t" r="r" b="b"/>
                    <a:pathLst>
                      <a:path w="1924" h="2835" extrusionOk="0">
                        <a:moveTo>
                          <a:pt x="466" y="1"/>
                        </a:moveTo>
                        <a:cubicBezTo>
                          <a:pt x="444" y="1"/>
                          <a:pt x="424" y="17"/>
                          <a:pt x="419" y="40"/>
                        </a:cubicBezTo>
                        <a:cubicBezTo>
                          <a:pt x="415" y="59"/>
                          <a:pt x="1" y="2026"/>
                          <a:pt x="1848" y="2831"/>
                        </a:cubicBezTo>
                        <a:cubicBezTo>
                          <a:pt x="1854" y="2833"/>
                          <a:pt x="1861" y="2834"/>
                          <a:pt x="1867" y="2834"/>
                        </a:cubicBezTo>
                        <a:cubicBezTo>
                          <a:pt x="1886" y="2834"/>
                          <a:pt x="1904" y="2823"/>
                          <a:pt x="1913" y="2805"/>
                        </a:cubicBezTo>
                        <a:cubicBezTo>
                          <a:pt x="1924" y="2780"/>
                          <a:pt x="1912" y="2751"/>
                          <a:pt x="1886" y="2739"/>
                        </a:cubicBezTo>
                        <a:cubicBezTo>
                          <a:pt x="1145" y="2416"/>
                          <a:pt x="688" y="1869"/>
                          <a:pt x="531" y="1113"/>
                        </a:cubicBezTo>
                        <a:cubicBezTo>
                          <a:pt x="411" y="545"/>
                          <a:pt x="515" y="66"/>
                          <a:pt x="516" y="61"/>
                        </a:cubicBezTo>
                        <a:cubicBezTo>
                          <a:pt x="522" y="34"/>
                          <a:pt x="505" y="7"/>
                          <a:pt x="478" y="2"/>
                        </a:cubicBezTo>
                        <a:cubicBezTo>
                          <a:pt x="474"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6" name="Google Shape;2876;p45"/>
                <p:cNvGrpSpPr/>
                <p:nvPr/>
              </p:nvGrpSpPr>
              <p:grpSpPr>
                <a:xfrm flipH="1">
                  <a:off x="8776533" y="3255488"/>
                  <a:ext cx="985432" cy="1513108"/>
                  <a:chOff x="4718825" y="412825"/>
                  <a:chExt cx="610250" cy="937025"/>
                </a:xfrm>
              </p:grpSpPr>
              <p:sp>
                <p:nvSpPr>
                  <p:cNvPr id="2877" name="Google Shape;2877;p45"/>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5"/>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5"/>
                  <p:cNvSpPr/>
                  <p:nvPr/>
                </p:nvSpPr>
                <p:spPr>
                  <a:xfrm>
                    <a:off x="5045650" y="679850"/>
                    <a:ext cx="150800" cy="670000"/>
                  </a:xfrm>
                  <a:custGeom>
                    <a:avLst/>
                    <a:gdLst/>
                    <a:ahLst/>
                    <a:cxnLst/>
                    <a:rect l="l" t="t" r="r" b="b"/>
                    <a:pathLst>
                      <a:path w="6032" h="26800" extrusionOk="0">
                        <a:moveTo>
                          <a:pt x="1" y="1"/>
                        </a:moveTo>
                        <a:cubicBezTo>
                          <a:pt x="1" y="1"/>
                          <a:pt x="3425" y="12439"/>
                          <a:pt x="3151" y="26799"/>
                        </a:cubicBezTo>
                        <a:lnTo>
                          <a:pt x="6031" y="26799"/>
                        </a:lnTo>
                        <a:cubicBezTo>
                          <a:pt x="6031" y="26799"/>
                          <a:pt x="4299" y="12988"/>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5"/>
                  <p:cNvSpPr/>
                  <p:nvPr/>
                </p:nvSpPr>
                <p:spPr>
                  <a:xfrm>
                    <a:off x="4882025" y="703500"/>
                    <a:ext cx="214975" cy="216500"/>
                  </a:xfrm>
                  <a:custGeom>
                    <a:avLst/>
                    <a:gdLst/>
                    <a:ahLst/>
                    <a:cxnLst/>
                    <a:rect l="l" t="t" r="r" b="b"/>
                    <a:pathLst>
                      <a:path w="8599" h="8660" extrusionOk="0">
                        <a:moveTo>
                          <a:pt x="1" y="0"/>
                        </a:moveTo>
                        <a:cubicBezTo>
                          <a:pt x="1" y="0"/>
                          <a:pt x="148" y="387"/>
                          <a:pt x="510" y="1008"/>
                        </a:cubicBezTo>
                        <a:lnTo>
                          <a:pt x="510" y="1008"/>
                        </a:lnTo>
                        <a:cubicBezTo>
                          <a:pt x="334" y="684"/>
                          <a:pt x="164" y="348"/>
                          <a:pt x="1" y="0"/>
                        </a:cubicBezTo>
                        <a:close/>
                        <a:moveTo>
                          <a:pt x="510" y="1008"/>
                        </a:moveTo>
                        <a:lnTo>
                          <a:pt x="510" y="1008"/>
                        </a:lnTo>
                        <a:cubicBezTo>
                          <a:pt x="3291" y="6130"/>
                          <a:pt x="7509" y="8257"/>
                          <a:pt x="8598" y="8659"/>
                        </a:cubicBezTo>
                        <a:lnTo>
                          <a:pt x="8568" y="7806"/>
                        </a:lnTo>
                        <a:cubicBezTo>
                          <a:pt x="3750" y="5703"/>
                          <a:pt x="1433" y="2593"/>
                          <a:pt x="510" y="10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45"/>
                  <p:cNvSpPr/>
                  <p:nvPr/>
                </p:nvSpPr>
                <p:spPr>
                  <a:xfrm>
                    <a:off x="5121350" y="683300"/>
                    <a:ext cx="66450" cy="300725"/>
                  </a:xfrm>
                  <a:custGeom>
                    <a:avLst/>
                    <a:gdLst/>
                    <a:ahLst/>
                    <a:cxnLst/>
                    <a:rect l="l" t="t" r="r" b="b"/>
                    <a:pathLst>
                      <a:path w="2658" h="12029" extrusionOk="0">
                        <a:moveTo>
                          <a:pt x="1998" y="0"/>
                        </a:moveTo>
                        <a:lnTo>
                          <a:pt x="1998" y="0"/>
                        </a:lnTo>
                        <a:cubicBezTo>
                          <a:pt x="1958" y="419"/>
                          <a:pt x="1787" y="341"/>
                          <a:pt x="1795" y="732"/>
                        </a:cubicBezTo>
                        <a:cubicBezTo>
                          <a:pt x="1891" y="5838"/>
                          <a:pt x="1" y="10259"/>
                          <a:pt x="1" y="10259"/>
                        </a:cubicBezTo>
                        <a:lnTo>
                          <a:pt x="367" y="12028"/>
                        </a:lnTo>
                        <a:cubicBezTo>
                          <a:pt x="2658" y="5127"/>
                          <a:pt x="1998" y="1"/>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45"/>
                  <p:cNvSpPr/>
                  <p:nvPr/>
                </p:nvSpPr>
                <p:spPr>
                  <a:xfrm>
                    <a:off x="4718825" y="412825"/>
                    <a:ext cx="610250" cy="446450"/>
                  </a:xfrm>
                  <a:custGeom>
                    <a:avLst/>
                    <a:gdLst/>
                    <a:ahLst/>
                    <a:cxnLst/>
                    <a:rect l="l" t="t" r="r" b="b"/>
                    <a:pathLst>
                      <a:path w="24410" h="17858" extrusionOk="0">
                        <a:moveTo>
                          <a:pt x="11501" y="0"/>
                        </a:moveTo>
                        <a:cubicBezTo>
                          <a:pt x="10851" y="0"/>
                          <a:pt x="10226" y="165"/>
                          <a:pt x="9660" y="395"/>
                        </a:cubicBezTo>
                        <a:cubicBezTo>
                          <a:pt x="8950" y="683"/>
                          <a:pt x="8350" y="1184"/>
                          <a:pt x="7947" y="1834"/>
                        </a:cubicBezTo>
                        <a:cubicBezTo>
                          <a:pt x="7872" y="1952"/>
                          <a:pt x="7705" y="2292"/>
                          <a:pt x="7664" y="2317"/>
                        </a:cubicBezTo>
                        <a:cubicBezTo>
                          <a:pt x="7664" y="2317"/>
                          <a:pt x="7662" y="2317"/>
                          <a:pt x="7661" y="2317"/>
                        </a:cubicBezTo>
                        <a:cubicBezTo>
                          <a:pt x="7631" y="2317"/>
                          <a:pt x="7409" y="2281"/>
                          <a:pt x="7060" y="2281"/>
                        </a:cubicBezTo>
                        <a:cubicBezTo>
                          <a:pt x="5887" y="2281"/>
                          <a:pt x="3272" y="2683"/>
                          <a:pt x="1644" y="6185"/>
                        </a:cubicBezTo>
                        <a:cubicBezTo>
                          <a:pt x="1" y="9721"/>
                          <a:pt x="2834" y="12617"/>
                          <a:pt x="2834" y="12617"/>
                        </a:cubicBezTo>
                        <a:cubicBezTo>
                          <a:pt x="2834" y="12617"/>
                          <a:pt x="2170" y="14043"/>
                          <a:pt x="3166" y="15485"/>
                        </a:cubicBezTo>
                        <a:cubicBezTo>
                          <a:pt x="3894" y="16537"/>
                          <a:pt x="5024" y="16676"/>
                          <a:pt x="5570" y="16676"/>
                        </a:cubicBezTo>
                        <a:cubicBezTo>
                          <a:pt x="5765" y="16676"/>
                          <a:pt x="5886" y="16659"/>
                          <a:pt x="5886" y="16659"/>
                        </a:cubicBezTo>
                        <a:cubicBezTo>
                          <a:pt x="5886" y="16659"/>
                          <a:pt x="5962" y="17033"/>
                          <a:pt x="6198" y="17565"/>
                        </a:cubicBezTo>
                        <a:cubicBezTo>
                          <a:pt x="6198" y="17565"/>
                          <a:pt x="6936" y="17858"/>
                          <a:pt x="7848" y="17858"/>
                        </a:cubicBezTo>
                        <a:cubicBezTo>
                          <a:pt x="8251" y="17858"/>
                          <a:pt x="8688" y="17800"/>
                          <a:pt x="9110" y="17635"/>
                        </a:cubicBezTo>
                        <a:cubicBezTo>
                          <a:pt x="10485" y="17096"/>
                          <a:pt x="10886" y="15713"/>
                          <a:pt x="10886" y="15713"/>
                        </a:cubicBezTo>
                        <a:cubicBezTo>
                          <a:pt x="10886" y="15713"/>
                          <a:pt x="12083" y="16213"/>
                          <a:pt x="14157" y="16278"/>
                        </a:cubicBezTo>
                        <a:cubicBezTo>
                          <a:pt x="14222" y="16280"/>
                          <a:pt x="14286" y="16281"/>
                          <a:pt x="14349" y="16281"/>
                        </a:cubicBezTo>
                        <a:cubicBezTo>
                          <a:pt x="16292" y="16281"/>
                          <a:pt x="17212" y="15357"/>
                          <a:pt x="17212" y="15357"/>
                        </a:cubicBezTo>
                        <a:cubicBezTo>
                          <a:pt x="17212" y="15357"/>
                          <a:pt x="18280" y="16113"/>
                          <a:pt x="19450" y="16344"/>
                        </a:cubicBezTo>
                        <a:cubicBezTo>
                          <a:pt x="20016" y="16455"/>
                          <a:pt x="20546" y="16484"/>
                          <a:pt x="20942" y="16484"/>
                        </a:cubicBezTo>
                        <a:cubicBezTo>
                          <a:pt x="21365" y="16484"/>
                          <a:pt x="21636" y="16451"/>
                          <a:pt x="21636" y="16451"/>
                        </a:cubicBezTo>
                        <a:cubicBezTo>
                          <a:pt x="21636" y="16451"/>
                          <a:pt x="22622" y="14936"/>
                          <a:pt x="22060" y="12416"/>
                        </a:cubicBezTo>
                        <a:cubicBezTo>
                          <a:pt x="23545" y="11486"/>
                          <a:pt x="24409" y="9496"/>
                          <a:pt x="24022" y="7553"/>
                        </a:cubicBezTo>
                        <a:cubicBezTo>
                          <a:pt x="23633" y="5608"/>
                          <a:pt x="22237" y="3755"/>
                          <a:pt x="20485" y="2703"/>
                        </a:cubicBezTo>
                        <a:cubicBezTo>
                          <a:pt x="19305" y="1994"/>
                          <a:pt x="17985" y="1644"/>
                          <a:pt x="16723" y="1644"/>
                        </a:cubicBezTo>
                        <a:cubicBezTo>
                          <a:pt x="16111" y="1644"/>
                          <a:pt x="15513" y="1726"/>
                          <a:pt x="14951" y="1890"/>
                        </a:cubicBezTo>
                        <a:cubicBezTo>
                          <a:pt x="14276" y="990"/>
                          <a:pt x="13299" y="305"/>
                          <a:pt x="12272" y="82"/>
                        </a:cubicBezTo>
                        <a:cubicBezTo>
                          <a:pt x="12012" y="25"/>
                          <a:pt x="11755" y="0"/>
                          <a:pt x="1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45"/>
                  <p:cNvSpPr/>
                  <p:nvPr/>
                </p:nvSpPr>
                <p:spPr>
                  <a:xfrm>
                    <a:off x="4881900" y="469475"/>
                    <a:ext cx="29950" cy="93900"/>
                  </a:xfrm>
                  <a:custGeom>
                    <a:avLst/>
                    <a:gdLst/>
                    <a:ahLst/>
                    <a:cxnLst/>
                    <a:rect l="l" t="t" r="r" b="b"/>
                    <a:pathLst>
                      <a:path w="1198" h="3756" extrusionOk="0">
                        <a:moveTo>
                          <a:pt x="1141" y="1"/>
                        </a:moveTo>
                        <a:cubicBezTo>
                          <a:pt x="1124" y="1"/>
                          <a:pt x="1108" y="9"/>
                          <a:pt x="1099" y="25"/>
                        </a:cubicBezTo>
                        <a:cubicBezTo>
                          <a:pt x="44" y="1848"/>
                          <a:pt x="2" y="3687"/>
                          <a:pt x="2" y="3705"/>
                        </a:cubicBezTo>
                        <a:cubicBezTo>
                          <a:pt x="1" y="3732"/>
                          <a:pt x="24" y="3755"/>
                          <a:pt x="50" y="3755"/>
                        </a:cubicBezTo>
                        <a:lnTo>
                          <a:pt x="51" y="3755"/>
                        </a:lnTo>
                        <a:cubicBezTo>
                          <a:pt x="78" y="3755"/>
                          <a:pt x="101" y="3734"/>
                          <a:pt x="101" y="3706"/>
                        </a:cubicBezTo>
                        <a:cubicBezTo>
                          <a:pt x="101" y="3688"/>
                          <a:pt x="144" y="1875"/>
                          <a:pt x="1184" y="75"/>
                        </a:cubicBezTo>
                        <a:cubicBezTo>
                          <a:pt x="1198" y="52"/>
                          <a:pt x="1190" y="20"/>
                          <a:pt x="1166" y="7"/>
                        </a:cubicBezTo>
                        <a:cubicBezTo>
                          <a:pt x="1158" y="3"/>
                          <a:pt x="1150"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45"/>
                  <p:cNvSpPr/>
                  <p:nvPr/>
                </p:nvSpPr>
                <p:spPr>
                  <a:xfrm>
                    <a:off x="5194800" y="721975"/>
                    <a:ext cx="76925" cy="23200"/>
                  </a:xfrm>
                  <a:custGeom>
                    <a:avLst/>
                    <a:gdLst/>
                    <a:ahLst/>
                    <a:cxnLst/>
                    <a:rect l="l" t="t" r="r" b="b"/>
                    <a:pathLst>
                      <a:path w="3077" h="928" extrusionOk="0">
                        <a:moveTo>
                          <a:pt x="3020" y="1"/>
                        </a:moveTo>
                        <a:cubicBezTo>
                          <a:pt x="3009" y="1"/>
                          <a:pt x="2998" y="4"/>
                          <a:pt x="2989" y="12"/>
                        </a:cubicBezTo>
                        <a:cubicBezTo>
                          <a:pt x="2054" y="793"/>
                          <a:pt x="403" y="828"/>
                          <a:pt x="100" y="828"/>
                        </a:cubicBezTo>
                        <a:cubicBezTo>
                          <a:pt x="71" y="828"/>
                          <a:pt x="54" y="827"/>
                          <a:pt x="52" y="827"/>
                        </a:cubicBezTo>
                        <a:lnTo>
                          <a:pt x="51" y="827"/>
                        </a:lnTo>
                        <a:cubicBezTo>
                          <a:pt x="23" y="827"/>
                          <a:pt x="2" y="849"/>
                          <a:pt x="0" y="876"/>
                        </a:cubicBezTo>
                        <a:cubicBezTo>
                          <a:pt x="0" y="903"/>
                          <a:pt x="22" y="926"/>
                          <a:pt x="50" y="926"/>
                        </a:cubicBezTo>
                        <a:cubicBezTo>
                          <a:pt x="50" y="926"/>
                          <a:pt x="71" y="927"/>
                          <a:pt x="111" y="927"/>
                        </a:cubicBezTo>
                        <a:cubicBezTo>
                          <a:pt x="260" y="927"/>
                          <a:pt x="666" y="919"/>
                          <a:pt x="1148" y="843"/>
                        </a:cubicBezTo>
                        <a:cubicBezTo>
                          <a:pt x="1711" y="754"/>
                          <a:pt x="2499" y="551"/>
                          <a:pt x="3053" y="88"/>
                        </a:cubicBezTo>
                        <a:cubicBezTo>
                          <a:pt x="3073" y="70"/>
                          <a:pt x="3077" y="40"/>
                          <a:pt x="3059" y="18"/>
                        </a:cubicBezTo>
                        <a:cubicBezTo>
                          <a:pt x="3048" y="7"/>
                          <a:pt x="3034" y="1"/>
                          <a:pt x="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45"/>
                  <p:cNvSpPr/>
                  <p:nvPr/>
                </p:nvSpPr>
                <p:spPr>
                  <a:xfrm>
                    <a:off x="5084875" y="549050"/>
                    <a:ext cx="58175" cy="124450"/>
                  </a:xfrm>
                  <a:custGeom>
                    <a:avLst/>
                    <a:gdLst/>
                    <a:ahLst/>
                    <a:cxnLst/>
                    <a:rect l="l" t="t" r="r" b="b"/>
                    <a:pathLst>
                      <a:path w="2327" h="4978" extrusionOk="0">
                        <a:moveTo>
                          <a:pt x="57" y="0"/>
                        </a:moveTo>
                        <a:cubicBezTo>
                          <a:pt x="39" y="0"/>
                          <a:pt x="22" y="10"/>
                          <a:pt x="14" y="27"/>
                        </a:cubicBezTo>
                        <a:cubicBezTo>
                          <a:pt x="0" y="51"/>
                          <a:pt x="10" y="81"/>
                          <a:pt x="34" y="94"/>
                        </a:cubicBezTo>
                        <a:cubicBezTo>
                          <a:pt x="41" y="98"/>
                          <a:pt x="734" y="465"/>
                          <a:pt x="1269" y="1240"/>
                        </a:cubicBezTo>
                        <a:cubicBezTo>
                          <a:pt x="1762" y="1953"/>
                          <a:pt x="2218" y="3169"/>
                          <a:pt x="1596" y="4911"/>
                        </a:cubicBezTo>
                        <a:cubicBezTo>
                          <a:pt x="1587" y="4937"/>
                          <a:pt x="1600" y="4966"/>
                          <a:pt x="1626" y="4975"/>
                        </a:cubicBezTo>
                        <a:cubicBezTo>
                          <a:pt x="1632" y="4976"/>
                          <a:pt x="1637" y="4978"/>
                          <a:pt x="1643" y="4978"/>
                        </a:cubicBezTo>
                        <a:cubicBezTo>
                          <a:pt x="1663" y="4978"/>
                          <a:pt x="1682" y="4966"/>
                          <a:pt x="1690" y="4945"/>
                        </a:cubicBezTo>
                        <a:cubicBezTo>
                          <a:pt x="2327" y="3161"/>
                          <a:pt x="1856" y="1913"/>
                          <a:pt x="1348" y="1180"/>
                        </a:cubicBezTo>
                        <a:cubicBezTo>
                          <a:pt x="799" y="387"/>
                          <a:pt x="110" y="21"/>
                          <a:pt x="80" y="6"/>
                        </a:cubicBezTo>
                        <a:cubicBezTo>
                          <a:pt x="72" y="2"/>
                          <a:pt x="65"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86" name="Google Shape;2886;p45"/>
              <p:cNvGrpSpPr/>
              <p:nvPr/>
            </p:nvGrpSpPr>
            <p:grpSpPr>
              <a:xfrm flipH="1">
                <a:off x="-307285" y="3719680"/>
                <a:ext cx="1024182" cy="1111870"/>
                <a:chOff x="7247246" y="3181830"/>
                <a:chExt cx="1024182" cy="1111870"/>
              </a:xfrm>
            </p:grpSpPr>
            <p:grpSp>
              <p:nvGrpSpPr>
                <p:cNvPr id="2887" name="Google Shape;2887;p45"/>
                <p:cNvGrpSpPr/>
                <p:nvPr/>
              </p:nvGrpSpPr>
              <p:grpSpPr>
                <a:xfrm>
                  <a:off x="7247246" y="3247552"/>
                  <a:ext cx="648060" cy="1046148"/>
                  <a:chOff x="5864425" y="493925"/>
                  <a:chExt cx="401325" cy="647850"/>
                </a:xfrm>
              </p:grpSpPr>
              <p:sp>
                <p:nvSpPr>
                  <p:cNvPr id="2888" name="Google Shape;2888;p45"/>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5"/>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5"/>
                  <p:cNvSpPr/>
                  <p:nvPr/>
                </p:nvSpPr>
                <p:spPr>
                  <a:xfrm>
                    <a:off x="6097800" y="672450"/>
                    <a:ext cx="93650" cy="469325"/>
                  </a:xfrm>
                  <a:custGeom>
                    <a:avLst/>
                    <a:gdLst/>
                    <a:ahLst/>
                    <a:cxnLst/>
                    <a:rect l="l" t="t" r="r" b="b"/>
                    <a:pathLst>
                      <a:path w="3746" h="18773" extrusionOk="0">
                        <a:moveTo>
                          <a:pt x="359" y="1"/>
                        </a:moveTo>
                        <a:lnTo>
                          <a:pt x="0" y="113"/>
                        </a:lnTo>
                        <a:cubicBezTo>
                          <a:pt x="186" y="9377"/>
                          <a:pt x="1860" y="18772"/>
                          <a:pt x="1860" y="18772"/>
                        </a:cubicBezTo>
                        <a:lnTo>
                          <a:pt x="3746" y="18187"/>
                        </a:lnTo>
                        <a:cubicBezTo>
                          <a:pt x="647" y="8842"/>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5"/>
                  <p:cNvSpPr/>
                  <p:nvPr/>
                </p:nvSpPr>
                <p:spPr>
                  <a:xfrm>
                    <a:off x="6025225" y="700225"/>
                    <a:ext cx="87850" cy="188625"/>
                  </a:xfrm>
                  <a:custGeom>
                    <a:avLst/>
                    <a:gdLst/>
                    <a:ahLst/>
                    <a:cxnLst/>
                    <a:rect l="l" t="t" r="r" b="b"/>
                    <a:pathLst>
                      <a:path w="3514" h="7545" extrusionOk="0">
                        <a:moveTo>
                          <a:pt x="0" y="1"/>
                        </a:moveTo>
                        <a:cubicBezTo>
                          <a:pt x="1" y="2"/>
                          <a:pt x="610" y="3493"/>
                          <a:pt x="3514" y="7544"/>
                        </a:cubicBezTo>
                        <a:lnTo>
                          <a:pt x="3393" y="6312"/>
                        </a:lnTo>
                        <a:cubicBezTo>
                          <a:pt x="3393" y="6312"/>
                          <a:pt x="1257" y="3802"/>
                          <a:pt x="282" y="439"/>
                        </a:cubicBezTo>
                        <a:cubicBezTo>
                          <a:pt x="208" y="182"/>
                          <a:pt x="111" y="2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5"/>
                  <p:cNvSpPr/>
                  <p:nvPr/>
                </p:nvSpPr>
                <p:spPr>
                  <a:xfrm>
                    <a:off x="5864425" y="493925"/>
                    <a:ext cx="401325" cy="332725"/>
                  </a:xfrm>
                  <a:custGeom>
                    <a:avLst/>
                    <a:gdLst/>
                    <a:ahLst/>
                    <a:cxnLst/>
                    <a:rect l="l" t="t" r="r" b="b"/>
                    <a:pathLst>
                      <a:path w="16053" h="13309" extrusionOk="0">
                        <a:moveTo>
                          <a:pt x="7504" y="1"/>
                        </a:moveTo>
                        <a:cubicBezTo>
                          <a:pt x="7500" y="1"/>
                          <a:pt x="7496" y="1"/>
                          <a:pt x="7492" y="1"/>
                        </a:cubicBezTo>
                        <a:cubicBezTo>
                          <a:pt x="6910" y="4"/>
                          <a:pt x="6288" y="118"/>
                          <a:pt x="5756" y="486"/>
                        </a:cubicBezTo>
                        <a:cubicBezTo>
                          <a:pt x="5163" y="895"/>
                          <a:pt x="4723" y="1585"/>
                          <a:pt x="4530" y="2332"/>
                        </a:cubicBezTo>
                        <a:cubicBezTo>
                          <a:pt x="3308" y="2464"/>
                          <a:pt x="2072" y="3169"/>
                          <a:pt x="1236" y="4294"/>
                        </a:cubicBezTo>
                        <a:cubicBezTo>
                          <a:pt x="400" y="5419"/>
                          <a:pt x="1" y="6957"/>
                          <a:pt x="262" y="8292"/>
                        </a:cubicBezTo>
                        <a:cubicBezTo>
                          <a:pt x="524" y="9624"/>
                          <a:pt x="1592" y="10660"/>
                          <a:pt x="2776" y="10861"/>
                        </a:cubicBezTo>
                        <a:cubicBezTo>
                          <a:pt x="3078" y="12605"/>
                          <a:pt x="4099" y="13309"/>
                          <a:pt x="4099" y="13309"/>
                        </a:cubicBezTo>
                        <a:cubicBezTo>
                          <a:pt x="4099" y="13309"/>
                          <a:pt x="4776" y="13120"/>
                          <a:pt x="5457" y="12668"/>
                        </a:cubicBezTo>
                        <a:cubicBezTo>
                          <a:pt x="6139" y="12217"/>
                          <a:pt x="6618" y="11458"/>
                          <a:pt x="6618" y="11458"/>
                        </a:cubicBezTo>
                        <a:cubicBezTo>
                          <a:pt x="6618" y="11458"/>
                          <a:pt x="6891" y="11572"/>
                          <a:pt x="7357" y="11572"/>
                        </a:cubicBezTo>
                        <a:cubicBezTo>
                          <a:pt x="7727" y="11572"/>
                          <a:pt x="8219" y="11500"/>
                          <a:pt x="8793" y="11243"/>
                        </a:cubicBezTo>
                        <a:cubicBezTo>
                          <a:pt x="10091" y="10660"/>
                          <a:pt x="10720" y="10030"/>
                          <a:pt x="10720" y="10030"/>
                        </a:cubicBezTo>
                        <a:cubicBezTo>
                          <a:pt x="10720" y="10030"/>
                          <a:pt x="11321" y="10784"/>
                          <a:pt x="12313" y="10784"/>
                        </a:cubicBezTo>
                        <a:cubicBezTo>
                          <a:pt x="12324" y="10784"/>
                          <a:pt x="12336" y="10784"/>
                          <a:pt x="12348" y="10784"/>
                        </a:cubicBezTo>
                        <a:cubicBezTo>
                          <a:pt x="13360" y="10766"/>
                          <a:pt x="14175" y="9978"/>
                          <a:pt x="14175" y="9978"/>
                        </a:cubicBezTo>
                        <a:cubicBezTo>
                          <a:pt x="14185" y="9580"/>
                          <a:pt x="14136" y="9323"/>
                          <a:pt x="14136" y="9323"/>
                        </a:cubicBezTo>
                        <a:cubicBezTo>
                          <a:pt x="14136" y="9323"/>
                          <a:pt x="15300" y="9033"/>
                          <a:pt x="15553" y="7868"/>
                        </a:cubicBezTo>
                        <a:cubicBezTo>
                          <a:pt x="15807" y="6694"/>
                          <a:pt x="15015" y="5963"/>
                          <a:pt x="15015" y="5963"/>
                        </a:cubicBezTo>
                        <a:cubicBezTo>
                          <a:pt x="15015" y="5963"/>
                          <a:pt x="16052" y="3388"/>
                          <a:pt x="14086" y="1576"/>
                        </a:cubicBezTo>
                        <a:cubicBezTo>
                          <a:pt x="12952" y="531"/>
                          <a:pt x="11881" y="241"/>
                          <a:pt x="11037" y="241"/>
                        </a:cubicBezTo>
                        <a:cubicBezTo>
                          <a:pt x="9979" y="241"/>
                          <a:pt x="9278"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5"/>
                  <p:cNvSpPr/>
                  <p:nvPr/>
                </p:nvSpPr>
                <p:spPr>
                  <a:xfrm>
                    <a:off x="6094525" y="510100"/>
                    <a:ext cx="43950" cy="53300"/>
                  </a:xfrm>
                  <a:custGeom>
                    <a:avLst/>
                    <a:gdLst/>
                    <a:ahLst/>
                    <a:cxnLst/>
                    <a:rect l="l" t="t" r="r" b="b"/>
                    <a:pathLst>
                      <a:path w="1758" h="2132" extrusionOk="0">
                        <a:moveTo>
                          <a:pt x="55" y="1"/>
                        </a:moveTo>
                        <a:cubicBezTo>
                          <a:pt x="40" y="1"/>
                          <a:pt x="26" y="7"/>
                          <a:pt x="17" y="21"/>
                        </a:cubicBezTo>
                        <a:cubicBezTo>
                          <a:pt x="0" y="42"/>
                          <a:pt x="4" y="73"/>
                          <a:pt x="25" y="89"/>
                        </a:cubicBezTo>
                        <a:cubicBezTo>
                          <a:pt x="1151" y="955"/>
                          <a:pt x="1652" y="2090"/>
                          <a:pt x="1657" y="2101"/>
                        </a:cubicBezTo>
                        <a:cubicBezTo>
                          <a:pt x="1665" y="2121"/>
                          <a:pt x="1683" y="2131"/>
                          <a:pt x="1702" y="2131"/>
                        </a:cubicBezTo>
                        <a:cubicBezTo>
                          <a:pt x="1709" y="2131"/>
                          <a:pt x="1716" y="2130"/>
                          <a:pt x="1722" y="2128"/>
                        </a:cubicBezTo>
                        <a:cubicBezTo>
                          <a:pt x="1747" y="2117"/>
                          <a:pt x="1758" y="2088"/>
                          <a:pt x="1747" y="2063"/>
                        </a:cubicBezTo>
                        <a:cubicBezTo>
                          <a:pt x="1742" y="2051"/>
                          <a:pt x="1233" y="894"/>
                          <a:pt x="86" y="11"/>
                        </a:cubicBezTo>
                        <a:cubicBezTo>
                          <a:pt x="76" y="4"/>
                          <a:pt x="6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5"/>
                  <p:cNvSpPr/>
                  <p:nvPr/>
                </p:nvSpPr>
                <p:spPr>
                  <a:xfrm>
                    <a:off x="5932425" y="757900"/>
                    <a:ext cx="55300" cy="10850"/>
                  </a:xfrm>
                  <a:custGeom>
                    <a:avLst/>
                    <a:gdLst/>
                    <a:ahLst/>
                    <a:cxnLst/>
                    <a:rect l="l" t="t" r="r" b="b"/>
                    <a:pathLst>
                      <a:path w="2212" h="434" extrusionOk="0">
                        <a:moveTo>
                          <a:pt x="2154" y="0"/>
                        </a:moveTo>
                        <a:cubicBezTo>
                          <a:pt x="2148" y="0"/>
                          <a:pt x="2141" y="2"/>
                          <a:pt x="2134" y="4"/>
                        </a:cubicBezTo>
                        <a:cubicBezTo>
                          <a:pt x="2124" y="8"/>
                          <a:pt x="1382" y="334"/>
                          <a:pt x="642" y="334"/>
                        </a:cubicBezTo>
                        <a:cubicBezTo>
                          <a:pt x="447" y="334"/>
                          <a:pt x="253" y="312"/>
                          <a:pt x="72" y="255"/>
                        </a:cubicBezTo>
                        <a:cubicBezTo>
                          <a:pt x="66" y="253"/>
                          <a:pt x="61" y="253"/>
                          <a:pt x="56" y="253"/>
                        </a:cubicBezTo>
                        <a:cubicBezTo>
                          <a:pt x="35" y="253"/>
                          <a:pt x="16" y="266"/>
                          <a:pt x="9" y="287"/>
                        </a:cubicBezTo>
                        <a:cubicBezTo>
                          <a:pt x="1" y="314"/>
                          <a:pt x="15" y="342"/>
                          <a:pt x="41" y="350"/>
                        </a:cubicBezTo>
                        <a:cubicBezTo>
                          <a:pt x="235" y="410"/>
                          <a:pt x="441" y="433"/>
                          <a:pt x="645" y="433"/>
                        </a:cubicBezTo>
                        <a:cubicBezTo>
                          <a:pt x="940" y="433"/>
                          <a:pt x="1227" y="384"/>
                          <a:pt x="1454" y="331"/>
                        </a:cubicBezTo>
                        <a:cubicBezTo>
                          <a:pt x="1866" y="232"/>
                          <a:pt x="2163" y="101"/>
                          <a:pt x="2175" y="95"/>
                        </a:cubicBezTo>
                        <a:cubicBezTo>
                          <a:pt x="2200" y="84"/>
                          <a:pt x="2211" y="55"/>
                          <a:pt x="2200" y="30"/>
                        </a:cubicBezTo>
                        <a:cubicBezTo>
                          <a:pt x="2192" y="11"/>
                          <a:pt x="217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5"/>
                  <p:cNvSpPr/>
                  <p:nvPr/>
                </p:nvSpPr>
                <p:spPr>
                  <a:xfrm>
                    <a:off x="5969200" y="606500"/>
                    <a:ext cx="44200" cy="90175"/>
                  </a:xfrm>
                  <a:custGeom>
                    <a:avLst/>
                    <a:gdLst/>
                    <a:ahLst/>
                    <a:cxnLst/>
                    <a:rect l="l" t="t" r="r" b="b"/>
                    <a:pathLst>
                      <a:path w="1768" h="3607" extrusionOk="0">
                        <a:moveTo>
                          <a:pt x="1442" y="1"/>
                        </a:moveTo>
                        <a:cubicBezTo>
                          <a:pt x="1428" y="1"/>
                          <a:pt x="1414" y="7"/>
                          <a:pt x="1405" y="19"/>
                        </a:cubicBezTo>
                        <a:cubicBezTo>
                          <a:pt x="1390" y="36"/>
                          <a:pt x="1" y="1733"/>
                          <a:pt x="1676" y="3590"/>
                        </a:cubicBezTo>
                        <a:cubicBezTo>
                          <a:pt x="1685" y="3601"/>
                          <a:pt x="1698" y="3606"/>
                          <a:pt x="1713" y="3606"/>
                        </a:cubicBezTo>
                        <a:lnTo>
                          <a:pt x="1713" y="3607"/>
                        </a:lnTo>
                        <a:cubicBezTo>
                          <a:pt x="1725" y="3607"/>
                          <a:pt x="1736" y="3602"/>
                          <a:pt x="1745" y="3593"/>
                        </a:cubicBezTo>
                        <a:cubicBezTo>
                          <a:pt x="1766" y="3575"/>
                          <a:pt x="1767" y="3544"/>
                          <a:pt x="1749" y="3524"/>
                        </a:cubicBezTo>
                        <a:cubicBezTo>
                          <a:pt x="1071" y="2772"/>
                          <a:pt x="820" y="1966"/>
                          <a:pt x="1000" y="1126"/>
                        </a:cubicBezTo>
                        <a:cubicBezTo>
                          <a:pt x="1136" y="499"/>
                          <a:pt x="1477" y="86"/>
                          <a:pt x="1481" y="83"/>
                        </a:cubicBezTo>
                        <a:cubicBezTo>
                          <a:pt x="1497" y="61"/>
                          <a:pt x="1495" y="30"/>
                          <a:pt x="1475" y="13"/>
                        </a:cubicBezTo>
                        <a:cubicBezTo>
                          <a:pt x="1465" y="5"/>
                          <a:pt x="145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6" name="Google Shape;2896;p45"/>
                <p:cNvGrpSpPr/>
                <p:nvPr/>
              </p:nvGrpSpPr>
              <p:grpSpPr>
                <a:xfrm>
                  <a:off x="7774473" y="3181830"/>
                  <a:ext cx="496955" cy="974814"/>
                  <a:chOff x="6249250" y="738225"/>
                  <a:chExt cx="307750" cy="603675"/>
                </a:xfrm>
              </p:grpSpPr>
              <p:sp>
                <p:nvSpPr>
                  <p:cNvPr id="2897" name="Google Shape;2897;p45"/>
                  <p:cNvSpPr/>
                  <p:nvPr/>
                </p:nvSpPr>
                <p:spPr>
                  <a:xfrm>
                    <a:off x="6284300" y="1008250"/>
                    <a:ext cx="106300" cy="333650"/>
                  </a:xfrm>
                  <a:custGeom>
                    <a:avLst/>
                    <a:gdLst/>
                    <a:ahLst/>
                    <a:cxnLst/>
                    <a:rect l="l" t="t" r="r" b="b"/>
                    <a:pathLst>
                      <a:path w="4252" h="13346" extrusionOk="0">
                        <a:moveTo>
                          <a:pt x="2905" y="1"/>
                        </a:moveTo>
                        <a:lnTo>
                          <a:pt x="0" y="12481"/>
                        </a:lnTo>
                        <a:lnTo>
                          <a:pt x="2179" y="13346"/>
                        </a:lnTo>
                        <a:cubicBezTo>
                          <a:pt x="2179" y="13346"/>
                          <a:pt x="3495" y="6613"/>
                          <a:pt x="4252" y="218"/>
                        </a:cubicBezTo>
                        <a:lnTo>
                          <a:pt x="2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5"/>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5"/>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5"/>
                  <p:cNvSpPr/>
                  <p:nvPr/>
                </p:nvSpPr>
                <p:spPr>
                  <a:xfrm>
                    <a:off x="6386975" y="764750"/>
                    <a:ext cx="63850" cy="43750"/>
                  </a:xfrm>
                  <a:custGeom>
                    <a:avLst/>
                    <a:gdLst/>
                    <a:ahLst/>
                    <a:cxnLst/>
                    <a:rect l="l" t="t" r="r" b="b"/>
                    <a:pathLst>
                      <a:path w="2554" h="1750" extrusionOk="0">
                        <a:moveTo>
                          <a:pt x="57" y="0"/>
                        </a:moveTo>
                        <a:cubicBezTo>
                          <a:pt x="39" y="0"/>
                          <a:pt x="22" y="10"/>
                          <a:pt x="13" y="28"/>
                        </a:cubicBezTo>
                        <a:cubicBezTo>
                          <a:pt x="0" y="52"/>
                          <a:pt x="10" y="82"/>
                          <a:pt x="35" y="94"/>
                        </a:cubicBezTo>
                        <a:cubicBezTo>
                          <a:pt x="1084" y="630"/>
                          <a:pt x="1463" y="1705"/>
                          <a:pt x="1467" y="1716"/>
                        </a:cubicBezTo>
                        <a:cubicBezTo>
                          <a:pt x="1471" y="1732"/>
                          <a:pt x="1483" y="1744"/>
                          <a:pt x="1500" y="1747"/>
                        </a:cubicBezTo>
                        <a:cubicBezTo>
                          <a:pt x="1504" y="1748"/>
                          <a:pt x="1509" y="1750"/>
                          <a:pt x="1512" y="1750"/>
                        </a:cubicBezTo>
                        <a:cubicBezTo>
                          <a:pt x="1524" y="1750"/>
                          <a:pt x="1536" y="1745"/>
                          <a:pt x="1545" y="1738"/>
                        </a:cubicBezTo>
                        <a:cubicBezTo>
                          <a:pt x="1547" y="1736"/>
                          <a:pt x="1678" y="1629"/>
                          <a:pt x="1995" y="1629"/>
                        </a:cubicBezTo>
                        <a:cubicBezTo>
                          <a:pt x="2126" y="1629"/>
                          <a:pt x="2289" y="1648"/>
                          <a:pt x="2488" y="1699"/>
                        </a:cubicBezTo>
                        <a:cubicBezTo>
                          <a:pt x="2491" y="1700"/>
                          <a:pt x="2495" y="1700"/>
                          <a:pt x="2499" y="1700"/>
                        </a:cubicBezTo>
                        <a:cubicBezTo>
                          <a:pt x="2521" y="1700"/>
                          <a:pt x="2542" y="1686"/>
                          <a:pt x="2548" y="1663"/>
                        </a:cubicBezTo>
                        <a:cubicBezTo>
                          <a:pt x="2554" y="1636"/>
                          <a:pt x="2538" y="1610"/>
                          <a:pt x="2512" y="1603"/>
                        </a:cubicBezTo>
                        <a:cubicBezTo>
                          <a:pt x="2307" y="1549"/>
                          <a:pt x="2136" y="1530"/>
                          <a:pt x="1997" y="1530"/>
                        </a:cubicBezTo>
                        <a:cubicBezTo>
                          <a:pt x="1758" y="1530"/>
                          <a:pt x="1611" y="1587"/>
                          <a:pt x="1538" y="1626"/>
                        </a:cubicBezTo>
                        <a:cubicBezTo>
                          <a:pt x="1441" y="1390"/>
                          <a:pt x="1022" y="487"/>
                          <a:pt x="80" y="6"/>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5"/>
                  <p:cNvSpPr/>
                  <p:nvPr/>
                </p:nvSpPr>
                <p:spPr>
                  <a:xfrm>
                    <a:off x="6483625" y="943300"/>
                    <a:ext cx="39500" cy="5650"/>
                  </a:xfrm>
                  <a:custGeom>
                    <a:avLst/>
                    <a:gdLst/>
                    <a:ahLst/>
                    <a:cxnLst/>
                    <a:rect l="l" t="t" r="r" b="b"/>
                    <a:pathLst>
                      <a:path w="1580" h="226" extrusionOk="0">
                        <a:moveTo>
                          <a:pt x="801" y="1"/>
                        </a:moveTo>
                        <a:cubicBezTo>
                          <a:pt x="364" y="1"/>
                          <a:pt x="57" y="122"/>
                          <a:pt x="37" y="129"/>
                        </a:cubicBezTo>
                        <a:cubicBezTo>
                          <a:pt x="12" y="140"/>
                          <a:pt x="0" y="169"/>
                          <a:pt x="11" y="194"/>
                        </a:cubicBezTo>
                        <a:cubicBezTo>
                          <a:pt x="18" y="213"/>
                          <a:pt x="37" y="225"/>
                          <a:pt x="57" y="225"/>
                        </a:cubicBezTo>
                        <a:cubicBezTo>
                          <a:pt x="63" y="225"/>
                          <a:pt x="69" y="224"/>
                          <a:pt x="75" y="222"/>
                        </a:cubicBezTo>
                        <a:cubicBezTo>
                          <a:pt x="80" y="220"/>
                          <a:pt x="380" y="101"/>
                          <a:pt x="806" y="101"/>
                        </a:cubicBezTo>
                        <a:cubicBezTo>
                          <a:pt x="1016" y="101"/>
                          <a:pt x="1257" y="130"/>
                          <a:pt x="1508" y="217"/>
                        </a:cubicBezTo>
                        <a:cubicBezTo>
                          <a:pt x="1513" y="219"/>
                          <a:pt x="1519" y="220"/>
                          <a:pt x="1524" y="220"/>
                        </a:cubicBezTo>
                        <a:cubicBezTo>
                          <a:pt x="1545" y="220"/>
                          <a:pt x="1564" y="207"/>
                          <a:pt x="1571" y="187"/>
                        </a:cubicBezTo>
                        <a:cubicBezTo>
                          <a:pt x="1580" y="160"/>
                          <a:pt x="1567" y="133"/>
                          <a:pt x="1540" y="123"/>
                        </a:cubicBezTo>
                        <a:cubicBezTo>
                          <a:pt x="1275" y="32"/>
                          <a:pt x="1022"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5"/>
                  <p:cNvSpPr/>
                  <p:nvPr/>
                </p:nvSpPr>
                <p:spPr>
                  <a:xfrm>
                    <a:off x="6386900" y="987400"/>
                    <a:ext cx="55975" cy="14575"/>
                  </a:xfrm>
                  <a:custGeom>
                    <a:avLst/>
                    <a:gdLst/>
                    <a:ahLst/>
                    <a:cxnLst/>
                    <a:rect l="l" t="t" r="r" b="b"/>
                    <a:pathLst>
                      <a:path w="2239" h="583" extrusionOk="0">
                        <a:moveTo>
                          <a:pt x="2184" y="1"/>
                        </a:moveTo>
                        <a:cubicBezTo>
                          <a:pt x="2170" y="1"/>
                          <a:pt x="2156" y="6"/>
                          <a:pt x="2146" y="18"/>
                        </a:cubicBezTo>
                        <a:cubicBezTo>
                          <a:pt x="1876" y="329"/>
                          <a:pt x="1555" y="486"/>
                          <a:pt x="1189" y="486"/>
                        </a:cubicBezTo>
                        <a:cubicBezTo>
                          <a:pt x="1063" y="486"/>
                          <a:pt x="932" y="468"/>
                          <a:pt x="797" y="431"/>
                        </a:cubicBezTo>
                        <a:cubicBezTo>
                          <a:pt x="392" y="322"/>
                          <a:pt x="91" y="82"/>
                          <a:pt x="87" y="80"/>
                        </a:cubicBezTo>
                        <a:cubicBezTo>
                          <a:pt x="79" y="72"/>
                          <a:pt x="68" y="69"/>
                          <a:pt x="58" y="69"/>
                        </a:cubicBezTo>
                        <a:cubicBezTo>
                          <a:pt x="43" y="69"/>
                          <a:pt x="28" y="76"/>
                          <a:pt x="19" y="88"/>
                        </a:cubicBezTo>
                        <a:cubicBezTo>
                          <a:pt x="1" y="110"/>
                          <a:pt x="4" y="140"/>
                          <a:pt x="26" y="158"/>
                        </a:cubicBezTo>
                        <a:cubicBezTo>
                          <a:pt x="34" y="164"/>
                          <a:pt x="565" y="583"/>
                          <a:pt x="1190" y="583"/>
                        </a:cubicBezTo>
                        <a:lnTo>
                          <a:pt x="1190" y="582"/>
                        </a:lnTo>
                        <a:cubicBezTo>
                          <a:pt x="1529" y="582"/>
                          <a:pt x="1896" y="459"/>
                          <a:pt x="2221" y="83"/>
                        </a:cubicBezTo>
                        <a:cubicBezTo>
                          <a:pt x="2239" y="62"/>
                          <a:pt x="2236" y="30"/>
                          <a:pt x="2216" y="12"/>
                        </a:cubicBezTo>
                        <a:cubicBezTo>
                          <a:pt x="2207" y="5"/>
                          <a:pt x="2195" y="1"/>
                          <a:pt x="2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5"/>
                  <p:cNvSpPr/>
                  <p:nvPr/>
                </p:nvSpPr>
                <p:spPr>
                  <a:xfrm>
                    <a:off x="6371775" y="857625"/>
                    <a:ext cx="69850" cy="15375"/>
                  </a:xfrm>
                  <a:custGeom>
                    <a:avLst/>
                    <a:gdLst/>
                    <a:ahLst/>
                    <a:cxnLst/>
                    <a:rect l="l" t="t" r="r" b="b"/>
                    <a:pathLst>
                      <a:path w="2794" h="615" extrusionOk="0">
                        <a:moveTo>
                          <a:pt x="1442" y="1"/>
                        </a:moveTo>
                        <a:cubicBezTo>
                          <a:pt x="566" y="1"/>
                          <a:pt x="27" y="523"/>
                          <a:pt x="19" y="530"/>
                        </a:cubicBezTo>
                        <a:cubicBezTo>
                          <a:pt x="0" y="550"/>
                          <a:pt x="0" y="581"/>
                          <a:pt x="19" y="600"/>
                        </a:cubicBezTo>
                        <a:cubicBezTo>
                          <a:pt x="29" y="610"/>
                          <a:pt x="41" y="615"/>
                          <a:pt x="54" y="615"/>
                        </a:cubicBezTo>
                        <a:cubicBezTo>
                          <a:pt x="66" y="615"/>
                          <a:pt x="80" y="610"/>
                          <a:pt x="89" y="600"/>
                        </a:cubicBezTo>
                        <a:cubicBezTo>
                          <a:pt x="92" y="598"/>
                          <a:pt x="354" y="340"/>
                          <a:pt x="807" y="196"/>
                        </a:cubicBezTo>
                        <a:cubicBezTo>
                          <a:pt x="1021" y="127"/>
                          <a:pt x="1231" y="98"/>
                          <a:pt x="1431" y="98"/>
                        </a:cubicBezTo>
                        <a:cubicBezTo>
                          <a:pt x="1939" y="98"/>
                          <a:pt x="2389" y="283"/>
                          <a:pt x="2713" y="469"/>
                        </a:cubicBezTo>
                        <a:cubicBezTo>
                          <a:pt x="2720" y="473"/>
                          <a:pt x="2729" y="476"/>
                          <a:pt x="2737" y="476"/>
                        </a:cubicBezTo>
                        <a:cubicBezTo>
                          <a:pt x="2754" y="476"/>
                          <a:pt x="2770" y="467"/>
                          <a:pt x="2780" y="451"/>
                        </a:cubicBezTo>
                        <a:cubicBezTo>
                          <a:pt x="2793" y="427"/>
                          <a:pt x="2786" y="397"/>
                          <a:pt x="2762" y="384"/>
                        </a:cubicBezTo>
                        <a:cubicBezTo>
                          <a:pt x="2269" y="100"/>
                          <a:pt x="182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904" name="Google Shape;2904;p45"/>
            <p:cNvGrpSpPr/>
            <p:nvPr/>
          </p:nvGrpSpPr>
          <p:grpSpPr>
            <a:xfrm>
              <a:off x="-52625" y="4603882"/>
              <a:ext cx="9241746" cy="549886"/>
              <a:chOff x="-52618" y="4432870"/>
              <a:chExt cx="9241746" cy="540960"/>
            </a:xfrm>
          </p:grpSpPr>
          <p:sp>
            <p:nvSpPr>
              <p:cNvPr id="2905" name="Google Shape;2905;p45"/>
              <p:cNvSpPr/>
              <p:nvPr/>
            </p:nvSpPr>
            <p:spPr>
              <a:xfrm flipH="1">
                <a:off x="-52618" y="4523477"/>
                <a:ext cx="9241725" cy="58857"/>
              </a:xfrm>
              <a:custGeom>
                <a:avLst/>
                <a:gdLst/>
                <a:ahLst/>
                <a:cxnLst/>
                <a:rect l="l" t="t" r="r" b="b"/>
                <a:pathLst>
                  <a:path w="226499" h="1889" extrusionOk="0">
                    <a:moveTo>
                      <a:pt x="0" y="1"/>
                    </a:moveTo>
                    <a:lnTo>
                      <a:pt x="0" y="1889"/>
                    </a:lnTo>
                    <a:lnTo>
                      <a:pt x="226498" y="18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6" name="Google Shape;2906;p45"/>
              <p:cNvGrpSpPr/>
              <p:nvPr/>
            </p:nvGrpSpPr>
            <p:grpSpPr>
              <a:xfrm flipH="1">
                <a:off x="-52598" y="4432870"/>
                <a:ext cx="9241725" cy="149296"/>
                <a:chOff x="1009775" y="3388800"/>
                <a:chExt cx="5662475" cy="231575"/>
              </a:xfrm>
            </p:grpSpPr>
            <p:sp>
              <p:nvSpPr>
                <p:cNvPr id="2907" name="Google Shape;2907;p45"/>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5"/>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5"/>
                <p:cNvSpPr/>
                <p:nvPr/>
              </p:nvSpPr>
              <p:spPr>
                <a:xfrm>
                  <a:off x="1009775" y="3388800"/>
                  <a:ext cx="5662475" cy="70475"/>
                </a:xfrm>
                <a:custGeom>
                  <a:avLst/>
                  <a:gdLst/>
                  <a:ahLst/>
                  <a:cxnLst/>
                  <a:rect l="l" t="t" r="r" b="b"/>
                  <a:pathLst>
                    <a:path w="226499" h="2819" extrusionOk="0">
                      <a:moveTo>
                        <a:pt x="0" y="0"/>
                      </a:moveTo>
                      <a:lnTo>
                        <a:pt x="226498" y="281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0" name="Google Shape;2910;p45"/>
              <p:cNvGrpSpPr/>
              <p:nvPr/>
            </p:nvGrpSpPr>
            <p:grpSpPr>
              <a:xfrm flipH="1">
                <a:off x="-52601" y="4653864"/>
                <a:ext cx="9241725" cy="319966"/>
                <a:chOff x="1009775" y="3677750"/>
                <a:chExt cx="5662475" cy="402675"/>
              </a:xfrm>
            </p:grpSpPr>
            <p:sp>
              <p:nvSpPr>
                <p:cNvPr id="2911" name="Google Shape;2911;p45"/>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5"/>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3" name="Google Shape;2913;p45"/>
              <p:cNvSpPr/>
              <p:nvPr/>
            </p:nvSpPr>
            <p:spPr>
              <a:xfrm flipH="1">
                <a:off x="-52618" y="4582304"/>
                <a:ext cx="9241725" cy="71569"/>
              </a:xfrm>
              <a:custGeom>
                <a:avLst/>
                <a:gdLst/>
                <a:ahLst/>
                <a:cxnLst/>
                <a:rect l="l" t="t" r="r" b="b"/>
                <a:pathLst>
                  <a:path w="226499" h="2297" extrusionOk="0">
                    <a:moveTo>
                      <a:pt x="0" y="1"/>
                    </a:moveTo>
                    <a:lnTo>
                      <a:pt x="0" y="2297"/>
                    </a:lnTo>
                    <a:lnTo>
                      <a:pt x="226498" y="229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5"/>
              <p:cNvSpPr/>
              <p:nvPr/>
            </p:nvSpPr>
            <p:spPr>
              <a:xfrm flipH="1">
                <a:off x="-52618" y="4618106"/>
                <a:ext cx="9241725" cy="45449"/>
              </a:xfrm>
              <a:custGeom>
                <a:avLst/>
                <a:gdLst/>
                <a:ahLst/>
                <a:cxnLst/>
                <a:rect l="l" t="t" r="r" b="b"/>
                <a:pathLst>
                  <a:path w="226499" h="1149" extrusionOk="0">
                    <a:moveTo>
                      <a:pt x="0" y="0"/>
                    </a:moveTo>
                    <a:lnTo>
                      <a:pt x="0" y="1149"/>
                    </a:lnTo>
                    <a:lnTo>
                      <a:pt x="226498" y="114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5"/>
              <p:cNvSpPr/>
              <p:nvPr/>
            </p:nvSpPr>
            <p:spPr>
              <a:xfrm flipH="1">
                <a:off x="3304223" y="4756602"/>
                <a:ext cx="1131413" cy="3973"/>
              </a:xfrm>
              <a:custGeom>
                <a:avLst/>
                <a:gdLst/>
                <a:ahLst/>
                <a:cxnLst/>
                <a:rect l="l" t="t" r="r" b="b"/>
                <a:pathLst>
                  <a:path w="27729" h="200" extrusionOk="0">
                    <a:moveTo>
                      <a:pt x="100" y="1"/>
                    </a:moveTo>
                    <a:cubicBezTo>
                      <a:pt x="45" y="1"/>
                      <a:pt x="1" y="45"/>
                      <a:pt x="1" y="101"/>
                    </a:cubicBezTo>
                    <a:cubicBezTo>
                      <a:pt x="1" y="155"/>
                      <a:pt x="45" y="199"/>
                      <a:pt x="100" y="199"/>
                    </a:cubicBezTo>
                    <a:lnTo>
                      <a:pt x="27630" y="199"/>
                    </a:lnTo>
                    <a:cubicBezTo>
                      <a:pt x="27684" y="199"/>
                      <a:pt x="27729" y="155"/>
                      <a:pt x="27729" y="101"/>
                    </a:cubicBezTo>
                    <a:cubicBezTo>
                      <a:pt x="27729" y="45"/>
                      <a:pt x="27684" y="1"/>
                      <a:pt x="2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5"/>
              <p:cNvSpPr/>
              <p:nvPr/>
            </p:nvSpPr>
            <p:spPr>
              <a:xfrm flipH="1">
                <a:off x="1626555" y="4704080"/>
                <a:ext cx="217477" cy="3973"/>
              </a:xfrm>
              <a:custGeom>
                <a:avLst/>
                <a:gdLst/>
                <a:ahLst/>
                <a:cxnLst/>
                <a:rect l="l" t="t" r="r" b="b"/>
                <a:pathLst>
                  <a:path w="5330" h="200" extrusionOk="0">
                    <a:moveTo>
                      <a:pt x="100" y="1"/>
                    </a:moveTo>
                    <a:cubicBezTo>
                      <a:pt x="45" y="1"/>
                      <a:pt x="0" y="45"/>
                      <a:pt x="0" y="101"/>
                    </a:cubicBezTo>
                    <a:cubicBezTo>
                      <a:pt x="0" y="155"/>
                      <a:pt x="45" y="199"/>
                      <a:pt x="100" y="199"/>
                    </a:cubicBezTo>
                    <a:lnTo>
                      <a:pt x="5229" y="199"/>
                    </a:lnTo>
                    <a:cubicBezTo>
                      <a:pt x="5285" y="199"/>
                      <a:pt x="5329" y="155"/>
                      <a:pt x="5329" y="101"/>
                    </a:cubicBezTo>
                    <a:cubicBezTo>
                      <a:pt x="5329" y="45"/>
                      <a:pt x="5285" y="1"/>
                      <a:pt x="5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45"/>
              <p:cNvSpPr/>
              <p:nvPr/>
            </p:nvSpPr>
            <p:spPr>
              <a:xfrm flipH="1">
                <a:off x="1467553" y="4798755"/>
                <a:ext cx="741096" cy="3953"/>
              </a:xfrm>
              <a:custGeom>
                <a:avLst/>
                <a:gdLst/>
                <a:ahLst/>
                <a:cxnLst/>
                <a:rect l="l" t="t" r="r" b="b"/>
                <a:pathLst>
                  <a:path w="18163" h="199" extrusionOk="0">
                    <a:moveTo>
                      <a:pt x="99" y="0"/>
                    </a:moveTo>
                    <a:cubicBezTo>
                      <a:pt x="45" y="0"/>
                      <a:pt x="0" y="45"/>
                      <a:pt x="0" y="99"/>
                    </a:cubicBezTo>
                    <a:cubicBezTo>
                      <a:pt x="0" y="154"/>
                      <a:pt x="45" y="199"/>
                      <a:pt x="99" y="199"/>
                    </a:cubicBezTo>
                    <a:lnTo>
                      <a:pt x="18064" y="199"/>
                    </a:lnTo>
                    <a:cubicBezTo>
                      <a:pt x="18118" y="199"/>
                      <a:pt x="18162" y="154"/>
                      <a:pt x="18162" y="99"/>
                    </a:cubicBezTo>
                    <a:cubicBezTo>
                      <a:pt x="18162" y="45"/>
                      <a:pt x="18118" y="0"/>
                      <a:pt x="18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45"/>
              <p:cNvSpPr/>
              <p:nvPr/>
            </p:nvSpPr>
            <p:spPr>
              <a:xfrm flipH="1">
                <a:off x="797276" y="4729507"/>
                <a:ext cx="292840" cy="3973"/>
              </a:xfrm>
              <a:custGeom>
                <a:avLst/>
                <a:gdLst/>
                <a:ahLst/>
                <a:cxnLst/>
                <a:rect l="l" t="t" r="r" b="b"/>
                <a:pathLst>
                  <a:path w="7177" h="200" extrusionOk="0">
                    <a:moveTo>
                      <a:pt x="100" y="0"/>
                    </a:moveTo>
                    <a:cubicBezTo>
                      <a:pt x="46" y="0"/>
                      <a:pt x="1" y="45"/>
                      <a:pt x="1" y="99"/>
                    </a:cubicBezTo>
                    <a:cubicBezTo>
                      <a:pt x="1" y="155"/>
                      <a:pt x="46" y="199"/>
                      <a:pt x="100" y="199"/>
                    </a:cubicBezTo>
                    <a:lnTo>
                      <a:pt x="7077" y="199"/>
                    </a:lnTo>
                    <a:cubicBezTo>
                      <a:pt x="7132" y="199"/>
                      <a:pt x="7177" y="155"/>
                      <a:pt x="7177" y="99"/>
                    </a:cubicBezTo>
                    <a:cubicBezTo>
                      <a:pt x="7177" y="45"/>
                      <a:pt x="7132" y="0"/>
                      <a:pt x="7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45"/>
              <p:cNvSpPr/>
              <p:nvPr/>
            </p:nvSpPr>
            <p:spPr>
              <a:xfrm flipH="1">
                <a:off x="8617989" y="4696194"/>
                <a:ext cx="354043" cy="3953"/>
              </a:xfrm>
              <a:custGeom>
                <a:avLst/>
                <a:gdLst/>
                <a:ahLst/>
                <a:cxnLst/>
                <a:rect l="l" t="t" r="r" b="b"/>
                <a:pathLst>
                  <a:path w="8677" h="199" extrusionOk="0">
                    <a:moveTo>
                      <a:pt x="100" y="0"/>
                    </a:moveTo>
                    <a:cubicBezTo>
                      <a:pt x="45" y="0"/>
                      <a:pt x="1" y="45"/>
                      <a:pt x="1" y="100"/>
                    </a:cubicBezTo>
                    <a:cubicBezTo>
                      <a:pt x="1" y="154"/>
                      <a:pt x="45" y="199"/>
                      <a:pt x="100" y="199"/>
                    </a:cubicBezTo>
                    <a:lnTo>
                      <a:pt x="8577" y="199"/>
                    </a:lnTo>
                    <a:cubicBezTo>
                      <a:pt x="8632" y="199"/>
                      <a:pt x="8677" y="154"/>
                      <a:pt x="8677" y="100"/>
                    </a:cubicBezTo>
                    <a:cubicBezTo>
                      <a:pt x="8677" y="45"/>
                      <a:pt x="8632" y="0"/>
                      <a:pt x="8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5"/>
              <p:cNvSpPr/>
              <p:nvPr/>
            </p:nvSpPr>
            <p:spPr>
              <a:xfrm flipH="1">
                <a:off x="8673886" y="4775573"/>
                <a:ext cx="125182" cy="3953"/>
              </a:xfrm>
              <a:custGeom>
                <a:avLst/>
                <a:gdLst/>
                <a:ahLst/>
                <a:cxnLst/>
                <a:rect l="l" t="t" r="r" b="b"/>
                <a:pathLst>
                  <a:path w="3068" h="199" extrusionOk="0">
                    <a:moveTo>
                      <a:pt x="100" y="0"/>
                    </a:moveTo>
                    <a:cubicBezTo>
                      <a:pt x="45" y="0"/>
                      <a:pt x="1" y="45"/>
                      <a:pt x="1" y="99"/>
                    </a:cubicBezTo>
                    <a:cubicBezTo>
                      <a:pt x="1" y="154"/>
                      <a:pt x="45" y="199"/>
                      <a:pt x="100" y="199"/>
                    </a:cubicBezTo>
                    <a:lnTo>
                      <a:pt x="2967" y="199"/>
                    </a:lnTo>
                    <a:cubicBezTo>
                      <a:pt x="3023" y="199"/>
                      <a:pt x="3067" y="154"/>
                      <a:pt x="3067" y="99"/>
                    </a:cubicBezTo>
                    <a:cubicBezTo>
                      <a:pt x="3067" y="45"/>
                      <a:pt x="3023" y="0"/>
                      <a:pt x="2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21" name="Google Shape;2921;p45"/>
          <p:cNvSpPr txBox="1">
            <a:spLocks noGrp="1"/>
          </p:cNvSpPr>
          <p:nvPr>
            <p:ph type="subTitle" idx="1"/>
          </p:nvPr>
        </p:nvSpPr>
        <p:spPr>
          <a:xfrm>
            <a:off x="713250" y="539500"/>
            <a:ext cx="7717500" cy="180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n-lt"/>
              </a:rPr>
              <a:t>“</a:t>
            </a:r>
            <a:r>
              <a:rPr lang="en-GB" b="0" i="0" dirty="0">
                <a:solidFill>
                  <a:srgbClr val="374151"/>
                </a:solidFill>
                <a:effectLst/>
                <a:latin typeface="+mn-lt"/>
              </a:rPr>
              <a:t>Drive as if every child on the street were your own. Because in someone's eyes, they are.”</a:t>
            </a:r>
            <a:endParaRPr dirty="0">
              <a:latin typeface="+mn-lt"/>
            </a:endParaRPr>
          </a:p>
        </p:txBody>
      </p:sp>
      <p:sp>
        <p:nvSpPr>
          <p:cNvPr id="2989" name="Google Shape;2989;p45"/>
          <p:cNvSpPr/>
          <p:nvPr/>
        </p:nvSpPr>
        <p:spPr>
          <a:xfrm>
            <a:off x="3818159" y="3260790"/>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5"/>
          <p:cNvSpPr/>
          <p:nvPr/>
        </p:nvSpPr>
        <p:spPr>
          <a:xfrm>
            <a:off x="6838926" y="2667336"/>
            <a:ext cx="1015709" cy="291512"/>
          </a:xfrm>
          <a:custGeom>
            <a:avLst/>
            <a:gdLst/>
            <a:ahLst/>
            <a:cxnLst/>
            <a:rect l="l" t="t" r="r" b="b"/>
            <a:pathLst>
              <a:path w="25160" h="7221" extrusionOk="0">
                <a:moveTo>
                  <a:pt x="9539" y="0"/>
                </a:moveTo>
                <a:cubicBezTo>
                  <a:pt x="6635" y="0"/>
                  <a:pt x="4231" y="2140"/>
                  <a:pt x="3816" y="4928"/>
                </a:cubicBezTo>
                <a:cubicBezTo>
                  <a:pt x="3703" y="4917"/>
                  <a:pt x="3589" y="4913"/>
                  <a:pt x="3473" y="4913"/>
                </a:cubicBezTo>
                <a:cubicBezTo>
                  <a:pt x="1910" y="4913"/>
                  <a:pt x="570" y="5865"/>
                  <a:pt x="1" y="7221"/>
                </a:cubicBezTo>
                <a:lnTo>
                  <a:pt x="25160" y="7221"/>
                </a:lnTo>
                <a:cubicBezTo>
                  <a:pt x="24475" y="6510"/>
                  <a:pt x="23514" y="6070"/>
                  <a:pt x="22451" y="6070"/>
                </a:cubicBezTo>
                <a:cubicBezTo>
                  <a:pt x="21881" y="6070"/>
                  <a:pt x="21342" y="6196"/>
                  <a:pt x="20858" y="6421"/>
                </a:cubicBezTo>
                <a:cubicBezTo>
                  <a:pt x="19804" y="4997"/>
                  <a:pt x="18111" y="4073"/>
                  <a:pt x="16204" y="4073"/>
                </a:cubicBezTo>
                <a:cubicBezTo>
                  <a:pt x="15825" y="4073"/>
                  <a:pt x="15455" y="4110"/>
                  <a:pt x="15098" y="4179"/>
                </a:cubicBezTo>
                <a:cubicBezTo>
                  <a:pt x="14402" y="1765"/>
                  <a:pt x="12177" y="0"/>
                  <a:pt x="9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45"/>
          <p:cNvSpPr/>
          <p:nvPr/>
        </p:nvSpPr>
        <p:spPr>
          <a:xfrm>
            <a:off x="2011773" y="86594"/>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4594;p68">
            <a:extLst>
              <a:ext uri="{FF2B5EF4-FFF2-40B4-BE49-F238E27FC236}">
                <a16:creationId xmlns:a16="http://schemas.microsoft.com/office/drawing/2014/main" id="{804EDC14-1847-7F2F-C7D2-DEA288456A52}"/>
              </a:ext>
            </a:extLst>
          </p:cNvPr>
          <p:cNvGrpSpPr/>
          <p:nvPr/>
        </p:nvGrpSpPr>
        <p:grpSpPr>
          <a:xfrm>
            <a:off x="3445778" y="3093369"/>
            <a:ext cx="1682717" cy="1675659"/>
            <a:chOff x="5622764" y="315774"/>
            <a:chExt cx="1937498" cy="1929372"/>
          </a:xfrm>
        </p:grpSpPr>
        <p:sp>
          <p:nvSpPr>
            <p:cNvPr id="3" name="Google Shape;4595;p68">
              <a:extLst>
                <a:ext uri="{FF2B5EF4-FFF2-40B4-BE49-F238E27FC236}">
                  <a16:creationId xmlns:a16="http://schemas.microsoft.com/office/drawing/2014/main" id="{7B486C5E-3B81-1E06-F9BE-87F96B6A252B}"/>
                </a:ext>
              </a:extLst>
            </p:cNvPr>
            <p:cNvSpPr/>
            <p:nvPr/>
          </p:nvSpPr>
          <p:spPr>
            <a:xfrm>
              <a:off x="6781568" y="1896876"/>
              <a:ext cx="85956" cy="118540"/>
            </a:xfrm>
            <a:custGeom>
              <a:avLst/>
              <a:gdLst/>
              <a:ahLst/>
              <a:cxnLst/>
              <a:rect l="l" t="t" r="r" b="b"/>
              <a:pathLst>
                <a:path w="2179" h="3005" extrusionOk="0">
                  <a:moveTo>
                    <a:pt x="1472" y="1"/>
                  </a:moveTo>
                  <a:lnTo>
                    <a:pt x="1" y="37"/>
                  </a:lnTo>
                  <a:lnTo>
                    <a:pt x="716" y="2347"/>
                  </a:lnTo>
                  <a:lnTo>
                    <a:pt x="751" y="3005"/>
                  </a:lnTo>
                  <a:lnTo>
                    <a:pt x="1839" y="2832"/>
                  </a:lnTo>
                  <a:lnTo>
                    <a:pt x="2179" y="2441"/>
                  </a:lnTo>
                  <a:lnTo>
                    <a:pt x="1472"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596;p68">
              <a:extLst>
                <a:ext uri="{FF2B5EF4-FFF2-40B4-BE49-F238E27FC236}">
                  <a16:creationId xmlns:a16="http://schemas.microsoft.com/office/drawing/2014/main" id="{18D63CCE-CB45-299E-075B-FDD5F1CAAAA9}"/>
                </a:ext>
              </a:extLst>
            </p:cNvPr>
            <p:cNvSpPr/>
            <p:nvPr/>
          </p:nvSpPr>
          <p:spPr>
            <a:xfrm>
              <a:off x="6712651" y="1974945"/>
              <a:ext cx="172622" cy="92623"/>
            </a:xfrm>
            <a:custGeom>
              <a:avLst/>
              <a:gdLst/>
              <a:ahLst/>
              <a:cxnLst/>
              <a:rect l="l" t="t" r="r" b="b"/>
              <a:pathLst>
                <a:path w="4376" h="2348" extrusionOk="0">
                  <a:moveTo>
                    <a:pt x="2352" y="1"/>
                  </a:moveTo>
                  <a:cubicBezTo>
                    <a:pt x="2352" y="1"/>
                    <a:pt x="1435" y="798"/>
                    <a:pt x="1249" y="987"/>
                  </a:cubicBezTo>
                  <a:cubicBezTo>
                    <a:pt x="1064" y="1177"/>
                    <a:pt x="728" y="1264"/>
                    <a:pt x="581" y="1312"/>
                  </a:cubicBezTo>
                  <a:cubicBezTo>
                    <a:pt x="434" y="1362"/>
                    <a:pt x="72" y="1448"/>
                    <a:pt x="37" y="1823"/>
                  </a:cubicBezTo>
                  <a:cubicBezTo>
                    <a:pt x="1" y="2198"/>
                    <a:pt x="314" y="2307"/>
                    <a:pt x="986" y="2344"/>
                  </a:cubicBezTo>
                  <a:cubicBezTo>
                    <a:pt x="1026" y="2346"/>
                    <a:pt x="1066" y="2347"/>
                    <a:pt x="1105" y="2347"/>
                  </a:cubicBezTo>
                  <a:cubicBezTo>
                    <a:pt x="1729" y="2347"/>
                    <a:pt x="2277" y="2075"/>
                    <a:pt x="2555" y="1961"/>
                  </a:cubicBezTo>
                  <a:cubicBezTo>
                    <a:pt x="2848" y="1841"/>
                    <a:pt x="3950" y="1671"/>
                    <a:pt x="4105" y="1579"/>
                  </a:cubicBezTo>
                  <a:cubicBezTo>
                    <a:pt x="4321" y="1454"/>
                    <a:pt x="4375" y="1227"/>
                    <a:pt x="4293" y="961"/>
                  </a:cubicBezTo>
                  <a:cubicBezTo>
                    <a:pt x="4214" y="707"/>
                    <a:pt x="4034" y="155"/>
                    <a:pt x="3868" y="155"/>
                  </a:cubicBezTo>
                  <a:cubicBezTo>
                    <a:pt x="3859" y="155"/>
                    <a:pt x="3850" y="157"/>
                    <a:pt x="3842" y="160"/>
                  </a:cubicBezTo>
                  <a:cubicBezTo>
                    <a:pt x="3679" y="222"/>
                    <a:pt x="3580" y="535"/>
                    <a:pt x="3090" y="535"/>
                  </a:cubicBezTo>
                  <a:cubicBezTo>
                    <a:pt x="3063" y="535"/>
                    <a:pt x="3035" y="534"/>
                    <a:pt x="3005" y="532"/>
                  </a:cubicBezTo>
                  <a:cubicBezTo>
                    <a:pt x="2439" y="492"/>
                    <a:pt x="2352" y="1"/>
                    <a:pt x="2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597;p68">
              <a:extLst>
                <a:ext uri="{FF2B5EF4-FFF2-40B4-BE49-F238E27FC236}">
                  <a16:creationId xmlns:a16="http://schemas.microsoft.com/office/drawing/2014/main" id="{9C4F64F6-80C2-AC69-CB7D-89F382A4A68A}"/>
                </a:ext>
              </a:extLst>
            </p:cNvPr>
            <p:cNvSpPr/>
            <p:nvPr/>
          </p:nvSpPr>
          <p:spPr>
            <a:xfrm>
              <a:off x="6793166" y="1986109"/>
              <a:ext cx="12860" cy="10375"/>
            </a:xfrm>
            <a:custGeom>
              <a:avLst/>
              <a:gdLst/>
              <a:ahLst/>
              <a:cxnLst/>
              <a:rect l="l" t="t" r="r" b="b"/>
              <a:pathLst>
                <a:path w="326" h="263" extrusionOk="0">
                  <a:moveTo>
                    <a:pt x="46" y="0"/>
                  </a:moveTo>
                  <a:cubicBezTo>
                    <a:pt x="34" y="0"/>
                    <a:pt x="22" y="5"/>
                    <a:pt x="14" y="15"/>
                  </a:cubicBezTo>
                  <a:cubicBezTo>
                    <a:pt x="1" y="32"/>
                    <a:pt x="3" y="58"/>
                    <a:pt x="21" y="71"/>
                  </a:cubicBezTo>
                  <a:lnTo>
                    <a:pt x="256" y="254"/>
                  </a:lnTo>
                  <a:cubicBezTo>
                    <a:pt x="263" y="260"/>
                    <a:pt x="273" y="262"/>
                    <a:pt x="281" y="262"/>
                  </a:cubicBezTo>
                  <a:cubicBezTo>
                    <a:pt x="292" y="262"/>
                    <a:pt x="304" y="257"/>
                    <a:pt x="311" y="247"/>
                  </a:cubicBezTo>
                  <a:cubicBezTo>
                    <a:pt x="326" y="230"/>
                    <a:pt x="322" y="206"/>
                    <a:pt x="305" y="191"/>
                  </a:cubicBezTo>
                  <a:lnTo>
                    <a:pt x="69" y="8"/>
                  </a:lnTo>
                  <a:cubicBezTo>
                    <a:pt x="62" y="3"/>
                    <a:pt x="54"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98;p68">
              <a:extLst>
                <a:ext uri="{FF2B5EF4-FFF2-40B4-BE49-F238E27FC236}">
                  <a16:creationId xmlns:a16="http://schemas.microsoft.com/office/drawing/2014/main" id="{3B87AC57-8E58-7483-0E4C-29F6EFB858C8}"/>
                </a:ext>
              </a:extLst>
            </p:cNvPr>
            <p:cNvSpPr/>
            <p:nvPr/>
          </p:nvSpPr>
          <p:spPr>
            <a:xfrm>
              <a:off x="6784842" y="1993959"/>
              <a:ext cx="12899" cy="10414"/>
            </a:xfrm>
            <a:custGeom>
              <a:avLst/>
              <a:gdLst/>
              <a:ahLst/>
              <a:cxnLst/>
              <a:rect l="l" t="t" r="r" b="b"/>
              <a:pathLst>
                <a:path w="327" h="264" extrusionOk="0">
                  <a:moveTo>
                    <a:pt x="47" y="1"/>
                  </a:moveTo>
                  <a:cubicBezTo>
                    <a:pt x="35" y="1"/>
                    <a:pt x="23" y="6"/>
                    <a:pt x="15" y="16"/>
                  </a:cubicBezTo>
                  <a:cubicBezTo>
                    <a:pt x="1" y="33"/>
                    <a:pt x="5" y="58"/>
                    <a:pt x="21" y="72"/>
                  </a:cubicBezTo>
                  <a:lnTo>
                    <a:pt x="257" y="255"/>
                  </a:lnTo>
                  <a:cubicBezTo>
                    <a:pt x="265" y="261"/>
                    <a:pt x="273" y="263"/>
                    <a:pt x="282" y="263"/>
                  </a:cubicBezTo>
                  <a:cubicBezTo>
                    <a:pt x="294" y="263"/>
                    <a:pt x="306" y="258"/>
                    <a:pt x="313" y="249"/>
                  </a:cubicBezTo>
                  <a:cubicBezTo>
                    <a:pt x="326" y="231"/>
                    <a:pt x="324" y="206"/>
                    <a:pt x="306" y="193"/>
                  </a:cubicBezTo>
                  <a:lnTo>
                    <a:pt x="71" y="9"/>
                  </a:lnTo>
                  <a:cubicBezTo>
                    <a:pt x="63" y="4"/>
                    <a:pt x="55"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99;p68">
              <a:extLst>
                <a:ext uri="{FF2B5EF4-FFF2-40B4-BE49-F238E27FC236}">
                  <a16:creationId xmlns:a16="http://schemas.microsoft.com/office/drawing/2014/main" id="{46DB1901-CE23-7DB4-762E-364B0676B7D5}"/>
                </a:ext>
              </a:extLst>
            </p:cNvPr>
            <p:cNvSpPr/>
            <p:nvPr/>
          </p:nvSpPr>
          <p:spPr>
            <a:xfrm>
              <a:off x="6776598" y="2001888"/>
              <a:ext cx="12860" cy="10414"/>
            </a:xfrm>
            <a:custGeom>
              <a:avLst/>
              <a:gdLst/>
              <a:ahLst/>
              <a:cxnLst/>
              <a:rect l="l" t="t" r="r" b="b"/>
              <a:pathLst>
                <a:path w="326" h="264" extrusionOk="0">
                  <a:moveTo>
                    <a:pt x="44" y="1"/>
                  </a:moveTo>
                  <a:cubicBezTo>
                    <a:pt x="33" y="1"/>
                    <a:pt x="21" y="6"/>
                    <a:pt x="14" y="15"/>
                  </a:cubicBezTo>
                  <a:cubicBezTo>
                    <a:pt x="0" y="33"/>
                    <a:pt x="4" y="57"/>
                    <a:pt x="21" y="70"/>
                  </a:cubicBezTo>
                  <a:lnTo>
                    <a:pt x="257" y="255"/>
                  </a:lnTo>
                  <a:cubicBezTo>
                    <a:pt x="264" y="260"/>
                    <a:pt x="273" y="263"/>
                    <a:pt x="281" y="263"/>
                  </a:cubicBezTo>
                  <a:cubicBezTo>
                    <a:pt x="293" y="263"/>
                    <a:pt x="304" y="257"/>
                    <a:pt x="312" y="247"/>
                  </a:cubicBezTo>
                  <a:cubicBezTo>
                    <a:pt x="326" y="231"/>
                    <a:pt x="322" y="205"/>
                    <a:pt x="305" y="192"/>
                  </a:cubicBezTo>
                  <a:lnTo>
                    <a:pt x="69" y="9"/>
                  </a:lnTo>
                  <a:cubicBezTo>
                    <a:pt x="62" y="3"/>
                    <a:pt x="53"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00;p68">
              <a:extLst>
                <a:ext uri="{FF2B5EF4-FFF2-40B4-BE49-F238E27FC236}">
                  <a16:creationId xmlns:a16="http://schemas.microsoft.com/office/drawing/2014/main" id="{C2BC7780-E45D-0FA1-2BA8-9A28130BB685}"/>
                </a:ext>
              </a:extLst>
            </p:cNvPr>
            <p:cNvSpPr/>
            <p:nvPr/>
          </p:nvSpPr>
          <p:spPr>
            <a:xfrm>
              <a:off x="6712651" y="2017431"/>
              <a:ext cx="171833" cy="50138"/>
            </a:xfrm>
            <a:custGeom>
              <a:avLst/>
              <a:gdLst/>
              <a:ahLst/>
              <a:cxnLst/>
              <a:rect l="l" t="t" r="r" b="b"/>
              <a:pathLst>
                <a:path w="4356" h="1271" extrusionOk="0">
                  <a:moveTo>
                    <a:pt x="4321" y="0"/>
                  </a:moveTo>
                  <a:lnTo>
                    <a:pt x="4321" y="0"/>
                  </a:lnTo>
                  <a:cubicBezTo>
                    <a:pt x="4155" y="100"/>
                    <a:pt x="3926" y="229"/>
                    <a:pt x="3784" y="277"/>
                  </a:cubicBezTo>
                  <a:cubicBezTo>
                    <a:pt x="3541" y="360"/>
                    <a:pt x="2931" y="422"/>
                    <a:pt x="2452" y="572"/>
                  </a:cubicBezTo>
                  <a:cubicBezTo>
                    <a:pt x="1998" y="716"/>
                    <a:pt x="1368" y="921"/>
                    <a:pt x="971" y="921"/>
                  </a:cubicBezTo>
                  <a:cubicBezTo>
                    <a:pt x="948" y="921"/>
                    <a:pt x="926" y="920"/>
                    <a:pt x="904" y="919"/>
                  </a:cubicBezTo>
                  <a:cubicBezTo>
                    <a:pt x="610" y="900"/>
                    <a:pt x="220" y="760"/>
                    <a:pt x="45" y="693"/>
                  </a:cubicBezTo>
                  <a:cubicBezTo>
                    <a:pt x="42" y="710"/>
                    <a:pt x="38" y="728"/>
                    <a:pt x="37" y="746"/>
                  </a:cubicBezTo>
                  <a:cubicBezTo>
                    <a:pt x="1" y="1121"/>
                    <a:pt x="314" y="1228"/>
                    <a:pt x="986" y="1267"/>
                  </a:cubicBezTo>
                  <a:cubicBezTo>
                    <a:pt x="1026" y="1269"/>
                    <a:pt x="1066" y="1270"/>
                    <a:pt x="1105" y="1270"/>
                  </a:cubicBezTo>
                  <a:cubicBezTo>
                    <a:pt x="1729" y="1270"/>
                    <a:pt x="2277" y="997"/>
                    <a:pt x="2555" y="884"/>
                  </a:cubicBezTo>
                  <a:cubicBezTo>
                    <a:pt x="2848" y="762"/>
                    <a:pt x="3950" y="594"/>
                    <a:pt x="4105" y="502"/>
                  </a:cubicBezTo>
                  <a:cubicBezTo>
                    <a:pt x="4290" y="395"/>
                    <a:pt x="4356" y="215"/>
                    <a:pt x="4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01;p68">
              <a:extLst>
                <a:ext uri="{FF2B5EF4-FFF2-40B4-BE49-F238E27FC236}">
                  <a16:creationId xmlns:a16="http://schemas.microsoft.com/office/drawing/2014/main" id="{3B371A0E-31CC-6855-B6D3-7B717FE99C7C}"/>
                </a:ext>
              </a:extLst>
            </p:cNvPr>
            <p:cNvSpPr/>
            <p:nvPr/>
          </p:nvSpPr>
          <p:spPr>
            <a:xfrm>
              <a:off x="6675293" y="1130665"/>
              <a:ext cx="227020" cy="805123"/>
            </a:xfrm>
            <a:custGeom>
              <a:avLst/>
              <a:gdLst/>
              <a:ahLst/>
              <a:cxnLst/>
              <a:rect l="l" t="t" r="r" b="b"/>
              <a:pathLst>
                <a:path w="5755" h="20410" extrusionOk="0">
                  <a:moveTo>
                    <a:pt x="3836" y="1"/>
                  </a:moveTo>
                  <a:lnTo>
                    <a:pt x="505" y="2746"/>
                  </a:lnTo>
                  <a:cubicBezTo>
                    <a:pt x="505" y="2746"/>
                    <a:pt x="0" y="11273"/>
                    <a:pt x="43" y="12407"/>
                  </a:cubicBezTo>
                  <a:cubicBezTo>
                    <a:pt x="80" y="13394"/>
                    <a:pt x="2490" y="20410"/>
                    <a:pt x="2490" y="20410"/>
                  </a:cubicBezTo>
                  <a:lnTo>
                    <a:pt x="5214" y="20318"/>
                  </a:lnTo>
                  <a:lnTo>
                    <a:pt x="3697" y="12785"/>
                  </a:lnTo>
                  <a:lnTo>
                    <a:pt x="5754" y="2158"/>
                  </a:lnTo>
                  <a:cubicBezTo>
                    <a:pt x="5565" y="923"/>
                    <a:pt x="3836" y="1"/>
                    <a:pt x="3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02;p68">
              <a:extLst>
                <a:ext uri="{FF2B5EF4-FFF2-40B4-BE49-F238E27FC236}">
                  <a16:creationId xmlns:a16="http://schemas.microsoft.com/office/drawing/2014/main" id="{C6C29740-D7D2-66BD-43AE-660441E802DE}"/>
                </a:ext>
              </a:extLst>
            </p:cNvPr>
            <p:cNvSpPr/>
            <p:nvPr/>
          </p:nvSpPr>
          <p:spPr>
            <a:xfrm>
              <a:off x="6645115" y="1953011"/>
              <a:ext cx="196054" cy="122879"/>
            </a:xfrm>
            <a:custGeom>
              <a:avLst/>
              <a:gdLst/>
              <a:ahLst/>
              <a:cxnLst/>
              <a:rect l="l" t="t" r="r" b="b"/>
              <a:pathLst>
                <a:path w="4970" h="3115" extrusionOk="0">
                  <a:moveTo>
                    <a:pt x="388" y="0"/>
                  </a:moveTo>
                  <a:cubicBezTo>
                    <a:pt x="271" y="0"/>
                    <a:pt x="158" y="60"/>
                    <a:pt x="95" y="168"/>
                  </a:cubicBezTo>
                  <a:cubicBezTo>
                    <a:pt x="1" y="331"/>
                    <a:pt x="56" y="538"/>
                    <a:pt x="218" y="632"/>
                  </a:cubicBezTo>
                  <a:lnTo>
                    <a:pt x="4413" y="3067"/>
                  </a:lnTo>
                  <a:cubicBezTo>
                    <a:pt x="4466" y="3099"/>
                    <a:pt x="4525" y="3113"/>
                    <a:pt x="4583" y="3113"/>
                  </a:cubicBezTo>
                  <a:lnTo>
                    <a:pt x="4583" y="3114"/>
                  </a:lnTo>
                  <a:cubicBezTo>
                    <a:pt x="4700" y="3114"/>
                    <a:pt x="4813" y="3053"/>
                    <a:pt x="4876" y="2946"/>
                  </a:cubicBezTo>
                  <a:cubicBezTo>
                    <a:pt x="4970" y="2783"/>
                    <a:pt x="4914" y="2576"/>
                    <a:pt x="4753" y="2482"/>
                  </a:cubicBezTo>
                  <a:lnTo>
                    <a:pt x="557" y="45"/>
                  </a:lnTo>
                  <a:cubicBezTo>
                    <a:pt x="504" y="15"/>
                    <a:pt x="445"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03;p68">
              <a:extLst>
                <a:ext uri="{FF2B5EF4-FFF2-40B4-BE49-F238E27FC236}">
                  <a16:creationId xmlns:a16="http://schemas.microsoft.com/office/drawing/2014/main" id="{AFA89AF0-E295-042A-68E1-25781749F1FE}"/>
                </a:ext>
              </a:extLst>
            </p:cNvPr>
            <p:cNvSpPr/>
            <p:nvPr/>
          </p:nvSpPr>
          <p:spPr>
            <a:xfrm>
              <a:off x="6774270" y="2032974"/>
              <a:ext cx="103944" cy="57948"/>
            </a:xfrm>
            <a:custGeom>
              <a:avLst/>
              <a:gdLst/>
              <a:ahLst/>
              <a:cxnLst/>
              <a:rect l="l" t="t" r="r" b="b"/>
              <a:pathLst>
                <a:path w="2635" h="1469" extrusionOk="0">
                  <a:moveTo>
                    <a:pt x="2378" y="1"/>
                  </a:moveTo>
                  <a:cubicBezTo>
                    <a:pt x="2373" y="1"/>
                    <a:pt x="2369" y="1"/>
                    <a:pt x="2364" y="2"/>
                  </a:cubicBezTo>
                  <a:lnTo>
                    <a:pt x="41" y="682"/>
                  </a:lnTo>
                  <a:cubicBezTo>
                    <a:pt x="16" y="689"/>
                    <a:pt x="0" y="716"/>
                    <a:pt x="9" y="742"/>
                  </a:cubicBezTo>
                  <a:lnTo>
                    <a:pt x="210" y="1434"/>
                  </a:lnTo>
                  <a:cubicBezTo>
                    <a:pt x="217" y="1455"/>
                    <a:pt x="236" y="1468"/>
                    <a:pt x="258" y="1468"/>
                  </a:cubicBezTo>
                  <a:cubicBezTo>
                    <a:pt x="262" y="1468"/>
                    <a:pt x="267" y="1468"/>
                    <a:pt x="271" y="1467"/>
                  </a:cubicBezTo>
                  <a:lnTo>
                    <a:pt x="2594" y="787"/>
                  </a:lnTo>
                  <a:cubicBezTo>
                    <a:pt x="2619" y="780"/>
                    <a:pt x="2635" y="754"/>
                    <a:pt x="2626" y="727"/>
                  </a:cubicBezTo>
                  <a:lnTo>
                    <a:pt x="2425" y="36"/>
                  </a:lnTo>
                  <a:cubicBezTo>
                    <a:pt x="2418" y="14"/>
                    <a:pt x="2399"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04;p68">
              <a:extLst>
                <a:ext uri="{FF2B5EF4-FFF2-40B4-BE49-F238E27FC236}">
                  <a16:creationId xmlns:a16="http://schemas.microsoft.com/office/drawing/2014/main" id="{5187C6F7-D7E9-167A-8312-CF814EB93A58}"/>
                </a:ext>
              </a:extLst>
            </p:cNvPr>
            <p:cNvSpPr/>
            <p:nvPr/>
          </p:nvSpPr>
          <p:spPr>
            <a:xfrm>
              <a:off x="5641818" y="1510279"/>
              <a:ext cx="715775" cy="715775"/>
            </a:xfrm>
            <a:custGeom>
              <a:avLst/>
              <a:gdLst/>
              <a:ahLst/>
              <a:cxnLst/>
              <a:rect l="l" t="t" r="r" b="b"/>
              <a:pathLst>
                <a:path w="18145" h="18145" extrusionOk="0">
                  <a:moveTo>
                    <a:pt x="9073" y="1451"/>
                  </a:moveTo>
                  <a:cubicBezTo>
                    <a:pt x="11109" y="1451"/>
                    <a:pt x="13023" y="2244"/>
                    <a:pt x="14463" y="3683"/>
                  </a:cubicBezTo>
                  <a:cubicBezTo>
                    <a:pt x="15902" y="5123"/>
                    <a:pt x="16695" y="7037"/>
                    <a:pt x="16695" y="9072"/>
                  </a:cubicBezTo>
                  <a:cubicBezTo>
                    <a:pt x="16695" y="11108"/>
                    <a:pt x="15902" y="13023"/>
                    <a:pt x="14463" y="14463"/>
                  </a:cubicBezTo>
                  <a:cubicBezTo>
                    <a:pt x="13023" y="15901"/>
                    <a:pt x="11109" y="16695"/>
                    <a:pt x="9073" y="16695"/>
                  </a:cubicBezTo>
                  <a:cubicBezTo>
                    <a:pt x="7037" y="16695"/>
                    <a:pt x="5124" y="15901"/>
                    <a:pt x="3684" y="14463"/>
                  </a:cubicBezTo>
                  <a:cubicBezTo>
                    <a:pt x="2245" y="13023"/>
                    <a:pt x="1451" y="11108"/>
                    <a:pt x="1451" y="9072"/>
                  </a:cubicBezTo>
                  <a:cubicBezTo>
                    <a:pt x="1451" y="7037"/>
                    <a:pt x="2245" y="5123"/>
                    <a:pt x="3684" y="3683"/>
                  </a:cubicBezTo>
                  <a:cubicBezTo>
                    <a:pt x="5124" y="2244"/>
                    <a:pt x="7037" y="1451"/>
                    <a:pt x="9073" y="1451"/>
                  </a:cubicBezTo>
                  <a:close/>
                  <a:moveTo>
                    <a:pt x="9073" y="0"/>
                  </a:moveTo>
                  <a:cubicBezTo>
                    <a:pt x="4063" y="0"/>
                    <a:pt x="1" y="4062"/>
                    <a:pt x="1" y="9072"/>
                  </a:cubicBezTo>
                  <a:cubicBezTo>
                    <a:pt x="1" y="14083"/>
                    <a:pt x="4063" y="18144"/>
                    <a:pt x="9073" y="18144"/>
                  </a:cubicBezTo>
                  <a:cubicBezTo>
                    <a:pt x="14084" y="18144"/>
                    <a:pt x="18145" y="14083"/>
                    <a:pt x="18145" y="9072"/>
                  </a:cubicBezTo>
                  <a:cubicBezTo>
                    <a:pt x="18145" y="4062"/>
                    <a:pt x="14084"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05;p68">
              <a:extLst>
                <a:ext uri="{FF2B5EF4-FFF2-40B4-BE49-F238E27FC236}">
                  <a16:creationId xmlns:a16="http://schemas.microsoft.com/office/drawing/2014/main" id="{E0C28EC3-0B11-9671-B4C9-D44A4E072B50}"/>
                </a:ext>
              </a:extLst>
            </p:cNvPr>
            <p:cNvSpPr/>
            <p:nvPr/>
          </p:nvSpPr>
          <p:spPr>
            <a:xfrm>
              <a:off x="6825435" y="1510279"/>
              <a:ext cx="715775" cy="715775"/>
            </a:xfrm>
            <a:custGeom>
              <a:avLst/>
              <a:gdLst/>
              <a:ahLst/>
              <a:cxnLst/>
              <a:rect l="l" t="t" r="r" b="b"/>
              <a:pathLst>
                <a:path w="18145" h="18145" extrusionOk="0">
                  <a:moveTo>
                    <a:pt x="9072" y="1451"/>
                  </a:moveTo>
                  <a:cubicBezTo>
                    <a:pt x="11107" y="1451"/>
                    <a:pt x="13021" y="2244"/>
                    <a:pt x="14461" y="3683"/>
                  </a:cubicBezTo>
                  <a:cubicBezTo>
                    <a:pt x="15900" y="5123"/>
                    <a:pt x="16694" y="7037"/>
                    <a:pt x="16694" y="9072"/>
                  </a:cubicBezTo>
                  <a:cubicBezTo>
                    <a:pt x="16694" y="11108"/>
                    <a:pt x="15900" y="13023"/>
                    <a:pt x="14461" y="14463"/>
                  </a:cubicBezTo>
                  <a:cubicBezTo>
                    <a:pt x="13021" y="15901"/>
                    <a:pt x="11107" y="16695"/>
                    <a:pt x="9072" y="16695"/>
                  </a:cubicBezTo>
                  <a:cubicBezTo>
                    <a:pt x="7036" y="16695"/>
                    <a:pt x="5122" y="15901"/>
                    <a:pt x="3682" y="14463"/>
                  </a:cubicBezTo>
                  <a:cubicBezTo>
                    <a:pt x="2243" y="13023"/>
                    <a:pt x="1450" y="11108"/>
                    <a:pt x="1450" y="9072"/>
                  </a:cubicBezTo>
                  <a:cubicBezTo>
                    <a:pt x="1450" y="7037"/>
                    <a:pt x="2243" y="5123"/>
                    <a:pt x="3682" y="3683"/>
                  </a:cubicBezTo>
                  <a:cubicBezTo>
                    <a:pt x="5122" y="2244"/>
                    <a:pt x="7036" y="1451"/>
                    <a:pt x="9072" y="1451"/>
                  </a:cubicBezTo>
                  <a:close/>
                  <a:moveTo>
                    <a:pt x="9072" y="0"/>
                  </a:moveTo>
                  <a:cubicBezTo>
                    <a:pt x="4061" y="0"/>
                    <a:pt x="0" y="4062"/>
                    <a:pt x="0" y="9072"/>
                  </a:cubicBezTo>
                  <a:cubicBezTo>
                    <a:pt x="0" y="14083"/>
                    <a:pt x="4061" y="18144"/>
                    <a:pt x="9072" y="18144"/>
                  </a:cubicBezTo>
                  <a:cubicBezTo>
                    <a:pt x="14082" y="18144"/>
                    <a:pt x="18144" y="14083"/>
                    <a:pt x="18144" y="9072"/>
                  </a:cubicBezTo>
                  <a:cubicBezTo>
                    <a:pt x="18144" y="4062"/>
                    <a:pt x="14082" y="0"/>
                    <a:pt x="9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06;p68">
              <a:extLst>
                <a:ext uri="{FF2B5EF4-FFF2-40B4-BE49-F238E27FC236}">
                  <a16:creationId xmlns:a16="http://schemas.microsoft.com/office/drawing/2014/main" id="{66DD1ED6-8CD6-0A51-F342-5940399785A4}"/>
                </a:ext>
              </a:extLst>
            </p:cNvPr>
            <p:cNvSpPr/>
            <p:nvPr/>
          </p:nvSpPr>
          <p:spPr>
            <a:xfrm>
              <a:off x="5622764" y="1491225"/>
              <a:ext cx="753921" cy="753921"/>
            </a:xfrm>
            <a:custGeom>
              <a:avLst/>
              <a:gdLst/>
              <a:ahLst/>
              <a:cxnLst/>
              <a:rect l="l" t="t" r="r" b="b"/>
              <a:pathLst>
                <a:path w="19112" h="19112" extrusionOk="0">
                  <a:moveTo>
                    <a:pt x="9556" y="967"/>
                  </a:moveTo>
                  <a:cubicBezTo>
                    <a:pt x="14292" y="967"/>
                    <a:pt x="18145" y="4820"/>
                    <a:pt x="18145" y="9555"/>
                  </a:cubicBezTo>
                  <a:cubicBezTo>
                    <a:pt x="18145" y="14292"/>
                    <a:pt x="14292" y="18145"/>
                    <a:pt x="9556" y="18145"/>
                  </a:cubicBezTo>
                  <a:cubicBezTo>
                    <a:pt x="4820" y="18145"/>
                    <a:pt x="968" y="14292"/>
                    <a:pt x="968" y="9555"/>
                  </a:cubicBezTo>
                  <a:cubicBezTo>
                    <a:pt x="968" y="4820"/>
                    <a:pt x="4820" y="967"/>
                    <a:pt x="9556" y="967"/>
                  </a:cubicBezTo>
                  <a:close/>
                  <a:moveTo>
                    <a:pt x="9556" y="0"/>
                  </a:moveTo>
                  <a:cubicBezTo>
                    <a:pt x="4287" y="0"/>
                    <a:pt x="1" y="4286"/>
                    <a:pt x="1" y="9555"/>
                  </a:cubicBezTo>
                  <a:cubicBezTo>
                    <a:pt x="1" y="14825"/>
                    <a:pt x="4287" y="19111"/>
                    <a:pt x="9556" y="19111"/>
                  </a:cubicBezTo>
                  <a:cubicBezTo>
                    <a:pt x="14826" y="19111"/>
                    <a:pt x="19112" y="14825"/>
                    <a:pt x="19112" y="9555"/>
                  </a:cubicBezTo>
                  <a:cubicBezTo>
                    <a:pt x="19112" y="4286"/>
                    <a:pt x="14826" y="0"/>
                    <a:pt x="9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07;p68">
              <a:extLst>
                <a:ext uri="{FF2B5EF4-FFF2-40B4-BE49-F238E27FC236}">
                  <a16:creationId xmlns:a16="http://schemas.microsoft.com/office/drawing/2014/main" id="{EB4508EF-1DBA-A411-FAE9-760BB5778A8B}"/>
                </a:ext>
              </a:extLst>
            </p:cNvPr>
            <p:cNvSpPr/>
            <p:nvPr/>
          </p:nvSpPr>
          <p:spPr>
            <a:xfrm>
              <a:off x="6806342" y="1491225"/>
              <a:ext cx="753921" cy="753921"/>
            </a:xfrm>
            <a:custGeom>
              <a:avLst/>
              <a:gdLst/>
              <a:ahLst/>
              <a:cxnLst/>
              <a:rect l="l" t="t" r="r" b="b"/>
              <a:pathLst>
                <a:path w="19112" h="19112" extrusionOk="0">
                  <a:moveTo>
                    <a:pt x="9556" y="967"/>
                  </a:moveTo>
                  <a:cubicBezTo>
                    <a:pt x="14292" y="967"/>
                    <a:pt x="18144" y="4820"/>
                    <a:pt x="18144" y="9555"/>
                  </a:cubicBezTo>
                  <a:cubicBezTo>
                    <a:pt x="18144" y="14292"/>
                    <a:pt x="14292" y="18145"/>
                    <a:pt x="9556" y="18145"/>
                  </a:cubicBezTo>
                  <a:cubicBezTo>
                    <a:pt x="4820" y="18145"/>
                    <a:pt x="967" y="14292"/>
                    <a:pt x="967" y="9555"/>
                  </a:cubicBezTo>
                  <a:cubicBezTo>
                    <a:pt x="967" y="4820"/>
                    <a:pt x="4820" y="967"/>
                    <a:pt x="9556" y="967"/>
                  </a:cubicBezTo>
                  <a:close/>
                  <a:moveTo>
                    <a:pt x="9556" y="0"/>
                  </a:moveTo>
                  <a:cubicBezTo>
                    <a:pt x="4286" y="0"/>
                    <a:pt x="0" y="4286"/>
                    <a:pt x="0" y="9555"/>
                  </a:cubicBezTo>
                  <a:cubicBezTo>
                    <a:pt x="0" y="14825"/>
                    <a:pt x="4286" y="19111"/>
                    <a:pt x="9556" y="19111"/>
                  </a:cubicBezTo>
                  <a:cubicBezTo>
                    <a:pt x="14825" y="19111"/>
                    <a:pt x="19111" y="14825"/>
                    <a:pt x="19111" y="9555"/>
                  </a:cubicBezTo>
                  <a:cubicBezTo>
                    <a:pt x="19111" y="4286"/>
                    <a:pt x="14825" y="0"/>
                    <a:pt x="9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08;p68">
              <a:extLst>
                <a:ext uri="{FF2B5EF4-FFF2-40B4-BE49-F238E27FC236}">
                  <a16:creationId xmlns:a16="http://schemas.microsoft.com/office/drawing/2014/main" id="{EA8C7C6F-9374-2802-2BEC-31AA9A10CD08}"/>
                </a:ext>
              </a:extLst>
            </p:cNvPr>
            <p:cNvSpPr/>
            <p:nvPr/>
          </p:nvSpPr>
          <p:spPr>
            <a:xfrm>
              <a:off x="6642078" y="1327316"/>
              <a:ext cx="572817" cy="656091"/>
            </a:xfrm>
            <a:custGeom>
              <a:avLst/>
              <a:gdLst/>
              <a:ahLst/>
              <a:cxnLst/>
              <a:rect l="l" t="t" r="r" b="b"/>
              <a:pathLst>
                <a:path w="14521" h="16632" extrusionOk="0">
                  <a:moveTo>
                    <a:pt x="3454" y="6170"/>
                  </a:moveTo>
                  <a:lnTo>
                    <a:pt x="12918" y="13516"/>
                  </a:lnTo>
                  <a:lnTo>
                    <a:pt x="928" y="15768"/>
                  </a:lnTo>
                  <a:lnTo>
                    <a:pt x="3454" y="6171"/>
                  </a:lnTo>
                  <a:lnTo>
                    <a:pt x="3454" y="6170"/>
                  </a:lnTo>
                  <a:close/>
                  <a:moveTo>
                    <a:pt x="4377" y="0"/>
                  </a:moveTo>
                  <a:lnTo>
                    <a:pt x="1" y="16630"/>
                  </a:lnTo>
                  <a:lnTo>
                    <a:pt x="1" y="16630"/>
                  </a:lnTo>
                  <a:lnTo>
                    <a:pt x="14521" y="13904"/>
                  </a:lnTo>
                  <a:lnTo>
                    <a:pt x="3642" y="5459"/>
                  </a:lnTo>
                  <a:lnTo>
                    <a:pt x="5032" y="172"/>
                  </a:lnTo>
                  <a:lnTo>
                    <a:pt x="4377" y="0"/>
                  </a:lnTo>
                  <a:close/>
                  <a:moveTo>
                    <a:pt x="1" y="16630"/>
                  </a:moveTo>
                  <a:lnTo>
                    <a:pt x="1" y="16630"/>
                  </a:lnTo>
                  <a:lnTo>
                    <a:pt x="1" y="16631"/>
                  </a:lnTo>
                  <a:lnTo>
                    <a:pt x="1" y="166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09;p68">
              <a:extLst>
                <a:ext uri="{FF2B5EF4-FFF2-40B4-BE49-F238E27FC236}">
                  <a16:creationId xmlns:a16="http://schemas.microsoft.com/office/drawing/2014/main" id="{9991F408-4471-A1D7-ABD1-576A4FE2E117}"/>
                </a:ext>
              </a:extLst>
            </p:cNvPr>
            <p:cNvSpPr/>
            <p:nvPr/>
          </p:nvSpPr>
          <p:spPr>
            <a:xfrm>
              <a:off x="6196150" y="1422743"/>
              <a:ext cx="474553" cy="551594"/>
            </a:xfrm>
            <a:custGeom>
              <a:avLst/>
              <a:gdLst/>
              <a:ahLst/>
              <a:cxnLst/>
              <a:rect l="l" t="t" r="r" b="b"/>
              <a:pathLst>
                <a:path w="12030" h="13983" extrusionOk="0">
                  <a:moveTo>
                    <a:pt x="516" y="0"/>
                  </a:moveTo>
                  <a:lnTo>
                    <a:pt x="0" y="438"/>
                  </a:lnTo>
                  <a:lnTo>
                    <a:pt x="11514" y="13982"/>
                  </a:lnTo>
                  <a:lnTo>
                    <a:pt x="12030" y="13544"/>
                  </a:lnTo>
                  <a:lnTo>
                    <a:pt x="5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10;p68">
              <a:extLst>
                <a:ext uri="{FF2B5EF4-FFF2-40B4-BE49-F238E27FC236}">
                  <a16:creationId xmlns:a16="http://schemas.microsoft.com/office/drawing/2014/main" id="{FC642A95-3149-0941-8070-2D2BC82C33C9}"/>
                </a:ext>
              </a:extLst>
            </p:cNvPr>
            <p:cNvSpPr/>
            <p:nvPr/>
          </p:nvSpPr>
          <p:spPr>
            <a:xfrm>
              <a:off x="5984548" y="1028453"/>
              <a:ext cx="267336" cy="853092"/>
            </a:xfrm>
            <a:custGeom>
              <a:avLst/>
              <a:gdLst/>
              <a:ahLst/>
              <a:cxnLst/>
              <a:rect l="l" t="t" r="r" b="b"/>
              <a:pathLst>
                <a:path w="6777" h="21626" extrusionOk="0">
                  <a:moveTo>
                    <a:pt x="4154" y="1"/>
                  </a:moveTo>
                  <a:cubicBezTo>
                    <a:pt x="4118" y="1"/>
                    <a:pt x="4081" y="6"/>
                    <a:pt x="4045" y="19"/>
                  </a:cubicBezTo>
                  <a:cubicBezTo>
                    <a:pt x="3868" y="79"/>
                    <a:pt x="3774" y="272"/>
                    <a:pt x="3834" y="449"/>
                  </a:cubicBezTo>
                  <a:lnTo>
                    <a:pt x="6081" y="6998"/>
                  </a:lnTo>
                  <a:cubicBezTo>
                    <a:pt x="5876" y="7833"/>
                    <a:pt x="4400" y="13824"/>
                    <a:pt x="3912" y="15084"/>
                  </a:cubicBezTo>
                  <a:cubicBezTo>
                    <a:pt x="3398" y="16416"/>
                    <a:pt x="142" y="21045"/>
                    <a:pt x="109" y="21091"/>
                  </a:cubicBezTo>
                  <a:cubicBezTo>
                    <a:pt x="1" y="21244"/>
                    <a:pt x="38" y="21456"/>
                    <a:pt x="191" y="21563"/>
                  </a:cubicBezTo>
                  <a:cubicBezTo>
                    <a:pt x="250" y="21605"/>
                    <a:pt x="317" y="21626"/>
                    <a:pt x="385" y="21626"/>
                  </a:cubicBezTo>
                  <a:cubicBezTo>
                    <a:pt x="491" y="21626"/>
                    <a:pt x="595" y="21575"/>
                    <a:pt x="662" y="21481"/>
                  </a:cubicBezTo>
                  <a:cubicBezTo>
                    <a:pt x="798" y="21289"/>
                    <a:pt x="3999" y="16737"/>
                    <a:pt x="4543" y="15329"/>
                  </a:cubicBezTo>
                  <a:cubicBezTo>
                    <a:pt x="5082" y="13938"/>
                    <a:pt x="6694" y="7343"/>
                    <a:pt x="6762" y="7062"/>
                  </a:cubicBezTo>
                  <a:cubicBezTo>
                    <a:pt x="6777" y="7000"/>
                    <a:pt x="6774" y="6933"/>
                    <a:pt x="6754" y="6872"/>
                  </a:cubicBezTo>
                  <a:lnTo>
                    <a:pt x="4475" y="229"/>
                  </a:lnTo>
                  <a:cubicBezTo>
                    <a:pt x="4427" y="89"/>
                    <a:pt x="4295" y="1"/>
                    <a:pt x="4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11;p68">
              <a:extLst>
                <a:ext uri="{FF2B5EF4-FFF2-40B4-BE49-F238E27FC236}">
                  <a16:creationId xmlns:a16="http://schemas.microsoft.com/office/drawing/2014/main" id="{4E7EBDA5-DCCD-2361-6CD6-4A3A0FD380D7}"/>
                </a:ext>
              </a:extLst>
            </p:cNvPr>
            <p:cNvSpPr/>
            <p:nvPr/>
          </p:nvSpPr>
          <p:spPr>
            <a:xfrm>
              <a:off x="6231220" y="1293390"/>
              <a:ext cx="524376" cy="351872"/>
            </a:xfrm>
            <a:custGeom>
              <a:avLst/>
              <a:gdLst/>
              <a:ahLst/>
              <a:cxnLst/>
              <a:rect l="l" t="t" r="r" b="b"/>
              <a:pathLst>
                <a:path w="13293" h="8920" extrusionOk="0">
                  <a:moveTo>
                    <a:pt x="367" y="1"/>
                  </a:moveTo>
                  <a:lnTo>
                    <a:pt x="0" y="569"/>
                  </a:lnTo>
                  <a:lnTo>
                    <a:pt x="12925" y="8920"/>
                  </a:lnTo>
                  <a:lnTo>
                    <a:pt x="13292" y="8352"/>
                  </a:lnTo>
                  <a:lnTo>
                    <a:pt x="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12;p68">
              <a:extLst>
                <a:ext uri="{FF2B5EF4-FFF2-40B4-BE49-F238E27FC236}">
                  <a16:creationId xmlns:a16="http://schemas.microsoft.com/office/drawing/2014/main" id="{AAF845E3-0272-0D6F-56AC-9035B7184EEB}"/>
                </a:ext>
              </a:extLst>
            </p:cNvPr>
            <p:cNvSpPr/>
            <p:nvPr/>
          </p:nvSpPr>
          <p:spPr>
            <a:xfrm>
              <a:off x="5947466" y="1821292"/>
              <a:ext cx="103984" cy="94516"/>
            </a:xfrm>
            <a:custGeom>
              <a:avLst/>
              <a:gdLst/>
              <a:ahLst/>
              <a:cxnLst/>
              <a:rect l="l" t="t" r="r" b="b"/>
              <a:pathLst>
                <a:path w="2636" h="2396" extrusionOk="0">
                  <a:moveTo>
                    <a:pt x="1319" y="0"/>
                  </a:moveTo>
                  <a:cubicBezTo>
                    <a:pt x="1228" y="0"/>
                    <a:pt x="1135" y="11"/>
                    <a:pt x="1043" y="32"/>
                  </a:cubicBezTo>
                  <a:cubicBezTo>
                    <a:pt x="400" y="184"/>
                    <a:pt x="0" y="829"/>
                    <a:pt x="153" y="1472"/>
                  </a:cubicBezTo>
                  <a:cubicBezTo>
                    <a:pt x="283" y="2024"/>
                    <a:pt x="774" y="2396"/>
                    <a:pt x="1317" y="2396"/>
                  </a:cubicBezTo>
                  <a:cubicBezTo>
                    <a:pt x="1408" y="2396"/>
                    <a:pt x="1501" y="2385"/>
                    <a:pt x="1593" y="2363"/>
                  </a:cubicBezTo>
                  <a:cubicBezTo>
                    <a:pt x="2237" y="2212"/>
                    <a:pt x="2636" y="1566"/>
                    <a:pt x="2483" y="922"/>
                  </a:cubicBezTo>
                  <a:cubicBezTo>
                    <a:pt x="2353" y="371"/>
                    <a:pt x="1862" y="0"/>
                    <a:pt x="1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13;p68">
              <a:extLst>
                <a:ext uri="{FF2B5EF4-FFF2-40B4-BE49-F238E27FC236}">
                  <a16:creationId xmlns:a16="http://schemas.microsoft.com/office/drawing/2014/main" id="{57B9BBD9-7FAA-B817-8B03-0185317FB3C5}"/>
                </a:ext>
              </a:extLst>
            </p:cNvPr>
            <p:cNvSpPr/>
            <p:nvPr/>
          </p:nvSpPr>
          <p:spPr>
            <a:xfrm>
              <a:off x="7131438" y="1820937"/>
              <a:ext cx="103707" cy="94516"/>
            </a:xfrm>
            <a:custGeom>
              <a:avLst/>
              <a:gdLst/>
              <a:ahLst/>
              <a:cxnLst/>
              <a:rect l="l" t="t" r="r" b="b"/>
              <a:pathLst>
                <a:path w="2629" h="2396" extrusionOk="0">
                  <a:moveTo>
                    <a:pt x="1315" y="0"/>
                  </a:moveTo>
                  <a:cubicBezTo>
                    <a:pt x="1008" y="0"/>
                    <a:pt x="702" y="117"/>
                    <a:pt x="468" y="351"/>
                  </a:cubicBezTo>
                  <a:cubicBezTo>
                    <a:pt x="1" y="818"/>
                    <a:pt x="1" y="1576"/>
                    <a:pt x="468" y="2045"/>
                  </a:cubicBezTo>
                  <a:cubicBezTo>
                    <a:pt x="702" y="2278"/>
                    <a:pt x="1008" y="2395"/>
                    <a:pt x="1315" y="2395"/>
                  </a:cubicBezTo>
                  <a:cubicBezTo>
                    <a:pt x="1621" y="2395"/>
                    <a:pt x="1928" y="2278"/>
                    <a:pt x="2162" y="2045"/>
                  </a:cubicBezTo>
                  <a:cubicBezTo>
                    <a:pt x="2629" y="1576"/>
                    <a:pt x="2629" y="818"/>
                    <a:pt x="2162" y="351"/>
                  </a:cubicBezTo>
                  <a:cubicBezTo>
                    <a:pt x="1928" y="117"/>
                    <a:pt x="1621" y="0"/>
                    <a:pt x="1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14;p68">
              <a:extLst>
                <a:ext uri="{FF2B5EF4-FFF2-40B4-BE49-F238E27FC236}">
                  <a16:creationId xmlns:a16="http://schemas.microsoft.com/office/drawing/2014/main" id="{5C72C711-65F4-3303-34A3-B61E5730FF05}"/>
                </a:ext>
              </a:extLst>
            </p:cNvPr>
            <p:cNvSpPr/>
            <p:nvPr/>
          </p:nvSpPr>
          <p:spPr>
            <a:xfrm>
              <a:off x="6628941" y="1303884"/>
              <a:ext cx="306231" cy="53727"/>
            </a:xfrm>
            <a:custGeom>
              <a:avLst/>
              <a:gdLst/>
              <a:ahLst/>
              <a:cxnLst/>
              <a:rect l="l" t="t" r="r" b="b"/>
              <a:pathLst>
                <a:path w="7763" h="1362" extrusionOk="0">
                  <a:moveTo>
                    <a:pt x="6434" y="0"/>
                  </a:moveTo>
                  <a:cubicBezTo>
                    <a:pt x="5715" y="0"/>
                    <a:pt x="4780" y="124"/>
                    <a:pt x="4076" y="152"/>
                  </a:cubicBezTo>
                  <a:cubicBezTo>
                    <a:pt x="3948" y="158"/>
                    <a:pt x="3815" y="160"/>
                    <a:pt x="3679" y="160"/>
                  </a:cubicBezTo>
                  <a:cubicBezTo>
                    <a:pt x="2869" y="160"/>
                    <a:pt x="1949" y="82"/>
                    <a:pt x="1372" y="82"/>
                  </a:cubicBezTo>
                  <a:cubicBezTo>
                    <a:pt x="1202" y="82"/>
                    <a:pt x="1061" y="89"/>
                    <a:pt x="962" y="107"/>
                  </a:cubicBezTo>
                  <a:cubicBezTo>
                    <a:pt x="472" y="195"/>
                    <a:pt x="0" y="859"/>
                    <a:pt x="473" y="1066"/>
                  </a:cubicBezTo>
                  <a:cubicBezTo>
                    <a:pt x="947" y="1275"/>
                    <a:pt x="3534" y="1083"/>
                    <a:pt x="4888" y="1279"/>
                  </a:cubicBezTo>
                  <a:cubicBezTo>
                    <a:pt x="5293" y="1338"/>
                    <a:pt x="5639" y="1361"/>
                    <a:pt x="5936" y="1361"/>
                  </a:cubicBezTo>
                  <a:cubicBezTo>
                    <a:pt x="6634" y="1361"/>
                    <a:pt x="7062" y="1230"/>
                    <a:pt x="7351" y="1105"/>
                  </a:cubicBezTo>
                  <a:cubicBezTo>
                    <a:pt x="7762" y="927"/>
                    <a:pt x="7681" y="375"/>
                    <a:pt x="7378" y="168"/>
                  </a:cubicBezTo>
                  <a:cubicBezTo>
                    <a:pt x="7195" y="42"/>
                    <a:pt x="6851" y="0"/>
                    <a:pt x="6434" y="0"/>
                  </a:cubicBezTo>
                  <a:close/>
                </a:path>
              </a:pathLst>
            </a:custGeom>
            <a:solidFill>
              <a:srgbClr val="33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15;p68">
              <a:extLst>
                <a:ext uri="{FF2B5EF4-FFF2-40B4-BE49-F238E27FC236}">
                  <a16:creationId xmlns:a16="http://schemas.microsoft.com/office/drawing/2014/main" id="{F87EE9F9-C986-84E5-53A5-60958F2D2374}"/>
                </a:ext>
              </a:extLst>
            </p:cNvPr>
            <p:cNvSpPr/>
            <p:nvPr/>
          </p:nvSpPr>
          <p:spPr>
            <a:xfrm>
              <a:off x="6555093" y="1861964"/>
              <a:ext cx="210610" cy="208796"/>
            </a:xfrm>
            <a:custGeom>
              <a:avLst/>
              <a:gdLst/>
              <a:ahLst/>
              <a:cxnLst/>
              <a:rect l="l" t="t" r="r" b="b"/>
              <a:pathLst>
                <a:path w="5339" h="5293" extrusionOk="0">
                  <a:moveTo>
                    <a:pt x="2776" y="1070"/>
                  </a:moveTo>
                  <a:cubicBezTo>
                    <a:pt x="2991" y="1070"/>
                    <a:pt x="3167" y="1242"/>
                    <a:pt x="3170" y="1458"/>
                  </a:cubicBezTo>
                  <a:cubicBezTo>
                    <a:pt x="3171" y="1551"/>
                    <a:pt x="3098" y="1627"/>
                    <a:pt x="3004" y="1628"/>
                  </a:cubicBezTo>
                  <a:lnTo>
                    <a:pt x="2302" y="1641"/>
                  </a:lnTo>
                  <a:cubicBezTo>
                    <a:pt x="2301" y="1641"/>
                    <a:pt x="2301" y="1641"/>
                    <a:pt x="2300" y="1641"/>
                  </a:cubicBezTo>
                  <a:cubicBezTo>
                    <a:pt x="2208" y="1641"/>
                    <a:pt x="2132" y="1566"/>
                    <a:pt x="2131" y="1474"/>
                  </a:cubicBezTo>
                  <a:cubicBezTo>
                    <a:pt x="2128" y="1256"/>
                    <a:pt x="2301" y="1077"/>
                    <a:pt x="2519" y="1073"/>
                  </a:cubicBezTo>
                  <a:lnTo>
                    <a:pt x="2769" y="1070"/>
                  </a:lnTo>
                  <a:cubicBezTo>
                    <a:pt x="2771" y="1070"/>
                    <a:pt x="2774" y="1070"/>
                    <a:pt x="2776" y="1070"/>
                  </a:cubicBezTo>
                  <a:close/>
                  <a:moveTo>
                    <a:pt x="3847" y="2108"/>
                  </a:moveTo>
                  <a:cubicBezTo>
                    <a:pt x="4062" y="2108"/>
                    <a:pt x="4238" y="2281"/>
                    <a:pt x="4242" y="2495"/>
                  </a:cubicBezTo>
                  <a:lnTo>
                    <a:pt x="4247" y="2747"/>
                  </a:lnTo>
                  <a:cubicBezTo>
                    <a:pt x="4249" y="2965"/>
                    <a:pt x="4076" y="3143"/>
                    <a:pt x="3858" y="3147"/>
                  </a:cubicBezTo>
                  <a:cubicBezTo>
                    <a:pt x="3856" y="3147"/>
                    <a:pt x="3855" y="3147"/>
                    <a:pt x="3853" y="3147"/>
                  </a:cubicBezTo>
                  <a:cubicBezTo>
                    <a:pt x="3763" y="3147"/>
                    <a:pt x="3688" y="3073"/>
                    <a:pt x="3687" y="2982"/>
                  </a:cubicBezTo>
                  <a:lnTo>
                    <a:pt x="3676" y="2279"/>
                  </a:lnTo>
                  <a:cubicBezTo>
                    <a:pt x="3673" y="2186"/>
                    <a:pt x="3748" y="2109"/>
                    <a:pt x="3841" y="2108"/>
                  </a:cubicBezTo>
                  <a:cubicBezTo>
                    <a:pt x="3843" y="2108"/>
                    <a:pt x="3845" y="2108"/>
                    <a:pt x="3847" y="2108"/>
                  </a:cubicBezTo>
                  <a:close/>
                  <a:moveTo>
                    <a:pt x="1485" y="2146"/>
                  </a:moveTo>
                  <a:cubicBezTo>
                    <a:pt x="1576" y="2146"/>
                    <a:pt x="1651" y="2220"/>
                    <a:pt x="1652" y="2311"/>
                  </a:cubicBezTo>
                  <a:lnTo>
                    <a:pt x="1664" y="3014"/>
                  </a:lnTo>
                  <a:cubicBezTo>
                    <a:pt x="1665" y="3107"/>
                    <a:pt x="1591" y="3184"/>
                    <a:pt x="1498" y="3185"/>
                  </a:cubicBezTo>
                  <a:cubicBezTo>
                    <a:pt x="1496" y="3185"/>
                    <a:pt x="1493" y="3185"/>
                    <a:pt x="1491" y="3185"/>
                  </a:cubicBezTo>
                  <a:cubicBezTo>
                    <a:pt x="1276" y="3185"/>
                    <a:pt x="1100" y="3012"/>
                    <a:pt x="1097" y="2798"/>
                  </a:cubicBezTo>
                  <a:lnTo>
                    <a:pt x="1093" y="2546"/>
                  </a:lnTo>
                  <a:cubicBezTo>
                    <a:pt x="1090" y="2328"/>
                    <a:pt x="1263" y="2149"/>
                    <a:pt x="1481" y="2146"/>
                  </a:cubicBezTo>
                  <a:cubicBezTo>
                    <a:pt x="1482" y="2146"/>
                    <a:pt x="1484" y="2146"/>
                    <a:pt x="1485" y="2146"/>
                  </a:cubicBezTo>
                  <a:close/>
                  <a:moveTo>
                    <a:pt x="3039" y="3652"/>
                  </a:moveTo>
                  <a:cubicBezTo>
                    <a:pt x="3132" y="3652"/>
                    <a:pt x="3206" y="3725"/>
                    <a:pt x="3209" y="3819"/>
                  </a:cubicBezTo>
                  <a:cubicBezTo>
                    <a:pt x="3211" y="4036"/>
                    <a:pt x="3038" y="4216"/>
                    <a:pt x="2820" y="4218"/>
                  </a:cubicBezTo>
                  <a:lnTo>
                    <a:pt x="2569" y="4223"/>
                  </a:lnTo>
                  <a:cubicBezTo>
                    <a:pt x="2567" y="4223"/>
                    <a:pt x="2565" y="4223"/>
                    <a:pt x="2563" y="4223"/>
                  </a:cubicBezTo>
                  <a:cubicBezTo>
                    <a:pt x="2348" y="4223"/>
                    <a:pt x="2172" y="4050"/>
                    <a:pt x="2168" y="3835"/>
                  </a:cubicBezTo>
                  <a:cubicBezTo>
                    <a:pt x="2167" y="3742"/>
                    <a:pt x="2242" y="3666"/>
                    <a:pt x="2335" y="3663"/>
                  </a:cubicBezTo>
                  <a:lnTo>
                    <a:pt x="3037" y="3652"/>
                  </a:lnTo>
                  <a:cubicBezTo>
                    <a:pt x="3037" y="3652"/>
                    <a:pt x="3038" y="3652"/>
                    <a:pt x="3039" y="3652"/>
                  </a:cubicBezTo>
                  <a:close/>
                  <a:moveTo>
                    <a:pt x="2669" y="0"/>
                  </a:moveTo>
                  <a:cubicBezTo>
                    <a:pt x="2655" y="0"/>
                    <a:pt x="2641" y="0"/>
                    <a:pt x="2627" y="1"/>
                  </a:cubicBezTo>
                  <a:cubicBezTo>
                    <a:pt x="1166" y="24"/>
                    <a:pt x="0" y="1228"/>
                    <a:pt x="24" y="2689"/>
                  </a:cubicBezTo>
                  <a:cubicBezTo>
                    <a:pt x="47" y="4136"/>
                    <a:pt x="1228" y="5293"/>
                    <a:pt x="2669" y="5293"/>
                  </a:cubicBezTo>
                  <a:cubicBezTo>
                    <a:pt x="2683" y="5293"/>
                    <a:pt x="2697" y="5292"/>
                    <a:pt x="2711" y="5292"/>
                  </a:cubicBezTo>
                  <a:cubicBezTo>
                    <a:pt x="4173" y="5268"/>
                    <a:pt x="5339" y="4065"/>
                    <a:pt x="5316" y="2604"/>
                  </a:cubicBezTo>
                  <a:cubicBezTo>
                    <a:pt x="5292" y="1157"/>
                    <a:pt x="4112" y="0"/>
                    <a:pt x="2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16;p68">
              <a:extLst>
                <a:ext uri="{FF2B5EF4-FFF2-40B4-BE49-F238E27FC236}">
                  <a16:creationId xmlns:a16="http://schemas.microsoft.com/office/drawing/2014/main" id="{D5E858EE-CCE8-B792-74C3-128E21DEC43B}"/>
                </a:ext>
              </a:extLst>
            </p:cNvPr>
            <p:cNvSpPr/>
            <p:nvPr/>
          </p:nvSpPr>
          <p:spPr>
            <a:xfrm>
              <a:off x="6473474" y="1868315"/>
              <a:ext cx="202168" cy="111400"/>
            </a:xfrm>
            <a:custGeom>
              <a:avLst/>
              <a:gdLst/>
              <a:ahLst/>
              <a:cxnLst/>
              <a:rect l="l" t="t" r="r" b="b"/>
              <a:pathLst>
                <a:path w="5125" h="2824" extrusionOk="0">
                  <a:moveTo>
                    <a:pt x="387" y="1"/>
                  </a:moveTo>
                  <a:cubicBezTo>
                    <a:pt x="262" y="1"/>
                    <a:pt x="143" y="70"/>
                    <a:pt x="84" y="190"/>
                  </a:cubicBezTo>
                  <a:cubicBezTo>
                    <a:pt x="1" y="357"/>
                    <a:pt x="69" y="560"/>
                    <a:pt x="238" y="643"/>
                  </a:cubicBezTo>
                  <a:lnTo>
                    <a:pt x="4589" y="2788"/>
                  </a:lnTo>
                  <a:cubicBezTo>
                    <a:pt x="4637" y="2812"/>
                    <a:pt x="4688" y="2823"/>
                    <a:pt x="4738" y="2823"/>
                  </a:cubicBezTo>
                  <a:cubicBezTo>
                    <a:pt x="4864" y="2823"/>
                    <a:pt x="4983" y="2755"/>
                    <a:pt x="5042" y="2635"/>
                  </a:cubicBezTo>
                  <a:cubicBezTo>
                    <a:pt x="5125" y="2467"/>
                    <a:pt x="5056" y="2265"/>
                    <a:pt x="4889" y="2181"/>
                  </a:cubicBezTo>
                  <a:lnTo>
                    <a:pt x="536" y="36"/>
                  </a:lnTo>
                  <a:cubicBezTo>
                    <a:pt x="488" y="12"/>
                    <a:pt x="437" y="1"/>
                    <a:pt x="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17;p68">
              <a:extLst>
                <a:ext uri="{FF2B5EF4-FFF2-40B4-BE49-F238E27FC236}">
                  <a16:creationId xmlns:a16="http://schemas.microsoft.com/office/drawing/2014/main" id="{E58CCD6F-B870-53FF-7784-E331599F2652}"/>
                </a:ext>
              </a:extLst>
            </p:cNvPr>
            <p:cNvSpPr/>
            <p:nvPr/>
          </p:nvSpPr>
          <p:spPr>
            <a:xfrm>
              <a:off x="6438838" y="1865514"/>
              <a:ext cx="99447" cy="32584"/>
            </a:xfrm>
            <a:custGeom>
              <a:avLst/>
              <a:gdLst/>
              <a:ahLst/>
              <a:cxnLst/>
              <a:rect l="l" t="t" r="r" b="b"/>
              <a:pathLst>
                <a:path w="2521" h="826" extrusionOk="0">
                  <a:moveTo>
                    <a:pt x="2470" y="1"/>
                  </a:moveTo>
                  <a:lnTo>
                    <a:pt x="50" y="8"/>
                  </a:lnTo>
                  <a:cubicBezTo>
                    <a:pt x="23" y="8"/>
                    <a:pt x="1" y="30"/>
                    <a:pt x="1" y="56"/>
                  </a:cubicBezTo>
                  <a:lnTo>
                    <a:pt x="3" y="778"/>
                  </a:lnTo>
                  <a:cubicBezTo>
                    <a:pt x="3" y="804"/>
                    <a:pt x="25" y="826"/>
                    <a:pt x="53" y="826"/>
                  </a:cubicBezTo>
                  <a:lnTo>
                    <a:pt x="2471" y="820"/>
                  </a:lnTo>
                  <a:cubicBezTo>
                    <a:pt x="2499" y="820"/>
                    <a:pt x="2521" y="797"/>
                    <a:pt x="2521" y="770"/>
                  </a:cubicBezTo>
                  <a:lnTo>
                    <a:pt x="2518" y="50"/>
                  </a:lnTo>
                  <a:cubicBezTo>
                    <a:pt x="2518" y="23"/>
                    <a:pt x="2497" y="1"/>
                    <a:pt x="2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18;p68">
              <a:extLst>
                <a:ext uri="{FF2B5EF4-FFF2-40B4-BE49-F238E27FC236}">
                  <a16:creationId xmlns:a16="http://schemas.microsoft.com/office/drawing/2014/main" id="{C012A504-77F9-1162-3F17-037D5443B300}"/>
                </a:ext>
              </a:extLst>
            </p:cNvPr>
            <p:cNvSpPr/>
            <p:nvPr/>
          </p:nvSpPr>
          <p:spPr>
            <a:xfrm>
              <a:off x="6133624" y="1028453"/>
              <a:ext cx="162169" cy="61538"/>
            </a:xfrm>
            <a:custGeom>
              <a:avLst/>
              <a:gdLst/>
              <a:ahLst/>
              <a:cxnLst/>
              <a:rect l="l" t="t" r="r" b="b"/>
              <a:pathLst>
                <a:path w="4111" h="1560" extrusionOk="0">
                  <a:moveTo>
                    <a:pt x="374" y="0"/>
                  </a:moveTo>
                  <a:cubicBezTo>
                    <a:pt x="225" y="0"/>
                    <a:pt x="88" y="101"/>
                    <a:pt x="48" y="254"/>
                  </a:cubicBezTo>
                  <a:cubicBezTo>
                    <a:pt x="1" y="434"/>
                    <a:pt x="109" y="618"/>
                    <a:pt x="290" y="667"/>
                  </a:cubicBezTo>
                  <a:lnTo>
                    <a:pt x="3649" y="1548"/>
                  </a:lnTo>
                  <a:cubicBezTo>
                    <a:pt x="3678" y="1556"/>
                    <a:pt x="3707" y="1560"/>
                    <a:pt x="3736" y="1560"/>
                  </a:cubicBezTo>
                  <a:cubicBezTo>
                    <a:pt x="3886" y="1560"/>
                    <a:pt x="4024" y="1459"/>
                    <a:pt x="4063" y="1307"/>
                  </a:cubicBezTo>
                  <a:cubicBezTo>
                    <a:pt x="4110" y="1126"/>
                    <a:pt x="4002" y="941"/>
                    <a:pt x="3821" y="894"/>
                  </a:cubicBezTo>
                  <a:lnTo>
                    <a:pt x="461" y="12"/>
                  </a:lnTo>
                  <a:cubicBezTo>
                    <a:pt x="432" y="4"/>
                    <a:pt x="403"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19;p68">
              <a:extLst>
                <a:ext uri="{FF2B5EF4-FFF2-40B4-BE49-F238E27FC236}">
                  <a16:creationId xmlns:a16="http://schemas.microsoft.com/office/drawing/2014/main" id="{097537ED-D72D-A494-BB3F-6DCDA97874BA}"/>
                </a:ext>
              </a:extLst>
            </p:cNvPr>
            <p:cNvSpPr/>
            <p:nvPr/>
          </p:nvSpPr>
          <p:spPr>
            <a:xfrm>
              <a:off x="6489530" y="1711152"/>
              <a:ext cx="61459" cy="124220"/>
            </a:xfrm>
            <a:custGeom>
              <a:avLst/>
              <a:gdLst/>
              <a:ahLst/>
              <a:cxnLst/>
              <a:rect l="l" t="t" r="r" b="b"/>
              <a:pathLst>
                <a:path w="1558" h="3149" extrusionOk="0">
                  <a:moveTo>
                    <a:pt x="1" y="1"/>
                  </a:moveTo>
                  <a:lnTo>
                    <a:pt x="156" y="2415"/>
                  </a:lnTo>
                  <a:lnTo>
                    <a:pt x="38" y="3062"/>
                  </a:lnTo>
                  <a:lnTo>
                    <a:pt x="1137" y="3148"/>
                  </a:lnTo>
                  <a:lnTo>
                    <a:pt x="1557" y="2846"/>
                  </a:lnTo>
                  <a:lnTo>
                    <a:pt x="1438" y="308"/>
                  </a:lnTo>
                  <a:lnTo>
                    <a:pt x="1"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20;p68">
              <a:extLst>
                <a:ext uri="{FF2B5EF4-FFF2-40B4-BE49-F238E27FC236}">
                  <a16:creationId xmlns:a16="http://schemas.microsoft.com/office/drawing/2014/main" id="{2482AD1D-4150-B7A3-829F-D2FE350087A2}"/>
                </a:ext>
              </a:extLst>
            </p:cNvPr>
            <p:cNvSpPr/>
            <p:nvPr/>
          </p:nvSpPr>
          <p:spPr>
            <a:xfrm>
              <a:off x="6384439" y="1791232"/>
              <a:ext cx="176764" cy="81222"/>
            </a:xfrm>
            <a:custGeom>
              <a:avLst/>
              <a:gdLst/>
              <a:ahLst/>
              <a:cxnLst/>
              <a:rect l="l" t="t" r="r" b="b"/>
              <a:pathLst>
                <a:path w="4481" h="2059" extrusionOk="0">
                  <a:moveTo>
                    <a:pt x="2799" y="1"/>
                  </a:moveTo>
                  <a:cubicBezTo>
                    <a:pt x="2799" y="1"/>
                    <a:pt x="1721" y="562"/>
                    <a:pt x="1497" y="704"/>
                  </a:cubicBezTo>
                  <a:cubicBezTo>
                    <a:pt x="1272" y="845"/>
                    <a:pt x="926" y="851"/>
                    <a:pt x="771" y="864"/>
                  </a:cubicBezTo>
                  <a:cubicBezTo>
                    <a:pt x="617" y="877"/>
                    <a:pt x="245" y="877"/>
                    <a:pt x="123" y="1234"/>
                  </a:cubicBezTo>
                  <a:cubicBezTo>
                    <a:pt x="0" y="1591"/>
                    <a:pt x="279" y="1768"/>
                    <a:pt x="924" y="1962"/>
                  </a:cubicBezTo>
                  <a:cubicBezTo>
                    <a:pt x="1161" y="2034"/>
                    <a:pt x="1400" y="2058"/>
                    <a:pt x="1623" y="2058"/>
                  </a:cubicBezTo>
                  <a:cubicBezTo>
                    <a:pt x="2005" y="2058"/>
                    <a:pt x="2340" y="1986"/>
                    <a:pt x="2538" y="1955"/>
                  </a:cubicBezTo>
                  <a:cubicBezTo>
                    <a:pt x="2610" y="1944"/>
                    <a:pt x="2722" y="1940"/>
                    <a:pt x="2855" y="1940"/>
                  </a:cubicBezTo>
                  <a:cubicBezTo>
                    <a:pt x="3170" y="1940"/>
                    <a:pt x="3601" y="1962"/>
                    <a:pt x="3880" y="1962"/>
                  </a:cubicBezTo>
                  <a:cubicBezTo>
                    <a:pt x="4002" y="1962"/>
                    <a:pt x="4095" y="1958"/>
                    <a:pt x="4136" y="1945"/>
                  </a:cubicBezTo>
                  <a:cubicBezTo>
                    <a:pt x="4375" y="1873"/>
                    <a:pt x="4480" y="1665"/>
                    <a:pt x="4462" y="1387"/>
                  </a:cubicBezTo>
                  <a:cubicBezTo>
                    <a:pt x="4444" y="1113"/>
                    <a:pt x="4395" y="502"/>
                    <a:pt x="4220" y="502"/>
                  </a:cubicBezTo>
                  <a:cubicBezTo>
                    <a:pt x="4217" y="502"/>
                    <a:pt x="4214" y="503"/>
                    <a:pt x="4210" y="503"/>
                  </a:cubicBezTo>
                  <a:lnTo>
                    <a:pt x="4210" y="504"/>
                  </a:lnTo>
                  <a:cubicBezTo>
                    <a:pt x="4066" y="521"/>
                    <a:pt x="3925" y="720"/>
                    <a:pt x="3608" y="720"/>
                  </a:cubicBezTo>
                  <a:cubicBezTo>
                    <a:pt x="3523" y="720"/>
                    <a:pt x="3424" y="705"/>
                    <a:pt x="3310" y="669"/>
                  </a:cubicBezTo>
                  <a:cubicBezTo>
                    <a:pt x="2769" y="499"/>
                    <a:pt x="2799" y="1"/>
                    <a:pt x="27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621;p68">
              <a:extLst>
                <a:ext uri="{FF2B5EF4-FFF2-40B4-BE49-F238E27FC236}">
                  <a16:creationId xmlns:a16="http://schemas.microsoft.com/office/drawing/2014/main" id="{7CD1E86D-9DEE-D3F1-E235-27127B0ED066}"/>
                </a:ext>
              </a:extLst>
            </p:cNvPr>
            <p:cNvSpPr/>
            <p:nvPr/>
          </p:nvSpPr>
          <p:spPr>
            <a:xfrm>
              <a:off x="6479904" y="1799595"/>
              <a:ext cx="10888" cy="12347"/>
            </a:xfrm>
            <a:custGeom>
              <a:avLst/>
              <a:gdLst/>
              <a:ahLst/>
              <a:cxnLst/>
              <a:rect l="l" t="t" r="r" b="b"/>
              <a:pathLst>
                <a:path w="276" h="313" extrusionOk="0">
                  <a:moveTo>
                    <a:pt x="44" y="1"/>
                  </a:moveTo>
                  <a:cubicBezTo>
                    <a:pt x="35" y="1"/>
                    <a:pt x="27" y="4"/>
                    <a:pt x="19" y="9"/>
                  </a:cubicBezTo>
                  <a:cubicBezTo>
                    <a:pt x="3" y="22"/>
                    <a:pt x="0" y="48"/>
                    <a:pt x="13" y="65"/>
                  </a:cubicBezTo>
                  <a:lnTo>
                    <a:pt x="200" y="298"/>
                  </a:lnTo>
                  <a:cubicBezTo>
                    <a:pt x="208" y="308"/>
                    <a:pt x="219" y="313"/>
                    <a:pt x="231" y="313"/>
                  </a:cubicBezTo>
                  <a:cubicBezTo>
                    <a:pt x="240" y="313"/>
                    <a:pt x="248" y="310"/>
                    <a:pt x="255" y="304"/>
                  </a:cubicBezTo>
                  <a:cubicBezTo>
                    <a:pt x="273" y="291"/>
                    <a:pt x="276" y="266"/>
                    <a:pt x="263" y="249"/>
                  </a:cubicBezTo>
                  <a:lnTo>
                    <a:pt x="76" y="15"/>
                  </a:lnTo>
                  <a:cubicBezTo>
                    <a:pt x="68" y="6"/>
                    <a:pt x="56"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622;p68">
              <a:extLst>
                <a:ext uri="{FF2B5EF4-FFF2-40B4-BE49-F238E27FC236}">
                  <a16:creationId xmlns:a16="http://schemas.microsoft.com/office/drawing/2014/main" id="{8B3DB6F2-443C-CC60-B305-06332B922A28}"/>
                </a:ext>
              </a:extLst>
            </p:cNvPr>
            <p:cNvSpPr/>
            <p:nvPr/>
          </p:nvSpPr>
          <p:spPr>
            <a:xfrm>
              <a:off x="6470003" y="1805355"/>
              <a:ext cx="10927" cy="12347"/>
            </a:xfrm>
            <a:custGeom>
              <a:avLst/>
              <a:gdLst/>
              <a:ahLst/>
              <a:cxnLst/>
              <a:rect l="l" t="t" r="r" b="b"/>
              <a:pathLst>
                <a:path w="277" h="313" extrusionOk="0">
                  <a:moveTo>
                    <a:pt x="45" y="0"/>
                  </a:moveTo>
                  <a:cubicBezTo>
                    <a:pt x="36" y="0"/>
                    <a:pt x="27" y="3"/>
                    <a:pt x="20" y="9"/>
                  </a:cubicBezTo>
                  <a:cubicBezTo>
                    <a:pt x="3" y="22"/>
                    <a:pt x="1" y="47"/>
                    <a:pt x="14" y="64"/>
                  </a:cubicBezTo>
                  <a:lnTo>
                    <a:pt x="201" y="298"/>
                  </a:lnTo>
                  <a:cubicBezTo>
                    <a:pt x="209" y="308"/>
                    <a:pt x="220" y="312"/>
                    <a:pt x="232" y="312"/>
                  </a:cubicBezTo>
                  <a:cubicBezTo>
                    <a:pt x="240" y="312"/>
                    <a:pt x="249" y="310"/>
                    <a:pt x="256" y="304"/>
                  </a:cubicBezTo>
                  <a:cubicBezTo>
                    <a:pt x="273" y="291"/>
                    <a:pt x="276" y="265"/>
                    <a:pt x="262" y="249"/>
                  </a:cubicBezTo>
                  <a:lnTo>
                    <a:pt x="75" y="15"/>
                  </a:lnTo>
                  <a:cubicBezTo>
                    <a:pt x="68" y="5"/>
                    <a:pt x="56"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623;p68">
              <a:extLst>
                <a:ext uri="{FF2B5EF4-FFF2-40B4-BE49-F238E27FC236}">
                  <a16:creationId xmlns:a16="http://schemas.microsoft.com/office/drawing/2014/main" id="{9C97370B-C61B-573E-F4CC-5D95BF6F8AFD}"/>
                </a:ext>
              </a:extLst>
            </p:cNvPr>
            <p:cNvSpPr/>
            <p:nvPr/>
          </p:nvSpPr>
          <p:spPr>
            <a:xfrm>
              <a:off x="6460141" y="1811114"/>
              <a:ext cx="10848" cy="12347"/>
            </a:xfrm>
            <a:custGeom>
              <a:avLst/>
              <a:gdLst/>
              <a:ahLst/>
              <a:cxnLst/>
              <a:rect l="l" t="t" r="r" b="b"/>
              <a:pathLst>
                <a:path w="275" h="313" extrusionOk="0">
                  <a:moveTo>
                    <a:pt x="44" y="0"/>
                  </a:moveTo>
                  <a:cubicBezTo>
                    <a:pt x="36" y="0"/>
                    <a:pt x="27" y="3"/>
                    <a:pt x="20" y="9"/>
                  </a:cubicBezTo>
                  <a:cubicBezTo>
                    <a:pt x="3" y="23"/>
                    <a:pt x="0" y="47"/>
                    <a:pt x="14" y="64"/>
                  </a:cubicBezTo>
                  <a:lnTo>
                    <a:pt x="200" y="298"/>
                  </a:lnTo>
                  <a:cubicBezTo>
                    <a:pt x="207" y="307"/>
                    <a:pt x="219" y="312"/>
                    <a:pt x="230" y="312"/>
                  </a:cubicBezTo>
                  <a:cubicBezTo>
                    <a:pt x="240" y="312"/>
                    <a:pt x="248" y="310"/>
                    <a:pt x="256" y="304"/>
                  </a:cubicBezTo>
                  <a:cubicBezTo>
                    <a:pt x="272" y="290"/>
                    <a:pt x="275" y="265"/>
                    <a:pt x="262" y="248"/>
                  </a:cubicBezTo>
                  <a:lnTo>
                    <a:pt x="75" y="15"/>
                  </a:lnTo>
                  <a:cubicBezTo>
                    <a:pt x="67" y="5"/>
                    <a:pt x="56"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624;p68">
              <a:extLst>
                <a:ext uri="{FF2B5EF4-FFF2-40B4-BE49-F238E27FC236}">
                  <a16:creationId xmlns:a16="http://schemas.microsoft.com/office/drawing/2014/main" id="{C4E7A618-08B6-E3D0-5839-03CC22264B33}"/>
                </a:ext>
              </a:extLst>
            </p:cNvPr>
            <p:cNvSpPr/>
            <p:nvPr/>
          </p:nvSpPr>
          <p:spPr>
            <a:xfrm>
              <a:off x="6384439" y="1837900"/>
              <a:ext cx="176054" cy="34517"/>
            </a:xfrm>
            <a:custGeom>
              <a:avLst/>
              <a:gdLst/>
              <a:ahLst/>
              <a:cxnLst/>
              <a:rect l="l" t="t" r="r" b="b"/>
              <a:pathLst>
                <a:path w="4463" h="875" extrusionOk="0">
                  <a:moveTo>
                    <a:pt x="143" y="0"/>
                  </a:moveTo>
                  <a:cubicBezTo>
                    <a:pt x="136" y="17"/>
                    <a:pt x="129" y="33"/>
                    <a:pt x="123" y="51"/>
                  </a:cubicBezTo>
                  <a:cubicBezTo>
                    <a:pt x="0" y="407"/>
                    <a:pt x="279" y="585"/>
                    <a:pt x="924" y="779"/>
                  </a:cubicBezTo>
                  <a:cubicBezTo>
                    <a:pt x="1161" y="850"/>
                    <a:pt x="1399" y="875"/>
                    <a:pt x="1621" y="875"/>
                  </a:cubicBezTo>
                  <a:cubicBezTo>
                    <a:pt x="2004" y="875"/>
                    <a:pt x="2339" y="802"/>
                    <a:pt x="2538" y="772"/>
                  </a:cubicBezTo>
                  <a:cubicBezTo>
                    <a:pt x="2610" y="761"/>
                    <a:pt x="2722" y="757"/>
                    <a:pt x="2855" y="757"/>
                  </a:cubicBezTo>
                  <a:cubicBezTo>
                    <a:pt x="3170" y="757"/>
                    <a:pt x="3601" y="779"/>
                    <a:pt x="3880" y="779"/>
                  </a:cubicBezTo>
                  <a:cubicBezTo>
                    <a:pt x="4002" y="779"/>
                    <a:pt x="4095" y="775"/>
                    <a:pt x="4136" y="762"/>
                  </a:cubicBezTo>
                  <a:cubicBezTo>
                    <a:pt x="4339" y="701"/>
                    <a:pt x="4445" y="541"/>
                    <a:pt x="4462" y="323"/>
                  </a:cubicBezTo>
                  <a:lnTo>
                    <a:pt x="4462" y="323"/>
                  </a:lnTo>
                  <a:cubicBezTo>
                    <a:pt x="4277" y="382"/>
                    <a:pt x="4025" y="455"/>
                    <a:pt x="3876" y="469"/>
                  </a:cubicBezTo>
                  <a:cubicBezTo>
                    <a:pt x="3843" y="472"/>
                    <a:pt x="3805" y="473"/>
                    <a:pt x="3761" y="473"/>
                  </a:cubicBezTo>
                  <a:cubicBezTo>
                    <a:pt x="3528" y="473"/>
                    <a:pt x="3156" y="437"/>
                    <a:pt x="2794" y="437"/>
                  </a:cubicBezTo>
                  <a:cubicBezTo>
                    <a:pt x="2698" y="437"/>
                    <a:pt x="2603" y="439"/>
                    <a:pt x="2512" y="446"/>
                  </a:cubicBezTo>
                  <a:cubicBezTo>
                    <a:pt x="2234" y="465"/>
                    <a:pt x="1893" y="491"/>
                    <a:pt x="1581" y="491"/>
                  </a:cubicBezTo>
                  <a:cubicBezTo>
                    <a:pt x="1327" y="491"/>
                    <a:pt x="1092" y="474"/>
                    <a:pt x="925" y="422"/>
                  </a:cubicBezTo>
                  <a:cubicBezTo>
                    <a:pt x="644" y="334"/>
                    <a:pt x="297" y="107"/>
                    <a:pt x="1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625;p68">
              <a:extLst>
                <a:ext uri="{FF2B5EF4-FFF2-40B4-BE49-F238E27FC236}">
                  <a16:creationId xmlns:a16="http://schemas.microsoft.com/office/drawing/2014/main" id="{BA638B5F-FAEF-096F-C24F-A1BFAD134C2F}"/>
                </a:ext>
              </a:extLst>
            </p:cNvPr>
            <p:cNvSpPr/>
            <p:nvPr/>
          </p:nvSpPr>
          <p:spPr>
            <a:xfrm>
              <a:off x="6445426" y="1197136"/>
              <a:ext cx="484573" cy="594000"/>
            </a:xfrm>
            <a:custGeom>
              <a:avLst/>
              <a:gdLst/>
              <a:ahLst/>
              <a:cxnLst/>
              <a:rect l="l" t="t" r="r" b="b"/>
              <a:pathLst>
                <a:path w="12284" h="15058" extrusionOk="0">
                  <a:moveTo>
                    <a:pt x="12193" y="0"/>
                  </a:moveTo>
                  <a:lnTo>
                    <a:pt x="7340" y="220"/>
                  </a:lnTo>
                  <a:cubicBezTo>
                    <a:pt x="4266" y="1488"/>
                    <a:pt x="945" y="4316"/>
                    <a:pt x="472" y="5387"/>
                  </a:cubicBezTo>
                  <a:cubicBezTo>
                    <a:pt x="0" y="6458"/>
                    <a:pt x="536" y="14774"/>
                    <a:pt x="536" y="14774"/>
                  </a:cubicBezTo>
                  <a:lnTo>
                    <a:pt x="3623" y="15057"/>
                  </a:lnTo>
                  <a:lnTo>
                    <a:pt x="3623" y="12475"/>
                  </a:lnTo>
                  <a:cubicBezTo>
                    <a:pt x="3623" y="11845"/>
                    <a:pt x="3592" y="7403"/>
                    <a:pt x="3592" y="7403"/>
                  </a:cubicBezTo>
                  <a:cubicBezTo>
                    <a:pt x="3592" y="7403"/>
                    <a:pt x="10310" y="4232"/>
                    <a:pt x="11513" y="2696"/>
                  </a:cubicBezTo>
                  <a:cubicBezTo>
                    <a:pt x="12283" y="1712"/>
                    <a:pt x="12193" y="0"/>
                    <a:pt x="121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626;p68">
              <a:extLst>
                <a:ext uri="{FF2B5EF4-FFF2-40B4-BE49-F238E27FC236}">
                  <a16:creationId xmlns:a16="http://schemas.microsoft.com/office/drawing/2014/main" id="{0305B2FE-1915-CF24-EE47-5D34E8C4F03B}"/>
                </a:ext>
              </a:extLst>
            </p:cNvPr>
            <p:cNvSpPr/>
            <p:nvPr/>
          </p:nvSpPr>
          <p:spPr>
            <a:xfrm>
              <a:off x="6540458" y="315774"/>
              <a:ext cx="315501" cy="337276"/>
            </a:xfrm>
            <a:custGeom>
              <a:avLst/>
              <a:gdLst/>
              <a:ahLst/>
              <a:cxnLst/>
              <a:rect l="l" t="t" r="r" b="b"/>
              <a:pathLst>
                <a:path w="7998" h="8550" extrusionOk="0">
                  <a:moveTo>
                    <a:pt x="4679" y="0"/>
                  </a:moveTo>
                  <a:cubicBezTo>
                    <a:pt x="4498" y="0"/>
                    <a:pt x="4317" y="16"/>
                    <a:pt x="4140" y="51"/>
                  </a:cubicBezTo>
                  <a:cubicBezTo>
                    <a:pt x="3737" y="131"/>
                    <a:pt x="3456" y="322"/>
                    <a:pt x="3126" y="544"/>
                  </a:cubicBezTo>
                  <a:cubicBezTo>
                    <a:pt x="3073" y="580"/>
                    <a:pt x="3019" y="616"/>
                    <a:pt x="2960" y="639"/>
                  </a:cubicBezTo>
                  <a:cubicBezTo>
                    <a:pt x="2886" y="669"/>
                    <a:pt x="2806" y="679"/>
                    <a:pt x="2727" y="687"/>
                  </a:cubicBezTo>
                  <a:cubicBezTo>
                    <a:pt x="2502" y="711"/>
                    <a:pt x="2277" y="729"/>
                    <a:pt x="2053" y="751"/>
                  </a:cubicBezTo>
                  <a:cubicBezTo>
                    <a:pt x="1740" y="789"/>
                    <a:pt x="1363" y="989"/>
                    <a:pt x="1156" y="1231"/>
                  </a:cubicBezTo>
                  <a:cubicBezTo>
                    <a:pt x="981" y="1436"/>
                    <a:pt x="930" y="1726"/>
                    <a:pt x="747" y="1923"/>
                  </a:cubicBezTo>
                  <a:cubicBezTo>
                    <a:pt x="656" y="2020"/>
                    <a:pt x="540" y="2088"/>
                    <a:pt x="446" y="2181"/>
                  </a:cubicBezTo>
                  <a:cubicBezTo>
                    <a:pt x="153" y="2470"/>
                    <a:pt x="59" y="2907"/>
                    <a:pt x="28" y="3302"/>
                  </a:cubicBezTo>
                  <a:cubicBezTo>
                    <a:pt x="0" y="3658"/>
                    <a:pt x="16" y="4053"/>
                    <a:pt x="169" y="4383"/>
                  </a:cubicBezTo>
                  <a:cubicBezTo>
                    <a:pt x="382" y="4845"/>
                    <a:pt x="894" y="5259"/>
                    <a:pt x="1404" y="5259"/>
                  </a:cubicBezTo>
                  <a:cubicBezTo>
                    <a:pt x="1487" y="5259"/>
                    <a:pt x="1569" y="5248"/>
                    <a:pt x="1650" y="5225"/>
                  </a:cubicBezTo>
                  <a:lnTo>
                    <a:pt x="1650" y="5224"/>
                  </a:lnTo>
                  <a:cubicBezTo>
                    <a:pt x="1699" y="5210"/>
                    <a:pt x="1747" y="5192"/>
                    <a:pt x="1793" y="5171"/>
                  </a:cubicBezTo>
                  <a:cubicBezTo>
                    <a:pt x="2057" y="5050"/>
                    <a:pt x="2222" y="4197"/>
                    <a:pt x="2361" y="3937"/>
                  </a:cubicBezTo>
                  <a:cubicBezTo>
                    <a:pt x="2490" y="3698"/>
                    <a:pt x="2490" y="3526"/>
                    <a:pt x="2712" y="3347"/>
                  </a:cubicBezTo>
                  <a:cubicBezTo>
                    <a:pt x="3188" y="2959"/>
                    <a:pt x="3780" y="2730"/>
                    <a:pt x="4345" y="2524"/>
                  </a:cubicBezTo>
                  <a:cubicBezTo>
                    <a:pt x="4664" y="2409"/>
                    <a:pt x="5002" y="2312"/>
                    <a:pt x="5337" y="2312"/>
                  </a:cubicBezTo>
                  <a:cubicBezTo>
                    <a:pt x="5464" y="2312"/>
                    <a:pt x="5591" y="2326"/>
                    <a:pt x="5716" y="2358"/>
                  </a:cubicBezTo>
                  <a:cubicBezTo>
                    <a:pt x="5828" y="2387"/>
                    <a:pt x="5940" y="2433"/>
                    <a:pt x="6020" y="2519"/>
                  </a:cubicBezTo>
                  <a:cubicBezTo>
                    <a:pt x="6096" y="2600"/>
                    <a:pt x="6137" y="2710"/>
                    <a:pt x="6174" y="2816"/>
                  </a:cubicBezTo>
                  <a:cubicBezTo>
                    <a:pt x="6386" y="3397"/>
                    <a:pt x="6598" y="3987"/>
                    <a:pt x="6657" y="4604"/>
                  </a:cubicBezTo>
                  <a:cubicBezTo>
                    <a:pt x="6669" y="4728"/>
                    <a:pt x="6664" y="4852"/>
                    <a:pt x="6650" y="4974"/>
                  </a:cubicBezTo>
                  <a:cubicBezTo>
                    <a:pt x="6580" y="5587"/>
                    <a:pt x="6312" y="6166"/>
                    <a:pt x="6096" y="6733"/>
                  </a:cubicBezTo>
                  <a:cubicBezTo>
                    <a:pt x="5901" y="7244"/>
                    <a:pt x="5594" y="7924"/>
                    <a:pt x="5737" y="8489"/>
                  </a:cubicBezTo>
                  <a:cubicBezTo>
                    <a:pt x="5743" y="8511"/>
                    <a:pt x="5752" y="8535"/>
                    <a:pt x="5771" y="8544"/>
                  </a:cubicBezTo>
                  <a:cubicBezTo>
                    <a:pt x="5778" y="8548"/>
                    <a:pt x="5786" y="8549"/>
                    <a:pt x="5793" y="8549"/>
                  </a:cubicBezTo>
                  <a:cubicBezTo>
                    <a:pt x="5806" y="8549"/>
                    <a:pt x="5820" y="8545"/>
                    <a:pt x="5832" y="8541"/>
                  </a:cubicBezTo>
                  <a:cubicBezTo>
                    <a:pt x="6115" y="8443"/>
                    <a:pt x="6384" y="8297"/>
                    <a:pt x="6623" y="8112"/>
                  </a:cubicBezTo>
                  <a:cubicBezTo>
                    <a:pt x="6685" y="8064"/>
                    <a:pt x="6746" y="8012"/>
                    <a:pt x="6790" y="7945"/>
                  </a:cubicBezTo>
                  <a:cubicBezTo>
                    <a:pt x="6827" y="7886"/>
                    <a:pt x="6849" y="7817"/>
                    <a:pt x="6870" y="7750"/>
                  </a:cubicBezTo>
                  <a:cubicBezTo>
                    <a:pt x="6933" y="7551"/>
                    <a:pt x="6997" y="7349"/>
                    <a:pt x="6997" y="7139"/>
                  </a:cubicBezTo>
                  <a:cubicBezTo>
                    <a:pt x="6997" y="7110"/>
                    <a:pt x="6995" y="7080"/>
                    <a:pt x="7007" y="7054"/>
                  </a:cubicBezTo>
                  <a:cubicBezTo>
                    <a:pt x="7017" y="7033"/>
                    <a:pt x="7033" y="7018"/>
                    <a:pt x="7048" y="7003"/>
                  </a:cubicBezTo>
                  <a:cubicBezTo>
                    <a:pt x="7113" y="6941"/>
                    <a:pt x="7178" y="6878"/>
                    <a:pt x="7236" y="6809"/>
                  </a:cubicBezTo>
                  <a:cubicBezTo>
                    <a:pt x="7458" y="6554"/>
                    <a:pt x="7589" y="6225"/>
                    <a:pt x="7661" y="5889"/>
                  </a:cubicBezTo>
                  <a:cubicBezTo>
                    <a:pt x="7747" y="5497"/>
                    <a:pt x="7815" y="5043"/>
                    <a:pt x="7709" y="4651"/>
                  </a:cubicBezTo>
                  <a:cubicBezTo>
                    <a:pt x="7701" y="4622"/>
                    <a:pt x="7693" y="4593"/>
                    <a:pt x="7695" y="4563"/>
                  </a:cubicBezTo>
                  <a:cubicBezTo>
                    <a:pt x="7697" y="4534"/>
                    <a:pt x="7712" y="4507"/>
                    <a:pt x="7725" y="4482"/>
                  </a:cubicBezTo>
                  <a:cubicBezTo>
                    <a:pt x="7896" y="4148"/>
                    <a:pt x="7986" y="3774"/>
                    <a:pt x="7991" y="3400"/>
                  </a:cubicBezTo>
                  <a:cubicBezTo>
                    <a:pt x="7997" y="3005"/>
                    <a:pt x="7980" y="2605"/>
                    <a:pt x="7861" y="2223"/>
                  </a:cubicBezTo>
                  <a:cubicBezTo>
                    <a:pt x="7770" y="1928"/>
                    <a:pt x="7608" y="1648"/>
                    <a:pt x="7364" y="1460"/>
                  </a:cubicBezTo>
                  <a:cubicBezTo>
                    <a:pt x="7211" y="1342"/>
                    <a:pt x="7029" y="1261"/>
                    <a:pt x="6896" y="1123"/>
                  </a:cubicBezTo>
                  <a:cubicBezTo>
                    <a:pt x="6780" y="1004"/>
                    <a:pt x="6709" y="847"/>
                    <a:pt x="6603" y="719"/>
                  </a:cubicBezTo>
                  <a:cubicBezTo>
                    <a:pt x="6279" y="331"/>
                    <a:pt x="5742" y="142"/>
                    <a:pt x="5258" y="54"/>
                  </a:cubicBezTo>
                  <a:cubicBezTo>
                    <a:pt x="5068" y="19"/>
                    <a:pt x="4873" y="0"/>
                    <a:pt x="4679"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627;p68">
              <a:extLst>
                <a:ext uri="{FF2B5EF4-FFF2-40B4-BE49-F238E27FC236}">
                  <a16:creationId xmlns:a16="http://schemas.microsoft.com/office/drawing/2014/main" id="{F20F3D3B-821A-FB53-1299-31C5610A6644}"/>
                </a:ext>
              </a:extLst>
            </p:cNvPr>
            <p:cNvSpPr/>
            <p:nvPr/>
          </p:nvSpPr>
          <p:spPr>
            <a:xfrm>
              <a:off x="6680146" y="638149"/>
              <a:ext cx="98303" cy="93175"/>
            </a:xfrm>
            <a:custGeom>
              <a:avLst/>
              <a:gdLst/>
              <a:ahLst/>
              <a:cxnLst/>
              <a:rect l="l" t="t" r="r" b="b"/>
              <a:pathLst>
                <a:path w="2492" h="2362" extrusionOk="0">
                  <a:moveTo>
                    <a:pt x="2370" y="0"/>
                  </a:moveTo>
                  <a:lnTo>
                    <a:pt x="0" y="434"/>
                  </a:lnTo>
                  <a:lnTo>
                    <a:pt x="131" y="2361"/>
                  </a:lnTo>
                  <a:lnTo>
                    <a:pt x="2491" y="1906"/>
                  </a:lnTo>
                  <a:lnTo>
                    <a:pt x="2370" y="0"/>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28;p68">
              <a:extLst>
                <a:ext uri="{FF2B5EF4-FFF2-40B4-BE49-F238E27FC236}">
                  <a16:creationId xmlns:a16="http://schemas.microsoft.com/office/drawing/2014/main" id="{DFDC3670-DB5F-4BF4-846A-F2E5C5D9BF89}"/>
                </a:ext>
              </a:extLst>
            </p:cNvPr>
            <p:cNvSpPr/>
            <p:nvPr/>
          </p:nvSpPr>
          <p:spPr>
            <a:xfrm>
              <a:off x="6591071" y="388951"/>
              <a:ext cx="234239" cy="297829"/>
            </a:xfrm>
            <a:custGeom>
              <a:avLst/>
              <a:gdLst/>
              <a:ahLst/>
              <a:cxnLst/>
              <a:rect l="l" t="t" r="r" b="b"/>
              <a:pathLst>
                <a:path w="5938" h="7550" extrusionOk="0">
                  <a:moveTo>
                    <a:pt x="2964" y="0"/>
                  </a:moveTo>
                  <a:cubicBezTo>
                    <a:pt x="2148" y="0"/>
                    <a:pt x="1653" y="194"/>
                    <a:pt x="978" y="684"/>
                  </a:cubicBezTo>
                  <a:cubicBezTo>
                    <a:pt x="1" y="1394"/>
                    <a:pt x="49" y="2610"/>
                    <a:pt x="62" y="3306"/>
                  </a:cubicBezTo>
                  <a:cubicBezTo>
                    <a:pt x="75" y="4002"/>
                    <a:pt x="136" y="5337"/>
                    <a:pt x="406" y="6063"/>
                  </a:cubicBezTo>
                  <a:cubicBezTo>
                    <a:pt x="669" y="6766"/>
                    <a:pt x="1214" y="7528"/>
                    <a:pt x="2257" y="7549"/>
                  </a:cubicBezTo>
                  <a:cubicBezTo>
                    <a:pt x="2276" y="7549"/>
                    <a:pt x="2294" y="7549"/>
                    <a:pt x="2312" y="7549"/>
                  </a:cubicBezTo>
                  <a:cubicBezTo>
                    <a:pt x="3328" y="7549"/>
                    <a:pt x="4100" y="7000"/>
                    <a:pt x="4640" y="6435"/>
                  </a:cubicBezTo>
                  <a:cubicBezTo>
                    <a:pt x="5144" y="5907"/>
                    <a:pt x="5638" y="5037"/>
                    <a:pt x="5785" y="4242"/>
                  </a:cubicBezTo>
                  <a:cubicBezTo>
                    <a:pt x="5938" y="3411"/>
                    <a:pt x="5794" y="2236"/>
                    <a:pt x="5380" y="1417"/>
                  </a:cubicBezTo>
                  <a:cubicBezTo>
                    <a:pt x="4967" y="598"/>
                    <a:pt x="4286" y="59"/>
                    <a:pt x="3274" y="8"/>
                  </a:cubicBezTo>
                  <a:cubicBezTo>
                    <a:pt x="3166" y="3"/>
                    <a:pt x="3063" y="0"/>
                    <a:pt x="2964"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629;p68">
              <a:extLst>
                <a:ext uri="{FF2B5EF4-FFF2-40B4-BE49-F238E27FC236}">
                  <a16:creationId xmlns:a16="http://schemas.microsoft.com/office/drawing/2014/main" id="{F1053FCF-6E31-3928-515A-7F61B542AF03}"/>
                </a:ext>
              </a:extLst>
            </p:cNvPr>
            <p:cNvSpPr/>
            <p:nvPr/>
          </p:nvSpPr>
          <p:spPr>
            <a:xfrm>
              <a:off x="6674623" y="526351"/>
              <a:ext cx="34674" cy="12623"/>
            </a:xfrm>
            <a:custGeom>
              <a:avLst/>
              <a:gdLst/>
              <a:ahLst/>
              <a:cxnLst/>
              <a:rect l="l" t="t" r="r" b="b"/>
              <a:pathLst>
                <a:path w="879" h="320" extrusionOk="0">
                  <a:moveTo>
                    <a:pt x="440" y="1"/>
                  </a:moveTo>
                  <a:cubicBezTo>
                    <a:pt x="309" y="1"/>
                    <a:pt x="166" y="49"/>
                    <a:pt x="31" y="188"/>
                  </a:cubicBezTo>
                  <a:cubicBezTo>
                    <a:pt x="1" y="218"/>
                    <a:pt x="2" y="267"/>
                    <a:pt x="32" y="297"/>
                  </a:cubicBezTo>
                  <a:cubicBezTo>
                    <a:pt x="47" y="312"/>
                    <a:pt x="67" y="319"/>
                    <a:pt x="86" y="319"/>
                  </a:cubicBezTo>
                  <a:cubicBezTo>
                    <a:pt x="106" y="319"/>
                    <a:pt x="126" y="312"/>
                    <a:pt x="141" y="296"/>
                  </a:cubicBezTo>
                  <a:cubicBezTo>
                    <a:pt x="245" y="190"/>
                    <a:pt x="350" y="155"/>
                    <a:pt x="442" y="155"/>
                  </a:cubicBezTo>
                  <a:cubicBezTo>
                    <a:pt x="599" y="155"/>
                    <a:pt x="720" y="256"/>
                    <a:pt x="741" y="275"/>
                  </a:cubicBezTo>
                  <a:cubicBezTo>
                    <a:pt x="756" y="287"/>
                    <a:pt x="774" y="294"/>
                    <a:pt x="792" y="294"/>
                  </a:cubicBezTo>
                  <a:cubicBezTo>
                    <a:pt x="813" y="294"/>
                    <a:pt x="834" y="285"/>
                    <a:pt x="849" y="269"/>
                  </a:cubicBezTo>
                  <a:cubicBezTo>
                    <a:pt x="878" y="237"/>
                    <a:pt x="876" y="188"/>
                    <a:pt x="845" y="159"/>
                  </a:cubicBezTo>
                  <a:cubicBezTo>
                    <a:pt x="762" y="85"/>
                    <a:pt x="612"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630;p68">
              <a:extLst>
                <a:ext uri="{FF2B5EF4-FFF2-40B4-BE49-F238E27FC236}">
                  <a16:creationId xmlns:a16="http://schemas.microsoft.com/office/drawing/2014/main" id="{DB73494F-A436-A15F-2CF6-BB2E73B339DF}"/>
                </a:ext>
              </a:extLst>
            </p:cNvPr>
            <p:cNvSpPr/>
            <p:nvPr/>
          </p:nvSpPr>
          <p:spPr>
            <a:xfrm>
              <a:off x="6596120" y="534990"/>
              <a:ext cx="34674" cy="12623"/>
            </a:xfrm>
            <a:custGeom>
              <a:avLst/>
              <a:gdLst/>
              <a:ahLst/>
              <a:cxnLst/>
              <a:rect l="l" t="t" r="r" b="b"/>
              <a:pathLst>
                <a:path w="879" h="320" extrusionOk="0">
                  <a:moveTo>
                    <a:pt x="439" y="1"/>
                  </a:moveTo>
                  <a:cubicBezTo>
                    <a:pt x="308" y="1"/>
                    <a:pt x="165" y="49"/>
                    <a:pt x="29" y="188"/>
                  </a:cubicBezTo>
                  <a:cubicBezTo>
                    <a:pt x="0" y="218"/>
                    <a:pt x="0" y="267"/>
                    <a:pt x="32" y="298"/>
                  </a:cubicBezTo>
                  <a:cubicBezTo>
                    <a:pt x="46" y="312"/>
                    <a:pt x="65" y="319"/>
                    <a:pt x="85" y="319"/>
                  </a:cubicBezTo>
                  <a:cubicBezTo>
                    <a:pt x="105" y="319"/>
                    <a:pt x="126" y="312"/>
                    <a:pt x="140" y="296"/>
                  </a:cubicBezTo>
                  <a:cubicBezTo>
                    <a:pt x="244" y="190"/>
                    <a:pt x="349" y="155"/>
                    <a:pt x="441" y="155"/>
                  </a:cubicBezTo>
                  <a:cubicBezTo>
                    <a:pt x="598" y="155"/>
                    <a:pt x="719" y="256"/>
                    <a:pt x="740" y="275"/>
                  </a:cubicBezTo>
                  <a:cubicBezTo>
                    <a:pt x="754" y="288"/>
                    <a:pt x="772" y="294"/>
                    <a:pt x="790" y="294"/>
                  </a:cubicBezTo>
                  <a:cubicBezTo>
                    <a:pt x="812" y="294"/>
                    <a:pt x="834" y="286"/>
                    <a:pt x="849" y="269"/>
                  </a:cubicBezTo>
                  <a:cubicBezTo>
                    <a:pt x="878" y="237"/>
                    <a:pt x="876" y="188"/>
                    <a:pt x="843" y="159"/>
                  </a:cubicBezTo>
                  <a:cubicBezTo>
                    <a:pt x="761" y="85"/>
                    <a:pt x="611"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631;p68">
              <a:extLst>
                <a:ext uri="{FF2B5EF4-FFF2-40B4-BE49-F238E27FC236}">
                  <a16:creationId xmlns:a16="http://schemas.microsoft.com/office/drawing/2014/main" id="{CB144117-8F84-EF81-7DBE-CA8F61FCDB12}"/>
                </a:ext>
              </a:extLst>
            </p:cNvPr>
            <p:cNvSpPr/>
            <p:nvPr/>
          </p:nvSpPr>
          <p:spPr>
            <a:xfrm>
              <a:off x="6687483" y="673139"/>
              <a:ext cx="46311" cy="15227"/>
            </a:xfrm>
            <a:custGeom>
              <a:avLst/>
              <a:gdLst/>
              <a:ahLst/>
              <a:cxnLst/>
              <a:rect l="l" t="t" r="r" b="b"/>
              <a:pathLst>
                <a:path w="1174" h="386" extrusionOk="0">
                  <a:moveTo>
                    <a:pt x="1120" y="1"/>
                  </a:moveTo>
                  <a:cubicBezTo>
                    <a:pt x="1113" y="1"/>
                    <a:pt x="1106" y="2"/>
                    <a:pt x="1100" y="5"/>
                  </a:cubicBezTo>
                  <a:cubicBezTo>
                    <a:pt x="762" y="174"/>
                    <a:pt x="407" y="270"/>
                    <a:pt x="45" y="294"/>
                  </a:cubicBezTo>
                  <a:cubicBezTo>
                    <a:pt x="20" y="296"/>
                    <a:pt x="1" y="317"/>
                    <a:pt x="2" y="343"/>
                  </a:cubicBezTo>
                  <a:cubicBezTo>
                    <a:pt x="3" y="367"/>
                    <a:pt x="24" y="386"/>
                    <a:pt x="48" y="386"/>
                  </a:cubicBezTo>
                  <a:lnTo>
                    <a:pt x="51" y="386"/>
                  </a:lnTo>
                  <a:cubicBezTo>
                    <a:pt x="425" y="362"/>
                    <a:pt x="792" y="262"/>
                    <a:pt x="1141" y="88"/>
                  </a:cubicBezTo>
                  <a:cubicBezTo>
                    <a:pt x="1164" y="76"/>
                    <a:pt x="1173" y="50"/>
                    <a:pt x="1161" y="27"/>
                  </a:cubicBezTo>
                  <a:cubicBezTo>
                    <a:pt x="1154" y="11"/>
                    <a:pt x="1137"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632;p68">
              <a:extLst>
                <a:ext uri="{FF2B5EF4-FFF2-40B4-BE49-F238E27FC236}">
                  <a16:creationId xmlns:a16="http://schemas.microsoft.com/office/drawing/2014/main" id="{48F0018F-8464-2368-A814-8AA2BB0EF2A3}"/>
                </a:ext>
              </a:extLst>
            </p:cNvPr>
            <p:cNvSpPr/>
            <p:nvPr/>
          </p:nvSpPr>
          <p:spPr>
            <a:xfrm>
              <a:off x="6682355" y="487021"/>
              <a:ext cx="46154" cy="16765"/>
            </a:xfrm>
            <a:custGeom>
              <a:avLst/>
              <a:gdLst/>
              <a:ahLst/>
              <a:cxnLst/>
              <a:rect l="l" t="t" r="r" b="b"/>
              <a:pathLst>
                <a:path w="1170" h="425" extrusionOk="0">
                  <a:moveTo>
                    <a:pt x="376" y="0"/>
                  </a:moveTo>
                  <a:cubicBezTo>
                    <a:pt x="149" y="0"/>
                    <a:pt x="0" y="117"/>
                    <a:pt x="40" y="248"/>
                  </a:cubicBezTo>
                  <a:cubicBezTo>
                    <a:pt x="73" y="350"/>
                    <a:pt x="171" y="362"/>
                    <a:pt x="295" y="362"/>
                  </a:cubicBezTo>
                  <a:cubicBezTo>
                    <a:pt x="334" y="362"/>
                    <a:pt x="376" y="361"/>
                    <a:pt x="419" y="361"/>
                  </a:cubicBezTo>
                  <a:cubicBezTo>
                    <a:pt x="433" y="361"/>
                    <a:pt x="447" y="361"/>
                    <a:pt x="462" y="361"/>
                  </a:cubicBezTo>
                  <a:cubicBezTo>
                    <a:pt x="655" y="366"/>
                    <a:pt x="828" y="394"/>
                    <a:pt x="978" y="422"/>
                  </a:cubicBezTo>
                  <a:cubicBezTo>
                    <a:pt x="990" y="424"/>
                    <a:pt x="1000" y="425"/>
                    <a:pt x="1010" y="425"/>
                  </a:cubicBezTo>
                  <a:cubicBezTo>
                    <a:pt x="1137" y="425"/>
                    <a:pt x="1170" y="271"/>
                    <a:pt x="1017" y="167"/>
                  </a:cubicBezTo>
                  <a:cubicBezTo>
                    <a:pt x="886" y="77"/>
                    <a:pt x="751" y="28"/>
                    <a:pt x="431" y="3"/>
                  </a:cubicBezTo>
                  <a:cubicBezTo>
                    <a:pt x="412" y="1"/>
                    <a:pt x="394" y="0"/>
                    <a:pt x="376"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633;p68">
              <a:extLst>
                <a:ext uri="{FF2B5EF4-FFF2-40B4-BE49-F238E27FC236}">
                  <a16:creationId xmlns:a16="http://schemas.microsoft.com/office/drawing/2014/main" id="{B1B2BFC7-7B19-B02A-FE2D-AEFC04E202DC}"/>
                </a:ext>
              </a:extLst>
            </p:cNvPr>
            <p:cNvSpPr/>
            <p:nvPr/>
          </p:nvSpPr>
          <p:spPr>
            <a:xfrm>
              <a:off x="6593516" y="494595"/>
              <a:ext cx="35187" cy="21026"/>
            </a:xfrm>
            <a:custGeom>
              <a:avLst/>
              <a:gdLst/>
              <a:ahLst/>
              <a:cxnLst/>
              <a:rect l="l" t="t" r="r" b="b"/>
              <a:pathLst>
                <a:path w="892" h="533" extrusionOk="0">
                  <a:moveTo>
                    <a:pt x="614" y="0"/>
                  </a:moveTo>
                  <a:cubicBezTo>
                    <a:pt x="564" y="0"/>
                    <a:pt x="509" y="8"/>
                    <a:pt x="450" y="24"/>
                  </a:cubicBezTo>
                  <a:cubicBezTo>
                    <a:pt x="223" y="86"/>
                    <a:pt x="96" y="143"/>
                    <a:pt x="0" y="214"/>
                  </a:cubicBezTo>
                  <a:cubicBezTo>
                    <a:pt x="1" y="327"/>
                    <a:pt x="4" y="434"/>
                    <a:pt x="6" y="533"/>
                  </a:cubicBezTo>
                  <a:cubicBezTo>
                    <a:pt x="146" y="479"/>
                    <a:pt x="305" y="421"/>
                    <a:pt x="487" y="381"/>
                  </a:cubicBezTo>
                  <a:cubicBezTo>
                    <a:pt x="679" y="340"/>
                    <a:pt x="862" y="341"/>
                    <a:pt x="879" y="191"/>
                  </a:cubicBezTo>
                  <a:cubicBezTo>
                    <a:pt x="892" y="79"/>
                    <a:pt x="780" y="0"/>
                    <a:pt x="614"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34;p68">
              <a:extLst>
                <a:ext uri="{FF2B5EF4-FFF2-40B4-BE49-F238E27FC236}">
                  <a16:creationId xmlns:a16="http://schemas.microsoft.com/office/drawing/2014/main" id="{8937A213-460B-9A65-1661-3D8012A06587}"/>
                </a:ext>
              </a:extLst>
            </p:cNvPr>
            <p:cNvSpPr/>
            <p:nvPr/>
          </p:nvSpPr>
          <p:spPr>
            <a:xfrm>
              <a:off x="6630125" y="549744"/>
              <a:ext cx="25049" cy="41735"/>
            </a:xfrm>
            <a:custGeom>
              <a:avLst/>
              <a:gdLst/>
              <a:ahLst/>
              <a:cxnLst/>
              <a:rect l="l" t="t" r="r" b="b"/>
              <a:pathLst>
                <a:path w="635" h="1058" extrusionOk="0">
                  <a:moveTo>
                    <a:pt x="495" y="0"/>
                  </a:moveTo>
                  <a:cubicBezTo>
                    <a:pt x="493" y="0"/>
                    <a:pt x="492" y="0"/>
                    <a:pt x="490" y="1"/>
                  </a:cubicBezTo>
                  <a:cubicBezTo>
                    <a:pt x="350" y="14"/>
                    <a:pt x="222" y="81"/>
                    <a:pt x="133" y="191"/>
                  </a:cubicBezTo>
                  <a:cubicBezTo>
                    <a:pt x="43" y="300"/>
                    <a:pt x="0" y="438"/>
                    <a:pt x="14" y="579"/>
                  </a:cubicBezTo>
                  <a:cubicBezTo>
                    <a:pt x="27" y="719"/>
                    <a:pt x="94" y="847"/>
                    <a:pt x="204" y="937"/>
                  </a:cubicBezTo>
                  <a:cubicBezTo>
                    <a:pt x="299" y="1016"/>
                    <a:pt x="417" y="1058"/>
                    <a:pt x="540" y="1058"/>
                  </a:cubicBezTo>
                  <a:cubicBezTo>
                    <a:pt x="557" y="1058"/>
                    <a:pt x="575" y="1058"/>
                    <a:pt x="592" y="1055"/>
                  </a:cubicBezTo>
                  <a:cubicBezTo>
                    <a:pt x="617" y="1053"/>
                    <a:pt x="635" y="1030"/>
                    <a:pt x="632" y="1005"/>
                  </a:cubicBezTo>
                  <a:cubicBezTo>
                    <a:pt x="630" y="981"/>
                    <a:pt x="610" y="964"/>
                    <a:pt x="586" y="964"/>
                  </a:cubicBezTo>
                  <a:cubicBezTo>
                    <a:pt x="585" y="964"/>
                    <a:pt x="583" y="964"/>
                    <a:pt x="582" y="964"/>
                  </a:cubicBezTo>
                  <a:cubicBezTo>
                    <a:pt x="568" y="965"/>
                    <a:pt x="554" y="966"/>
                    <a:pt x="541" y="966"/>
                  </a:cubicBezTo>
                  <a:cubicBezTo>
                    <a:pt x="439" y="966"/>
                    <a:pt x="341" y="931"/>
                    <a:pt x="262" y="865"/>
                  </a:cubicBezTo>
                  <a:cubicBezTo>
                    <a:pt x="171" y="792"/>
                    <a:pt x="116" y="686"/>
                    <a:pt x="105" y="570"/>
                  </a:cubicBezTo>
                  <a:cubicBezTo>
                    <a:pt x="94" y="453"/>
                    <a:pt x="129" y="340"/>
                    <a:pt x="203" y="250"/>
                  </a:cubicBezTo>
                  <a:cubicBezTo>
                    <a:pt x="277" y="160"/>
                    <a:pt x="383" y="104"/>
                    <a:pt x="499" y="92"/>
                  </a:cubicBezTo>
                  <a:cubicBezTo>
                    <a:pt x="524" y="90"/>
                    <a:pt x="543" y="68"/>
                    <a:pt x="541" y="43"/>
                  </a:cubicBezTo>
                  <a:cubicBezTo>
                    <a:pt x="539" y="18"/>
                    <a:pt x="518"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35;p68">
              <a:extLst>
                <a:ext uri="{FF2B5EF4-FFF2-40B4-BE49-F238E27FC236}">
                  <a16:creationId xmlns:a16="http://schemas.microsoft.com/office/drawing/2014/main" id="{24A12ABF-DF78-3157-11D7-0B79AAFA5447}"/>
                </a:ext>
              </a:extLst>
            </p:cNvPr>
            <p:cNvSpPr/>
            <p:nvPr/>
          </p:nvSpPr>
          <p:spPr>
            <a:xfrm>
              <a:off x="6573319" y="387610"/>
              <a:ext cx="251991" cy="161577"/>
            </a:xfrm>
            <a:custGeom>
              <a:avLst/>
              <a:gdLst/>
              <a:ahLst/>
              <a:cxnLst/>
              <a:rect l="l" t="t" r="r" b="b"/>
              <a:pathLst>
                <a:path w="6388" h="4096" extrusionOk="0">
                  <a:moveTo>
                    <a:pt x="3394" y="0"/>
                  </a:moveTo>
                  <a:cubicBezTo>
                    <a:pt x="2561" y="0"/>
                    <a:pt x="2057" y="196"/>
                    <a:pt x="1371" y="691"/>
                  </a:cubicBezTo>
                  <a:cubicBezTo>
                    <a:pt x="903" y="1028"/>
                    <a:pt x="524" y="1489"/>
                    <a:pt x="313" y="2028"/>
                  </a:cubicBezTo>
                  <a:cubicBezTo>
                    <a:pt x="281" y="2111"/>
                    <a:pt x="252" y="2200"/>
                    <a:pt x="269" y="2288"/>
                  </a:cubicBezTo>
                  <a:cubicBezTo>
                    <a:pt x="292" y="2408"/>
                    <a:pt x="0" y="2710"/>
                    <a:pt x="120" y="2740"/>
                  </a:cubicBezTo>
                  <a:cubicBezTo>
                    <a:pt x="127" y="2742"/>
                    <a:pt x="175" y="2774"/>
                    <a:pt x="259" y="2774"/>
                  </a:cubicBezTo>
                  <a:cubicBezTo>
                    <a:pt x="341" y="2774"/>
                    <a:pt x="457" y="2744"/>
                    <a:pt x="605" y="2627"/>
                  </a:cubicBezTo>
                  <a:cubicBezTo>
                    <a:pt x="905" y="2390"/>
                    <a:pt x="901" y="2008"/>
                    <a:pt x="1038" y="1822"/>
                  </a:cubicBezTo>
                  <a:cubicBezTo>
                    <a:pt x="1175" y="1635"/>
                    <a:pt x="1449" y="1591"/>
                    <a:pt x="1637" y="1422"/>
                  </a:cubicBezTo>
                  <a:cubicBezTo>
                    <a:pt x="1784" y="1291"/>
                    <a:pt x="1916" y="1027"/>
                    <a:pt x="1935" y="831"/>
                  </a:cubicBezTo>
                  <a:cubicBezTo>
                    <a:pt x="2190" y="1211"/>
                    <a:pt x="2670" y="1027"/>
                    <a:pt x="3027" y="1232"/>
                  </a:cubicBezTo>
                  <a:cubicBezTo>
                    <a:pt x="3357" y="1422"/>
                    <a:pt x="3444" y="1829"/>
                    <a:pt x="3647" y="2039"/>
                  </a:cubicBezTo>
                  <a:cubicBezTo>
                    <a:pt x="4190" y="2597"/>
                    <a:pt x="4664" y="2625"/>
                    <a:pt x="4754" y="2625"/>
                  </a:cubicBezTo>
                  <a:cubicBezTo>
                    <a:pt x="4764" y="2625"/>
                    <a:pt x="4769" y="2625"/>
                    <a:pt x="4769" y="2625"/>
                  </a:cubicBezTo>
                  <a:lnTo>
                    <a:pt x="4769" y="2625"/>
                  </a:lnTo>
                  <a:cubicBezTo>
                    <a:pt x="4769" y="2625"/>
                    <a:pt x="4526" y="3664"/>
                    <a:pt x="4731" y="3906"/>
                  </a:cubicBezTo>
                  <a:cubicBezTo>
                    <a:pt x="4787" y="3973"/>
                    <a:pt x="4874" y="3996"/>
                    <a:pt x="4976" y="3996"/>
                  </a:cubicBezTo>
                  <a:cubicBezTo>
                    <a:pt x="5201" y="3996"/>
                    <a:pt x="5498" y="3884"/>
                    <a:pt x="5696" y="3884"/>
                  </a:cubicBezTo>
                  <a:cubicBezTo>
                    <a:pt x="5733" y="3884"/>
                    <a:pt x="5767" y="3888"/>
                    <a:pt x="5796" y="3897"/>
                  </a:cubicBezTo>
                  <a:cubicBezTo>
                    <a:pt x="5864" y="3920"/>
                    <a:pt x="5934" y="3991"/>
                    <a:pt x="6001" y="4025"/>
                  </a:cubicBezTo>
                  <a:cubicBezTo>
                    <a:pt x="6079" y="4063"/>
                    <a:pt x="6148" y="4095"/>
                    <a:pt x="6217" y="4095"/>
                  </a:cubicBezTo>
                  <a:cubicBezTo>
                    <a:pt x="6239" y="4095"/>
                    <a:pt x="6262" y="4092"/>
                    <a:pt x="6284" y="4084"/>
                  </a:cubicBezTo>
                  <a:cubicBezTo>
                    <a:pt x="6388" y="3264"/>
                    <a:pt x="6236" y="2191"/>
                    <a:pt x="5847" y="1427"/>
                  </a:cubicBezTo>
                  <a:cubicBezTo>
                    <a:pt x="5427" y="602"/>
                    <a:pt x="4735" y="59"/>
                    <a:pt x="3706" y="9"/>
                  </a:cubicBezTo>
                  <a:cubicBezTo>
                    <a:pt x="3597" y="3"/>
                    <a:pt x="3493" y="0"/>
                    <a:pt x="3394"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36;p68">
              <a:extLst>
                <a:ext uri="{FF2B5EF4-FFF2-40B4-BE49-F238E27FC236}">
                  <a16:creationId xmlns:a16="http://schemas.microsoft.com/office/drawing/2014/main" id="{B09B3AF4-2B6B-E624-59F7-0472EAED46EB}"/>
                </a:ext>
              </a:extLst>
            </p:cNvPr>
            <p:cNvSpPr/>
            <p:nvPr/>
          </p:nvSpPr>
          <p:spPr>
            <a:xfrm>
              <a:off x="6770838" y="512544"/>
              <a:ext cx="62406" cy="64812"/>
            </a:xfrm>
            <a:custGeom>
              <a:avLst/>
              <a:gdLst/>
              <a:ahLst/>
              <a:cxnLst/>
              <a:rect l="l" t="t" r="r" b="b"/>
              <a:pathLst>
                <a:path w="1582" h="1643" extrusionOk="0">
                  <a:moveTo>
                    <a:pt x="899" y="1"/>
                  </a:moveTo>
                  <a:cubicBezTo>
                    <a:pt x="606" y="1"/>
                    <a:pt x="306" y="227"/>
                    <a:pt x="168" y="580"/>
                  </a:cubicBezTo>
                  <a:cubicBezTo>
                    <a:pt x="1" y="1013"/>
                    <a:pt x="143" y="1472"/>
                    <a:pt x="487" y="1606"/>
                  </a:cubicBezTo>
                  <a:cubicBezTo>
                    <a:pt x="551" y="1631"/>
                    <a:pt x="618" y="1642"/>
                    <a:pt x="684" y="1642"/>
                  </a:cubicBezTo>
                  <a:cubicBezTo>
                    <a:pt x="977" y="1642"/>
                    <a:pt x="1277" y="1416"/>
                    <a:pt x="1414" y="1063"/>
                  </a:cubicBezTo>
                  <a:cubicBezTo>
                    <a:pt x="1582" y="631"/>
                    <a:pt x="1440" y="171"/>
                    <a:pt x="1095" y="37"/>
                  </a:cubicBezTo>
                  <a:cubicBezTo>
                    <a:pt x="1031" y="12"/>
                    <a:pt x="965" y="1"/>
                    <a:pt x="899"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37;p68">
              <a:extLst>
                <a:ext uri="{FF2B5EF4-FFF2-40B4-BE49-F238E27FC236}">
                  <a16:creationId xmlns:a16="http://schemas.microsoft.com/office/drawing/2014/main" id="{A9C2C945-6F9A-EC7D-4084-6F53CF68F22B}"/>
                </a:ext>
              </a:extLst>
            </p:cNvPr>
            <p:cNvSpPr/>
            <p:nvPr/>
          </p:nvSpPr>
          <p:spPr>
            <a:xfrm>
              <a:off x="6632216" y="606905"/>
              <a:ext cx="47061" cy="20276"/>
            </a:xfrm>
            <a:custGeom>
              <a:avLst/>
              <a:gdLst/>
              <a:ahLst/>
              <a:cxnLst/>
              <a:rect l="l" t="t" r="r" b="b"/>
              <a:pathLst>
                <a:path w="1193" h="514" extrusionOk="0">
                  <a:moveTo>
                    <a:pt x="1192" y="0"/>
                  </a:moveTo>
                  <a:cubicBezTo>
                    <a:pt x="1192" y="0"/>
                    <a:pt x="1192" y="1"/>
                    <a:pt x="1192" y="1"/>
                  </a:cubicBezTo>
                  <a:lnTo>
                    <a:pt x="1192" y="1"/>
                  </a:lnTo>
                  <a:cubicBezTo>
                    <a:pt x="1192" y="1"/>
                    <a:pt x="1192" y="1"/>
                    <a:pt x="1192" y="1"/>
                  </a:cubicBezTo>
                  <a:lnTo>
                    <a:pt x="1192" y="0"/>
                  </a:lnTo>
                  <a:close/>
                  <a:moveTo>
                    <a:pt x="1192" y="1"/>
                  </a:moveTo>
                  <a:cubicBezTo>
                    <a:pt x="1179" y="3"/>
                    <a:pt x="832" y="51"/>
                    <a:pt x="470" y="51"/>
                  </a:cubicBezTo>
                  <a:cubicBezTo>
                    <a:pt x="307" y="51"/>
                    <a:pt x="141" y="41"/>
                    <a:pt x="0" y="13"/>
                  </a:cubicBezTo>
                  <a:lnTo>
                    <a:pt x="0" y="13"/>
                  </a:lnTo>
                  <a:cubicBezTo>
                    <a:pt x="0" y="13"/>
                    <a:pt x="123" y="501"/>
                    <a:pt x="541" y="513"/>
                  </a:cubicBezTo>
                  <a:cubicBezTo>
                    <a:pt x="549" y="513"/>
                    <a:pt x="557" y="513"/>
                    <a:pt x="564" y="513"/>
                  </a:cubicBezTo>
                  <a:cubicBezTo>
                    <a:pt x="878" y="513"/>
                    <a:pt x="1105" y="301"/>
                    <a:pt x="1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38;p68">
              <a:extLst>
                <a:ext uri="{FF2B5EF4-FFF2-40B4-BE49-F238E27FC236}">
                  <a16:creationId xmlns:a16="http://schemas.microsoft.com/office/drawing/2014/main" id="{493C3B79-A12A-804A-8303-2ABA38487BFB}"/>
                </a:ext>
              </a:extLst>
            </p:cNvPr>
            <p:cNvSpPr/>
            <p:nvPr/>
          </p:nvSpPr>
          <p:spPr>
            <a:xfrm>
              <a:off x="6632216" y="606945"/>
              <a:ext cx="47061" cy="7495"/>
            </a:xfrm>
            <a:custGeom>
              <a:avLst/>
              <a:gdLst/>
              <a:ahLst/>
              <a:cxnLst/>
              <a:rect l="l" t="t" r="r" b="b"/>
              <a:pathLst>
                <a:path w="1193" h="190" extrusionOk="0">
                  <a:moveTo>
                    <a:pt x="1192" y="0"/>
                  </a:moveTo>
                  <a:lnTo>
                    <a:pt x="1192" y="0"/>
                  </a:lnTo>
                  <a:cubicBezTo>
                    <a:pt x="997" y="28"/>
                    <a:pt x="790" y="42"/>
                    <a:pt x="568" y="42"/>
                  </a:cubicBezTo>
                  <a:cubicBezTo>
                    <a:pt x="389" y="42"/>
                    <a:pt x="200" y="33"/>
                    <a:pt x="0" y="12"/>
                  </a:cubicBezTo>
                  <a:lnTo>
                    <a:pt x="0" y="12"/>
                  </a:lnTo>
                  <a:cubicBezTo>
                    <a:pt x="0" y="12"/>
                    <a:pt x="88" y="176"/>
                    <a:pt x="476" y="189"/>
                  </a:cubicBezTo>
                  <a:cubicBezTo>
                    <a:pt x="488" y="190"/>
                    <a:pt x="500" y="190"/>
                    <a:pt x="513" y="190"/>
                  </a:cubicBezTo>
                  <a:cubicBezTo>
                    <a:pt x="884" y="190"/>
                    <a:pt x="1192" y="0"/>
                    <a:pt x="1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39;p68">
              <a:extLst>
                <a:ext uri="{FF2B5EF4-FFF2-40B4-BE49-F238E27FC236}">
                  <a16:creationId xmlns:a16="http://schemas.microsoft.com/office/drawing/2014/main" id="{CD93072F-9FD6-9868-2887-17E35D56E4D5}"/>
                </a:ext>
              </a:extLst>
            </p:cNvPr>
            <p:cNvSpPr/>
            <p:nvPr/>
          </p:nvSpPr>
          <p:spPr>
            <a:xfrm>
              <a:off x="6794271" y="531834"/>
              <a:ext cx="24339" cy="28639"/>
            </a:xfrm>
            <a:custGeom>
              <a:avLst/>
              <a:gdLst/>
              <a:ahLst/>
              <a:cxnLst/>
              <a:rect l="l" t="t" r="r" b="b"/>
              <a:pathLst>
                <a:path w="617" h="726" extrusionOk="0">
                  <a:moveTo>
                    <a:pt x="322" y="0"/>
                  </a:moveTo>
                  <a:cubicBezTo>
                    <a:pt x="305" y="0"/>
                    <a:pt x="288" y="10"/>
                    <a:pt x="280" y="27"/>
                  </a:cubicBezTo>
                  <a:cubicBezTo>
                    <a:pt x="270" y="51"/>
                    <a:pt x="280" y="78"/>
                    <a:pt x="304" y="89"/>
                  </a:cubicBezTo>
                  <a:cubicBezTo>
                    <a:pt x="447" y="152"/>
                    <a:pt x="512" y="321"/>
                    <a:pt x="447" y="464"/>
                  </a:cubicBezTo>
                  <a:cubicBezTo>
                    <a:pt x="400" y="570"/>
                    <a:pt x="296" y="633"/>
                    <a:pt x="186" y="633"/>
                  </a:cubicBezTo>
                  <a:cubicBezTo>
                    <a:pt x="148" y="633"/>
                    <a:pt x="109" y="625"/>
                    <a:pt x="71" y="609"/>
                  </a:cubicBezTo>
                  <a:cubicBezTo>
                    <a:pt x="65" y="606"/>
                    <a:pt x="59" y="604"/>
                    <a:pt x="53" y="604"/>
                  </a:cubicBezTo>
                  <a:cubicBezTo>
                    <a:pt x="35" y="604"/>
                    <a:pt x="18" y="615"/>
                    <a:pt x="11" y="632"/>
                  </a:cubicBezTo>
                  <a:cubicBezTo>
                    <a:pt x="0" y="656"/>
                    <a:pt x="11" y="682"/>
                    <a:pt x="34" y="693"/>
                  </a:cubicBezTo>
                  <a:cubicBezTo>
                    <a:pt x="83" y="715"/>
                    <a:pt x="135" y="725"/>
                    <a:pt x="187" y="725"/>
                  </a:cubicBezTo>
                  <a:cubicBezTo>
                    <a:pt x="331" y="725"/>
                    <a:pt x="469" y="642"/>
                    <a:pt x="531" y="502"/>
                  </a:cubicBezTo>
                  <a:cubicBezTo>
                    <a:pt x="617" y="313"/>
                    <a:pt x="530" y="89"/>
                    <a:pt x="341" y="4"/>
                  </a:cubicBezTo>
                  <a:cubicBezTo>
                    <a:pt x="335" y="1"/>
                    <a:pt x="329"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40;p68">
              <a:extLst>
                <a:ext uri="{FF2B5EF4-FFF2-40B4-BE49-F238E27FC236}">
                  <a16:creationId xmlns:a16="http://schemas.microsoft.com/office/drawing/2014/main" id="{AB533FB2-A28B-2857-BAB0-452AF28455CC}"/>
                </a:ext>
              </a:extLst>
            </p:cNvPr>
            <p:cNvSpPr/>
            <p:nvPr/>
          </p:nvSpPr>
          <p:spPr>
            <a:xfrm>
              <a:off x="6754980" y="367491"/>
              <a:ext cx="75424" cy="58895"/>
            </a:xfrm>
            <a:custGeom>
              <a:avLst/>
              <a:gdLst/>
              <a:ahLst/>
              <a:cxnLst/>
              <a:rect l="l" t="t" r="r" b="b"/>
              <a:pathLst>
                <a:path w="1912" h="1493" extrusionOk="0">
                  <a:moveTo>
                    <a:pt x="182" y="0"/>
                  </a:moveTo>
                  <a:cubicBezTo>
                    <a:pt x="134" y="0"/>
                    <a:pt x="87" y="6"/>
                    <a:pt x="40" y="17"/>
                  </a:cubicBezTo>
                  <a:cubicBezTo>
                    <a:pt x="16" y="23"/>
                    <a:pt x="1" y="48"/>
                    <a:pt x="7" y="72"/>
                  </a:cubicBezTo>
                  <a:cubicBezTo>
                    <a:pt x="12" y="94"/>
                    <a:pt x="32" y="108"/>
                    <a:pt x="53" y="108"/>
                  </a:cubicBezTo>
                  <a:cubicBezTo>
                    <a:pt x="56" y="108"/>
                    <a:pt x="59" y="107"/>
                    <a:pt x="62" y="107"/>
                  </a:cubicBezTo>
                  <a:cubicBezTo>
                    <a:pt x="102" y="97"/>
                    <a:pt x="143" y="93"/>
                    <a:pt x="185" y="93"/>
                  </a:cubicBezTo>
                  <a:cubicBezTo>
                    <a:pt x="393" y="93"/>
                    <a:pt x="622" y="208"/>
                    <a:pt x="819" y="416"/>
                  </a:cubicBezTo>
                  <a:cubicBezTo>
                    <a:pt x="904" y="507"/>
                    <a:pt x="980" y="606"/>
                    <a:pt x="1045" y="712"/>
                  </a:cubicBezTo>
                  <a:cubicBezTo>
                    <a:pt x="1073" y="759"/>
                    <a:pt x="1100" y="808"/>
                    <a:pt x="1126" y="856"/>
                  </a:cubicBezTo>
                  <a:cubicBezTo>
                    <a:pt x="1176" y="946"/>
                    <a:pt x="1228" y="1040"/>
                    <a:pt x="1293" y="1125"/>
                  </a:cubicBezTo>
                  <a:cubicBezTo>
                    <a:pt x="1432" y="1304"/>
                    <a:pt x="1630" y="1434"/>
                    <a:pt x="1849" y="1491"/>
                  </a:cubicBezTo>
                  <a:cubicBezTo>
                    <a:pt x="1852" y="1491"/>
                    <a:pt x="1856" y="1493"/>
                    <a:pt x="1860" y="1493"/>
                  </a:cubicBezTo>
                  <a:cubicBezTo>
                    <a:pt x="1881" y="1493"/>
                    <a:pt x="1899" y="1478"/>
                    <a:pt x="1905" y="1458"/>
                  </a:cubicBezTo>
                  <a:cubicBezTo>
                    <a:pt x="1911" y="1434"/>
                    <a:pt x="1897" y="1408"/>
                    <a:pt x="1872" y="1401"/>
                  </a:cubicBezTo>
                  <a:cubicBezTo>
                    <a:pt x="1672" y="1349"/>
                    <a:pt x="1492" y="1231"/>
                    <a:pt x="1366" y="1069"/>
                  </a:cubicBezTo>
                  <a:cubicBezTo>
                    <a:pt x="1305" y="989"/>
                    <a:pt x="1258" y="903"/>
                    <a:pt x="1207" y="811"/>
                  </a:cubicBezTo>
                  <a:cubicBezTo>
                    <a:pt x="1179" y="762"/>
                    <a:pt x="1153" y="712"/>
                    <a:pt x="1123" y="664"/>
                  </a:cubicBezTo>
                  <a:cubicBezTo>
                    <a:pt x="1055" y="552"/>
                    <a:pt x="975" y="448"/>
                    <a:pt x="886" y="354"/>
                  </a:cubicBezTo>
                  <a:cubicBezTo>
                    <a:pt x="671" y="126"/>
                    <a:pt x="417"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41;p68">
              <a:extLst>
                <a:ext uri="{FF2B5EF4-FFF2-40B4-BE49-F238E27FC236}">
                  <a16:creationId xmlns:a16="http://schemas.microsoft.com/office/drawing/2014/main" id="{FFA558D4-B617-AAD5-9EB2-23204517D834}"/>
                </a:ext>
              </a:extLst>
            </p:cNvPr>
            <p:cNvSpPr/>
            <p:nvPr/>
          </p:nvSpPr>
          <p:spPr>
            <a:xfrm>
              <a:off x="6772100" y="443982"/>
              <a:ext cx="42761" cy="23195"/>
            </a:xfrm>
            <a:custGeom>
              <a:avLst/>
              <a:gdLst/>
              <a:ahLst/>
              <a:cxnLst/>
              <a:rect l="l" t="t" r="r" b="b"/>
              <a:pathLst>
                <a:path w="1084" h="588" extrusionOk="0">
                  <a:moveTo>
                    <a:pt x="51" y="1"/>
                  </a:moveTo>
                  <a:cubicBezTo>
                    <a:pt x="39" y="1"/>
                    <a:pt x="27" y="5"/>
                    <a:pt x="18" y="15"/>
                  </a:cubicBezTo>
                  <a:cubicBezTo>
                    <a:pt x="0" y="33"/>
                    <a:pt x="0" y="62"/>
                    <a:pt x="19" y="80"/>
                  </a:cubicBezTo>
                  <a:cubicBezTo>
                    <a:pt x="294" y="343"/>
                    <a:pt x="651" y="524"/>
                    <a:pt x="1027" y="588"/>
                  </a:cubicBezTo>
                  <a:lnTo>
                    <a:pt x="1034" y="588"/>
                  </a:lnTo>
                  <a:cubicBezTo>
                    <a:pt x="1057" y="588"/>
                    <a:pt x="1076" y="572"/>
                    <a:pt x="1080" y="549"/>
                  </a:cubicBezTo>
                  <a:cubicBezTo>
                    <a:pt x="1084" y="524"/>
                    <a:pt x="1067" y="501"/>
                    <a:pt x="1043" y="496"/>
                  </a:cubicBezTo>
                  <a:cubicBezTo>
                    <a:pt x="685" y="436"/>
                    <a:pt x="344" y="265"/>
                    <a:pt x="83" y="14"/>
                  </a:cubicBezTo>
                  <a:cubicBezTo>
                    <a:pt x="74" y="5"/>
                    <a:pt x="63"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642;p68">
              <a:extLst>
                <a:ext uri="{FF2B5EF4-FFF2-40B4-BE49-F238E27FC236}">
                  <a16:creationId xmlns:a16="http://schemas.microsoft.com/office/drawing/2014/main" id="{80E85A8F-1B8D-BA4F-3E9D-F1CE6C45055A}"/>
                </a:ext>
              </a:extLst>
            </p:cNvPr>
            <p:cNvSpPr/>
            <p:nvPr/>
          </p:nvSpPr>
          <p:spPr>
            <a:xfrm>
              <a:off x="6597027" y="366071"/>
              <a:ext cx="45720" cy="27179"/>
            </a:xfrm>
            <a:custGeom>
              <a:avLst/>
              <a:gdLst/>
              <a:ahLst/>
              <a:cxnLst/>
              <a:rect l="l" t="t" r="r" b="b"/>
              <a:pathLst>
                <a:path w="1159" h="689" extrusionOk="0">
                  <a:moveTo>
                    <a:pt x="980" y="1"/>
                  </a:moveTo>
                  <a:cubicBezTo>
                    <a:pt x="576" y="1"/>
                    <a:pt x="176" y="252"/>
                    <a:pt x="11" y="623"/>
                  </a:cubicBezTo>
                  <a:cubicBezTo>
                    <a:pt x="0" y="646"/>
                    <a:pt x="11" y="674"/>
                    <a:pt x="35" y="683"/>
                  </a:cubicBezTo>
                  <a:cubicBezTo>
                    <a:pt x="41" y="687"/>
                    <a:pt x="47" y="688"/>
                    <a:pt x="53" y="688"/>
                  </a:cubicBezTo>
                  <a:cubicBezTo>
                    <a:pt x="71" y="688"/>
                    <a:pt x="88" y="677"/>
                    <a:pt x="95" y="661"/>
                  </a:cubicBezTo>
                  <a:cubicBezTo>
                    <a:pt x="246" y="321"/>
                    <a:pt x="611" y="93"/>
                    <a:pt x="980" y="93"/>
                  </a:cubicBezTo>
                  <a:cubicBezTo>
                    <a:pt x="1021" y="93"/>
                    <a:pt x="1062" y="96"/>
                    <a:pt x="1103" y="102"/>
                  </a:cubicBezTo>
                  <a:cubicBezTo>
                    <a:pt x="1105" y="102"/>
                    <a:pt x="1107" y="102"/>
                    <a:pt x="1109" y="102"/>
                  </a:cubicBezTo>
                  <a:cubicBezTo>
                    <a:pt x="1131" y="102"/>
                    <a:pt x="1152" y="85"/>
                    <a:pt x="1155" y="62"/>
                  </a:cubicBezTo>
                  <a:cubicBezTo>
                    <a:pt x="1158" y="37"/>
                    <a:pt x="1140" y="14"/>
                    <a:pt x="1115" y="10"/>
                  </a:cubicBezTo>
                  <a:cubicBezTo>
                    <a:pt x="1070" y="4"/>
                    <a:pt x="1025" y="1"/>
                    <a:pt x="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643;p68">
              <a:extLst>
                <a:ext uri="{FF2B5EF4-FFF2-40B4-BE49-F238E27FC236}">
                  <a16:creationId xmlns:a16="http://schemas.microsoft.com/office/drawing/2014/main" id="{4263D875-75EA-D12F-2DDC-8CF928EBF0B1}"/>
                </a:ext>
              </a:extLst>
            </p:cNvPr>
            <p:cNvSpPr/>
            <p:nvPr/>
          </p:nvSpPr>
          <p:spPr>
            <a:xfrm>
              <a:off x="6569216" y="458065"/>
              <a:ext cx="21814" cy="31558"/>
            </a:xfrm>
            <a:custGeom>
              <a:avLst/>
              <a:gdLst/>
              <a:ahLst/>
              <a:cxnLst/>
              <a:rect l="l" t="t" r="r" b="b"/>
              <a:pathLst>
                <a:path w="553" h="800" extrusionOk="0">
                  <a:moveTo>
                    <a:pt x="503" y="0"/>
                  </a:moveTo>
                  <a:cubicBezTo>
                    <a:pt x="481" y="0"/>
                    <a:pt x="462" y="16"/>
                    <a:pt x="457" y="38"/>
                  </a:cubicBezTo>
                  <a:cubicBezTo>
                    <a:pt x="409" y="310"/>
                    <a:pt x="252" y="557"/>
                    <a:pt x="27" y="716"/>
                  </a:cubicBezTo>
                  <a:cubicBezTo>
                    <a:pt x="6" y="730"/>
                    <a:pt x="1" y="759"/>
                    <a:pt x="15" y="780"/>
                  </a:cubicBezTo>
                  <a:cubicBezTo>
                    <a:pt x="25" y="793"/>
                    <a:pt x="38" y="799"/>
                    <a:pt x="54" y="799"/>
                  </a:cubicBezTo>
                  <a:cubicBezTo>
                    <a:pt x="62" y="799"/>
                    <a:pt x="72" y="797"/>
                    <a:pt x="79" y="791"/>
                  </a:cubicBezTo>
                  <a:cubicBezTo>
                    <a:pt x="326" y="619"/>
                    <a:pt x="496" y="350"/>
                    <a:pt x="547" y="55"/>
                  </a:cubicBezTo>
                  <a:cubicBezTo>
                    <a:pt x="552" y="30"/>
                    <a:pt x="535" y="6"/>
                    <a:pt x="510" y="1"/>
                  </a:cubicBezTo>
                  <a:cubicBezTo>
                    <a:pt x="508" y="1"/>
                    <a:pt x="506" y="0"/>
                    <a:pt x="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44;p68">
              <a:extLst>
                <a:ext uri="{FF2B5EF4-FFF2-40B4-BE49-F238E27FC236}">
                  <a16:creationId xmlns:a16="http://schemas.microsoft.com/office/drawing/2014/main" id="{0ADEFC75-F8A4-5CF6-6E81-16EF7E766C1F}"/>
                </a:ext>
              </a:extLst>
            </p:cNvPr>
            <p:cNvSpPr/>
            <p:nvPr/>
          </p:nvSpPr>
          <p:spPr>
            <a:xfrm>
              <a:off x="6677818" y="391082"/>
              <a:ext cx="30059" cy="12939"/>
            </a:xfrm>
            <a:custGeom>
              <a:avLst/>
              <a:gdLst/>
              <a:ahLst/>
              <a:cxnLst/>
              <a:rect l="l" t="t" r="r" b="b"/>
              <a:pathLst>
                <a:path w="762" h="328" extrusionOk="0">
                  <a:moveTo>
                    <a:pt x="52" y="1"/>
                  </a:moveTo>
                  <a:cubicBezTo>
                    <a:pt x="43" y="1"/>
                    <a:pt x="34" y="3"/>
                    <a:pt x="27" y="8"/>
                  </a:cubicBezTo>
                  <a:cubicBezTo>
                    <a:pt x="5" y="22"/>
                    <a:pt x="0" y="51"/>
                    <a:pt x="15" y="72"/>
                  </a:cubicBezTo>
                  <a:cubicBezTo>
                    <a:pt x="53" y="130"/>
                    <a:pt x="104" y="197"/>
                    <a:pt x="172" y="244"/>
                  </a:cubicBezTo>
                  <a:cubicBezTo>
                    <a:pt x="264" y="308"/>
                    <a:pt x="371" y="328"/>
                    <a:pt x="483" y="328"/>
                  </a:cubicBezTo>
                  <a:cubicBezTo>
                    <a:pt x="560" y="328"/>
                    <a:pt x="641" y="318"/>
                    <a:pt x="719" y="307"/>
                  </a:cubicBezTo>
                  <a:cubicBezTo>
                    <a:pt x="744" y="303"/>
                    <a:pt x="761" y="281"/>
                    <a:pt x="757" y="255"/>
                  </a:cubicBezTo>
                  <a:cubicBezTo>
                    <a:pt x="754" y="232"/>
                    <a:pt x="735" y="215"/>
                    <a:pt x="712" y="215"/>
                  </a:cubicBezTo>
                  <a:cubicBezTo>
                    <a:pt x="710" y="215"/>
                    <a:pt x="708" y="215"/>
                    <a:pt x="706" y="216"/>
                  </a:cubicBezTo>
                  <a:cubicBezTo>
                    <a:pt x="628" y="227"/>
                    <a:pt x="553" y="236"/>
                    <a:pt x="481" y="236"/>
                  </a:cubicBezTo>
                  <a:cubicBezTo>
                    <a:pt x="386" y="236"/>
                    <a:pt x="298" y="220"/>
                    <a:pt x="225" y="169"/>
                  </a:cubicBezTo>
                  <a:cubicBezTo>
                    <a:pt x="169" y="130"/>
                    <a:pt x="125" y="72"/>
                    <a:pt x="90" y="21"/>
                  </a:cubicBezTo>
                  <a:cubicBezTo>
                    <a:pt x="81" y="8"/>
                    <a:pt x="67"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45;p68">
              <a:extLst>
                <a:ext uri="{FF2B5EF4-FFF2-40B4-BE49-F238E27FC236}">
                  <a16:creationId xmlns:a16="http://schemas.microsoft.com/office/drawing/2014/main" id="{DF91A065-53D3-4EE6-5DE6-68093EA64CD3}"/>
                </a:ext>
              </a:extLst>
            </p:cNvPr>
            <p:cNvSpPr/>
            <p:nvPr/>
          </p:nvSpPr>
          <p:spPr>
            <a:xfrm>
              <a:off x="6178477" y="987742"/>
              <a:ext cx="189782" cy="101301"/>
            </a:xfrm>
            <a:custGeom>
              <a:avLst/>
              <a:gdLst/>
              <a:ahLst/>
              <a:cxnLst/>
              <a:rect l="l" t="t" r="r" b="b"/>
              <a:pathLst>
                <a:path w="4811" h="2568" extrusionOk="0">
                  <a:moveTo>
                    <a:pt x="3885" y="1"/>
                  </a:moveTo>
                  <a:cubicBezTo>
                    <a:pt x="3885" y="1"/>
                    <a:pt x="2577" y="473"/>
                    <a:pt x="1533" y="720"/>
                  </a:cubicBezTo>
                  <a:cubicBezTo>
                    <a:pt x="1490" y="730"/>
                    <a:pt x="1420" y="733"/>
                    <a:pt x="1338" y="733"/>
                  </a:cubicBezTo>
                  <a:cubicBezTo>
                    <a:pt x="1208" y="733"/>
                    <a:pt x="1049" y="725"/>
                    <a:pt x="916" y="725"/>
                  </a:cubicBezTo>
                  <a:cubicBezTo>
                    <a:pt x="810" y="725"/>
                    <a:pt x="721" y="730"/>
                    <a:pt x="680" y="749"/>
                  </a:cubicBezTo>
                  <a:cubicBezTo>
                    <a:pt x="553" y="804"/>
                    <a:pt x="203" y="1201"/>
                    <a:pt x="152" y="1269"/>
                  </a:cubicBezTo>
                  <a:cubicBezTo>
                    <a:pt x="46" y="1410"/>
                    <a:pt x="1" y="1888"/>
                    <a:pt x="17" y="2063"/>
                  </a:cubicBezTo>
                  <a:cubicBezTo>
                    <a:pt x="35" y="2240"/>
                    <a:pt x="157" y="2279"/>
                    <a:pt x="341" y="2368"/>
                  </a:cubicBezTo>
                  <a:cubicBezTo>
                    <a:pt x="524" y="2457"/>
                    <a:pt x="813" y="2568"/>
                    <a:pt x="902" y="2568"/>
                  </a:cubicBezTo>
                  <a:cubicBezTo>
                    <a:pt x="991" y="2568"/>
                    <a:pt x="1149" y="2452"/>
                    <a:pt x="1149" y="2452"/>
                  </a:cubicBezTo>
                  <a:cubicBezTo>
                    <a:pt x="1149" y="2452"/>
                    <a:pt x="1056" y="2143"/>
                    <a:pt x="1070" y="2040"/>
                  </a:cubicBezTo>
                  <a:cubicBezTo>
                    <a:pt x="1083" y="1939"/>
                    <a:pt x="1566" y="1731"/>
                    <a:pt x="1654" y="1707"/>
                  </a:cubicBezTo>
                  <a:cubicBezTo>
                    <a:pt x="1742" y="1683"/>
                    <a:pt x="4688" y="1129"/>
                    <a:pt x="4688" y="1129"/>
                  </a:cubicBezTo>
                  <a:cubicBezTo>
                    <a:pt x="4811" y="859"/>
                    <a:pt x="3885" y="1"/>
                    <a:pt x="3885"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46;p68">
              <a:extLst>
                <a:ext uri="{FF2B5EF4-FFF2-40B4-BE49-F238E27FC236}">
                  <a16:creationId xmlns:a16="http://schemas.microsoft.com/office/drawing/2014/main" id="{9CC29717-785D-2DF5-251C-7F29D90FB957}"/>
                </a:ext>
              </a:extLst>
            </p:cNvPr>
            <p:cNvSpPr/>
            <p:nvPr/>
          </p:nvSpPr>
          <p:spPr>
            <a:xfrm>
              <a:off x="6189010" y="1030544"/>
              <a:ext cx="22406" cy="44457"/>
            </a:xfrm>
            <a:custGeom>
              <a:avLst/>
              <a:gdLst/>
              <a:ahLst/>
              <a:cxnLst/>
              <a:rect l="l" t="t" r="r" b="b"/>
              <a:pathLst>
                <a:path w="568" h="1127" extrusionOk="0">
                  <a:moveTo>
                    <a:pt x="522" y="0"/>
                  </a:moveTo>
                  <a:cubicBezTo>
                    <a:pt x="516" y="0"/>
                    <a:pt x="509" y="2"/>
                    <a:pt x="503" y="5"/>
                  </a:cubicBezTo>
                  <a:cubicBezTo>
                    <a:pt x="466" y="26"/>
                    <a:pt x="131" y="210"/>
                    <a:pt x="68" y="285"/>
                  </a:cubicBezTo>
                  <a:cubicBezTo>
                    <a:pt x="7" y="358"/>
                    <a:pt x="1" y="870"/>
                    <a:pt x="1" y="1087"/>
                  </a:cubicBezTo>
                  <a:cubicBezTo>
                    <a:pt x="1" y="1108"/>
                    <a:pt x="19" y="1126"/>
                    <a:pt x="41" y="1126"/>
                  </a:cubicBezTo>
                  <a:cubicBezTo>
                    <a:pt x="62" y="1126"/>
                    <a:pt x="80" y="1108"/>
                    <a:pt x="80" y="1087"/>
                  </a:cubicBezTo>
                  <a:cubicBezTo>
                    <a:pt x="80" y="753"/>
                    <a:pt x="100" y="381"/>
                    <a:pt x="130" y="335"/>
                  </a:cubicBezTo>
                  <a:cubicBezTo>
                    <a:pt x="169" y="288"/>
                    <a:pt x="403" y="151"/>
                    <a:pt x="541" y="75"/>
                  </a:cubicBezTo>
                  <a:cubicBezTo>
                    <a:pt x="561" y="64"/>
                    <a:pt x="568" y="40"/>
                    <a:pt x="557" y="21"/>
                  </a:cubicBezTo>
                  <a:cubicBezTo>
                    <a:pt x="551" y="8"/>
                    <a:pt x="537"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47;p68">
              <a:extLst>
                <a:ext uri="{FF2B5EF4-FFF2-40B4-BE49-F238E27FC236}">
                  <a16:creationId xmlns:a16="http://schemas.microsoft.com/office/drawing/2014/main" id="{0C5BD6F4-0145-4506-C650-B8C946257CB2}"/>
                </a:ext>
              </a:extLst>
            </p:cNvPr>
            <p:cNvSpPr/>
            <p:nvPr/>
          </p:nvSpPr>
          <p:spPr>
            <a:xfrm>
              <a:off x="6202620" y="1032359"/>
              <a:ext cx="22722" cy="50059"/>
            </a:xfrm>
            <a:custGeom>
              <a:avLst/>
              <a:gdLst/>
              <a:ahLst/>
              <a:cxnLst/>
              <a:rect l="l" t="t" r="r" b="b"/>
              <a:pathLst>
                <a:path w="576" h="1269" extrusionOk="0">
                  <a:moveTo>
                    <a:pt x="530" y="1"/>
                  </a:moveTo>
                  <a:cubicBezTo>
                    <a:pt x="522" y="1"/>
                    <a:pt x="513" y="3"/>
                    <a:pt x="506" y="9"/>
                  </a:cubicBezTo>
                  <a:cubicBezTo>
                    <a:pt x="491" y="21"/>
                    <a:pt x="146" y="286"/>
                    <a:pt x="72" y="409"/>
                  </a:cubicBezTo>
                  <a:cubicBezTo>
                    <a:pt x="0" y="530"/>
                    <a:pt x="25" y="1114"/>
                    <a:pt x="31" y="1231"/>
                  </a:cubicBezTo>
                  <a:cubicBezTo>
                    <a:pt x="33" y="1251"/>
                    <a:pt x="51" y="1268"/>
                    <a:pt x="71" y="1268"/>
                  </a:cubicBezTo>
                  <a:lnTo>
                    <a:pt x="74" y="1268"/>
                  </a:lnTo>
                  <a:cubicBezTo>
                    <a:pt x="97" y="1267"/>
                    <a:pt x="113" y="1248"/>
                    <a:pt x="112" y="1226"/>
                  </a:cubicBezTo>
                  <a:cubicBezTo>
                    <a:pt x="99" y="967"/>
                    <a:pt x="94" y="528"/>
                    <a:pt x="141" y="450"/>
                  </a:cubicBezTo>
                  <a:cubicBezTo>
                    <a:pt x="196" y="358"/>
                    <a:pt x="458" y="146"/>
                    <a:pt x="554" y="73"/>
                  </a:cubicBezTo>
                  <a:cubicBezTo>
                    <a:pt x="572" y="59"/>
                    <a:pt x="576" y="34"/>
                    <a:pt x="562" y="16"/>
                  </a:cubicBezTo>
                  <a:cubicBezTo>
                    <a:pt x="554" y="6"/>
                    <a:pt x="542" y="1"/>
                    <a:pt x="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48;p68">
              <a:extLst>
                <a:ext uri="{FF2B5EF4-FFF2-40B4-BE49-F238E27FC236}">
                  <a16:creationId xmlns:a16="http://schemas.microsoft.com/office/drawing/2014/main" id="{F2236C83-6455-C21E-7F42-421BEE1B27DB}"/>
                </a:ext>
              </a:extLst>
            </p:cNvPr>
            <p:cNvSpPr/>
            <p:nvPr/>
          </p:nvSpPr>
          <p:spPr>
            <a:xfrm>
              <a:off x="6496591" y="924427"/>
              <a:ext cx="37712" cy="18659"/>
            </a:xfrm>
            <a:custGeom>
              <a:avLst/>
              <a:gdLst/>
              <a:ahLst/>
              <a:cxnLst/>
              <a:rect l="l" t="t" r="r" b="b"/>
              <a:pathLst>
                <a:path w="956" h="473" extrusionOk="0">
                  <a:moveTo>
                    <a:pt x="122" y="0"/>
                  </a:moveTo>
                  <a:cubicBezTo>
                    <a:pt x="116" y="0"/>
                    <a:pt x="110" y="2"/>
                    <a:pt x="104" y="5"/>
                  </a:cubicBezTo>
                  <a:cubicBezTo>
                    <a:pt x="85" y="15"/>
                    <a:pt x="77" y="39"/>
                    <a:pt x="88" y="59"/>
                  </a:cubicBezTo>
                  <a:cubicBezTo>
                    <a:pt x="137" y="159"/>
                    <a:pt x="191" y="257"/>
                    <a:pt x="248" y="355"/>
                  </a:cubicBezTo>
                  <a:lnTo>
                    <a:pt x="61" y="284"/>
                  </a:lnTo>
                  <a:cubicBezTo>
                    <a:pt x="56" y="282"/>
                    <a:pt x="51" y="281"/>
                    <a:pt x="47" y="281"/>
                  </a:cubicBezTo>
                  <a:cubicBezTo>
                    <a:pt x="30" y="281"/>
                    <a:pt x="15" y="291"/>
                    <a:pt x="9" y="307"/>
                  </a:cubicBezTo>
                  <a:cubicBezTo>
                    <a:pt x="1" y="327"/>
                    <a:pt x="12" y="350"/>
                    <a:pt x="32" y="359"/>
                  </a:cubicBezTo>
                  <a:lnTo>
                    <a:pt x="325" y="471"/>
                  </a:lnTo>
                  <a:cubicBezTo>
                    <a:pt x="330" y="472"/>
                    <a:pt x="334" y="473"/>
                    <a:pt x="339" y="473"/>
                  </a:cubicBezTo>
                  <a:cubicBezTo>
                    <a:pt x="350" y="473"/>
                    <a:pt x="362" y="468"/>
                    <a:pt x="369" y="458"/>
                  </a:cubicBezTo>
                  <a:cubicBezTo>
                    <a:pt x="380" y="445"/>
                    <a:pt x="383" y="427"/>
                    <a:pt x="373" y="413"/>
                  </a:cubicBezTo>
                  <a:cubicBezTo>
                    <a:pt x="332" y="343"/>
                    <a:pt x="291" y="272"/>
                    <a:pt x="251" y="200"/>
                  </a:cubicBezTo>
                  <a:lnTo>
                    <a:pt x="251" y="200"/>
                  </a:lnTo>
                  <a:cubicBezTo>
                    <a:pt x="278" y="213"/>
                    <a:pt x="307" y="224"/>
                    <a:pt x="336" y="236"/>
                  </a:cubicBezTo>
                  <a:lnTo>
                    <a:pt x="896" y="456"/>
                  </a:lnTo>
                  <a:cubicBezTo>
                    <a:pt x="901" y="458"/>
                    <a:pt x="906" y="459"/>
                    <a:pt x="911" y="459"/>
                  </a:cubicBezTo>
                  <a:cubicBezTo>
                    <a:pt x="926" y="459"/>
                    <a:pt x="941" y="450"/>
                    <a:pt x="947" y="434"/>
                  </a:cubicBezTo>
                  <a:cubicBezTo>
                    <a:pt x="956" y="414"/>
                    <a:pt x="945" y="390"/>
                    <a:pt x="924" y="383"/>
                  </a:cubicBezTo>
                  <a:lnTo>
                    <a:pt x="365" y="161"/>
                  </a:lnTo>
                  <a:cubicBezTo>
                    <a:pt x="277" y="126"/>
                    <a:pt x="195" y="90"/>
                    <a:pt x="157" y="21"/>
                  </a:cubicBezTo>
                  <a:cubicBezTo>
                    <a:pt x="151" y="8"/>
                    <a:pt x="137"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49;p68">
              <a:extLst>
                <a:ext uri="{FF2B5EF4-FFF2-40B4-BE49-F238E27FC236}">
                  <a16:creationId xmlns:a16="http://schemas.microsoft.com/office/drawing/2014/main" id="{BCCAF8D1-43C5-0D15-8D69-BA19A3DBA2AE}"/>
                </a:ext>
              </a:extLst>
            </p:cNvPr>
            <p:cNvSpPr/>
            <p:nvPr/>
          </p:nvSpPr>
          <p:spPr>
            <a:xfrm>
              <a:off x="6616318" y="698387"/>
              <a:ext cx="339604" cy="580194"/>
            </a:xfrm>
            <a:custGeom>
              <a:avLst/>
              <a:gdLst/>
              <a:ahLst/>
              <a:cxnLst/>
              <a:rect l="l" t="t" r="r" b="b"/>
              <a:pathLst>
                <a:path w="8609" h="14708" extrusionOk="0">
                  <a:moveTo>
                    <a:pt x="3403" y="1"/>
                  </a:moveTo>
                  <a:cubicBezTo>
                    <a:pt x="3256" y="1"/>
                    <a:pt x="3118" y="6"/>
                    <a:pt x="2993" y="13"/>
                  </a:cubicBezTo>
                  <a:cubicBezTo>
                    <a:pt x="2637" y="35"/>
                    <a:pt x="2243" y="603"/>
                    <a:pt x="1987" y="846"/>
                  </a:cubicBezTo>
                  <a:cubicBezTo>
                    <a:pt x="1044" y="1743"/>
                    <a:pt x="762" y="3009"/>
                    <a:pt x="677" y="3760"/>
                  </a:cubicBezTo>
                  <a:cubicBezTo>
                    <a:pt x="480" y="5472"/>
                    <a:pt x="407" y="6890"/>
                    <a:pt x="550" y="8737"/>
                  </a:cubicBezTo>
                  <a:cubicBezTo>
                    <a:pt x="749" y="11291"/>
                    <a:pt x="0" y="13848"/>
                    <a:pt x="781" y="13872"/>
                  </a:cubicBezTo>
                  <a:cubicBezTo>
                    <a:pt x="1811" y="13904"/>
                    <a:pt x="3291" y="14565"/>
                    <a:pt x="3291" y="14565"/>
                  </a:cubicBezTo>
                  <a:cubicBezTo>
                    <a:pt x="3574" y="14665"/>
                    <a:pt x="3948" y="14708"/>
                    <a:pt x="4366" y="14708"/>
                  </a:cubicBezTo>
                  <a:cubicBezTo>
                    <a:pt x="5875" y="14708"/>
                    <a:pt x="7948" y="14149"/>
                    <a:pt x="8341" y="13704"/>
                  </a:cubicBezTo>
                  <a:cubicBezTo>
                    <a:pt x="8609" y="13402"/>
                    <a:pt x="8041" y="10470"/>
                    <a:pt x="7449" y="7634"/>
                  </a:cubicBezTo>
                  <a:cubicBezTo>
                    <a:pt x="6928" y="5141"/>
                    <a:pt x="6895" y="2740"/>
                    <a:pt x="6682" y="2133"/>
                  </a:cubicBezTo>
                  <a:cubicBezTo>
                    <a:pt x="6034" y="283"/>
                    <a:pt x="4478" y="1"/>
                    <a:pt x="3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50;p68">
              <a:extLst>
                <a:ext uri="{FF2B5EF4-FFF2-40B4-BE49-F238E27FC236}">
                  <a16:creationId xmlns:a16="http://schemas.microsoft.com/office/drawing/2014/main" id="{D34B22E0-3989-93E8-4B00-B9D7D3A1CAD8}"/>
                </a:ext>
              </a:extLst>
            </p:cNvPr>
            <p:cNvSpPr/>
            <p:nvPr/>
          </p:nvSpPr>
          <p:spPr>
            <a:xfrm>
              <a:off x="6782949" y="700517"/>
              <a:ext cx="162800" cy="146942"/>
            </a:xfrm>
            <a:custGeom>
              <a:avLst/>
              <a:gdLst/>
              <a:ahLst/>
              <a:cxnLst/>
              <a:rect l="l" t="t" r="r" b="b"/>
              <a:pathLst>
                <a:path w="4127" h="3725" extrusionOk="0">
                  <a:moveTo>
                    <a:pt x="1" y="0"/>
                  </a:moveTo>
                  <a:lnTo>
                    <a:pt x="645" y="2662"/>
                  </a:lnTo>
                  <a:lnTo>
                    <a:pt x="1569" y="3381"/>
                  </a:lnTo>
                  <a:lnTo>
                    <a:pt x="1569" y="3381"/>
                  </a:lnTo>
                  <a:cubicBezTo>
                    <a:pt x="1443" y="3357"/>
                    <a:pt x="1363" y="3347"/>
                    <a:pt x="1316" y="3347"/>
                  </a:cubicBezTo>
                  <a:cubicBezTo>
                    <a:pt x="1036" y="3347"/>
                    <a:pt x="2009" y="3724"/>
                    <a:pt x="2009" y="3724"/>
                  </a:cubicBezTo>
                  <a:lnTo>
                    <a:pt x="1569" y="3381"/>
                  </a:lnTo>
                  <a:lnTo>
                    <a:pt x="1569" y="3381"/>
                  </a:lnTo>
                  <a:cubicBezTo>
                    <a:pt x="1698" y="3406"/>
                    <a:pt x="1875" y="3446"/>
                    <a:pt x="2110" y="3504"/>
                  </a:cubicBezTo>
                  <a:cubicBezTo>
                    <a:pt x="2271" y="3543"/>
                    <a:pt x="2421" y="3562"/>
                    <a:pt x="2559" y="3562"/>
                  </a:cubicBezTo>
                  <a:cubicBezTo>
                    <a:pt x="3785" y="3562"/>
                    <a:pt x="4126" y="2125"/>
                    <a:pt x="4002" y="1545"/>
                  </a:cubicBezTo>
                  <a:cubicBezTo>
                    <a:pt x="3972" y="1406"/>
                    <a:pt x="3076" y="975"/>
                    <a:pt x="1973" y="553"/>
                  </a:cubicBezTo>
                  <a:cubicBezTo>
                    <a:pt x="967" y="169"/>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651;p68">
              <a:extLst>
                <a:ext uri="{FF2B5EF4-FFF2-40B4-BE49-F238E27FC236}">
                  <a16:creationId xmlns:a16="http://schemas.microsoft.com/office/drawing/2014/main" id="{69119E52-981A-2D4F-4DA8-AAD65052544C}"/>
                </a:ext>
              </a:extLst>
            </p:cNvPr>
            <p:cNvSpPr/>
            <p:nvPr/>
          </p:nvSpPr>
          <p:spPr>
            <a:xfrm>
              <a:off x="6281754" y="697913"/>
              <a:ext cx="529701" cy="383824"/>
            </a:xfrm>
            <a:custGeom>
              <a:avLst/>
              <a:gdLst/>
              <a:ahLst/>
              <a:cxnLst/>
              <a:rect l="l" t="t" r="r" b="b"/>
              <a:pathLst>
                <a:path w="13428" h="9730" extrusionOk="0">
                  <a:moveTo>
                    <a:pt x="11732" y="1"/>
                  </a:moveTo>
                  <a:cubicBezTo>
                    <a:pt x="11386" y="1"/>
                    <a:pt x="11006" y="95"/>
                    <a:pt x="10624" y="286"/>
                  </a:cubicBezTo>
                  <a:lnTo>
                    <a:pt x="10624" y="285"/>
                  </a:lnTo>
                  <a:cubicBezTo>
                    <a:pt x="9081" y="1057"/>
                    <a:pt x="5924" y="5368"/>
                    <a:pt x="5483" y="5651"/>
                  </a:cubicBezTo>
                  <a:cubicBezTo>
                    <a:pt x="5041" y="5936"/>
                    <a:pt x="185" y="7290"/>
                    <a:pt x="70" y="7553"/>
                  </a:cubicBezTo>
                  <a:cubicBezTo>
                    <a:pt x="0" y="7710"/>
                    <a:pt x="449" y="8429"/>
                    <a:pt x="574" y="9127"/>
                  </a:cubicBezTo>
                  <a:cubicBezTo>
                    <a:pt x="650" y="9551"/>
                    <a:pt x="1062" y="9691"/>
                    <a:pt x="1173" y="9726"/>
                  </a:cubicBezTo>
                  <a:cubicBezTo>
                    <a:pt x="1180" y="9728"/>
                    <a:pt x="1192" y="9729"/>
                    <a:pt x="1207" y="9729"/>
                  </a:cubicBezTo>
                  <a:cubicBezTo>
                    <a:pt x="1747" y="9729"/>
                    <a:pt x="6914" y="8234"/>
                    <a:pt x="7772" y="7867"/>
                  </a:cubicBezTo>
                  <a:cubicBezTo>
                    <a:pt x="8653" y="7490"/>
                    <a:pt x="12956" y="4154"/>
                    <a:pt x="13227" y="2195"/>
                  </a:cubicBezTo>
                  <a:cubicBezTo>
                    <a:pt x="13427" y="749"/>
                    <a:pt x="12709" y="1"/>
                    <a:pt x="117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652;p68">
              <a:extLst>
                <a:ext uri="{FF2B5EF4-FFF2-40B4-BE49-F238E27FC236}">
                  <a16:creationId xmlns:a16="http://schemas.microsoft.com/office/drawing/2014/main" id="{FABA294E-549D-1C76-BDF6-2A2AA785A460}"/>
                </a:ext>
              </a:extLst>
            </p:cNvPr>
            <p:cNvSpPr/>
            <p:nvPr/>
          </p:nvSpPr>
          <p:spPr>
            <a:xfrm>
              <a:off x="6640460" y="879811"/>
              <a:ext cx="104930" cy="94319"/>
            </a:xfrm>
            <a:custGeom>
              <a:avLst/>
              <a:gdLst/>
              <a:ahLst/>
              <a:cxnLst/>
              <a:rect l="l" t="t" r="r" b="b"/>
              <a:pathLst>
                <a:path w="2660" h="2391" extrusionOk="0">
                  <a:moveTo>
                    <a:pt x="2615" y="1"/>
                  </a:moveTo>
                  <a:cubicBezTo>
                    <a:pt x="2604" y="1"/>
                    <a:pt x="2593" y="5"/>
                    <a:pt x="2586" y="13"/>
                  </a:cubicBezTo>
                  <a:cubicBezTo>
                    <a:pt x="1890" y="765"/>
                    <a:pt x="956" y="1604"/>
                    <a:pt x="21" y="2318"/>
                  </a:cubicBezTo>
                  <a:cubicBezTo>
                    <a:pt x="4" y="2331"/>
                    <a:pt x="1" y="2356"/>
                    <a:pt x="14" y="2374"/>
                  </a:cubicBezTo>
                  <a:cubicBezTo>
                    <a:pt x="21" y="2384"/>
                    <a:pt x="33" y="2390"/>
                    <a:pt x="45" y="2390"/>
                  </a:cubicBezTo>
                  <a:cubicBezTo>
                    <a:pt x="54" y="2390"/>
                    <a:pt x="62" y="2387"/>
                    <a:pt x="69" y="2382"/>
                  </a:cubicBezTo>
                  <a:cubicBezTo>
                    <a:pt x="1007" y="1665"/>
                    <a:pt x="1945" y="823"/>
                    <a:pt x="2644" y="68"/>
                  </a:cubicBezTo>
                  <a:cubicBezTo>
                    <a:pt x="2659" y="52"/>
                    <a:pt x="2658" y="27"/>
                    <a:pt x="2641" y="11"/>
                  </a:cubicBezTo>
                  <a:cubicBezTo>
                    <a:pt x="2634" y="4"/>
                    <a:pt x="2624" y="1"/>
                    <a:pt x="2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653;p68">
              <a:extLst>
                <a:ext uri="{FF2B5EF4-FFF2-40B4-BE49-F238E27FC236}">
                  <a16:creationId xmlns:a16="http://schemas.microsoft.com/office/drawing/2014/main" id="{80A78617-00C0-E4DF-CE69-2F586B77D244}"/>
                </a:ext>
              </a:extLst>
            </p:cNvPr>
            <p:cNvSpPr/>
            <p:nvPr/>
          </p:nvSpPr>
          <p:spPr>
            <a:xfrm>
              <a:off x="6845041" y="771840"/>
              <a:ext cx="44142" cy="65286"/>
            </a:xfrm>
            <a:custGeom>
              <a:avLst/>
              <a:gdLst/>
              <a:ahLst/>
              <a:cxnLst/>
              <a:rect l="l" t="t" r="r" b="b"/>
              <a:pathLst>
                <a:path w="1119" h="1655" extrusionOk="0">
                  <a:moveTo>
                    <a:pt x="44" y="0"/>
                  </a:moveTo>
                  <a:cubicBezTo>
                    <a:pt x="31" y="0"/>
                    <a:pt x="20" y="6"/>
                    <a:pt x="12" y="17"/>
                  </a:cubicBezTo>
                  <a:cubicBezTo>
                    <a:pt x="0" y="33"/>
                    <a:pt x="3" y="56"/>
                    <a:pt x="17" y="69"/>
                  </a:cubicBezTo>
                  <a:cubicBezTo>
                    <a:pt x="695" y="695"/>
                    <a:pt x="1032" y="1620"/>
                    <a:pt x="1036" y="1628"/>
                  </a:cubicBezTo>
                  <a:cubicBezTo>
                    <a:pt x="1042" y="1645"/>
                    <a:pt x="1058" y="1655"/>
                    <a:pt x="1073" y="1655"/>
                  </a:cubicBezTo>
                  <a:cubicBezTo>
                    <a:pt x="1078" y="1655"/>
                    <a:pt x="1083" y="1655"/>
                    <a:pt x="1086" y="1652"/>
                  </a:cubicBezTo>
                  <a:cubicBezTo>
                    <a:pt x="1108" y="1645"/>
                    <a:pt x="1119" y="1622"/>
                    <a:pt x="1111" y="1602"/>
                  </a:cubicBezTo>
                  <a:cubicBezTo>
                    <a:pt x="1108" y="1593"/>
                    <a:pt x="825" y="819"/>
                    <a:pt x="257" y="198"/>
                  </a:cubicBezTo>
                  <a:lnTo>
                    <a:pt x="257" y="198"/>
                  </a:lnTo>
                  <a:lnTo>
                    <a:pt x="740" y="453"/>
                  </a:lnTo>
                  <a:cubicBezTo>
                    <a:pt x="746" y="456"/>
                    <a:pt x="752" y="458"/>
                    <a:pt x="758" y="458"/>
                  </a:cubicBezTo>
                  <a:cubicBezTo>
                    <a:pt x="772" y="458"/>
                    <a:pt x="786" y="450"/>
                    <a:pt x="794" y="436"/>
                  </a:cubicBezTo>
                  <a:cubicBezTo>
                    <a:pt x="805" y="417"/>
                    <a:pt x="796" y="393"/>
                    <a:pt x="777" y="382"/>
                  </a:cubicBezTo>
                  <a:lnTo>
                    <a:pt x="63" y="5"/>
                  </a:lnTo>
                  <a:cubicBezTo>
                    <a:pt x="57" y="2"/>
                    <a:pt x="50"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654;p68">
              <a:extLst>
                <a:ext uri="{FF2B5EF4-FFF2-40B4-BE49-F238E27FC236}">
                  <a16:creationId xmlns:a16="http://schemas.microsoft.com/office/drawing/2014/main" id="{8558FCB7-C98A-9882-3337-9F0C63DACE8F}"/>
                </a:ext>
              </a:extLst>
            </p:cNvPr>
            <p:cNvSpPr/>
            <p:nvPr/>
          </p:nvSpPr>
          <p:spPr>
            <a:xfrm>
              <a:off x="6798413" y="707815"/>
              <a:ext cx="33412" cy="30532"/>
            </a:xfrm>
            <a:custGeom>
              <a:avLst/>
              <a:gdLst/>
              <a:ahLst/>
              <a:cxnLst/>
              <a:rect l="l" t="t" r="r" b="b"/>
              <a:pathLst>
                <a:path w="847" h="774" extrusionOk="0">
                  <a:moveTo>
                    <a:pt x="46" y="1"/>
                  </a:moveTo>
                  <a:cubicBezTo>
                    <a:pt x="33" y="1"/>
                    <a:pt x="20" y="7"/>
                    <a:pt x="12" y="19"/>
                  </a:cubicBezTo>
                  <a:cubicBezTo>
                    <a:pt x="0" y="37"/>
                    <a:pt x="5" y="61"/>
                    <a:pt x="23" y="74"/>
                  </a:cubicBezTo>
                  <a:cubicBezTo>
                    <a:pt x="28" y="76"/>
                    <a:pt x="508" y="405"/>
                    <a:pt x="769" y="758"/>
                  </a:cubicBezTo>
                  <a:cubicBezTo>
                    <a:pt x="777" y="767"/>
                    <a:pt x="789" y="773"/>
                    <a:pt x="801" y="773"/>
                  </a:cubicBezTo>
                  <a:cubicBezTo>
                    <a:pt x="809" y="773"/>
                    <a:pt x="818" y="771"/>
                    <a:pt x="825" y="766"/>
                  </a:cubicBezTo>
                  <a:cubicBezTo>
                    <a:pt x="843" y="753"/>
                    <a:pt x="847" y="728"/>
                    <a:pt x="833" y="710"/>
                  </a:cubicBezTo>
                  <a:cubicBezTo>
                    <a:pt x="565" y="346"/>
                    <a:pt x="88" y="21"/>
                    <a:pt x="68" y="8"/>
                  </a:cubicBezTo>
                  <a:cubicBezTo>
                    <a:pt x="61" y="3"/>
                    <a:pt x="53"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655;p68">
              <a:extLst>
                <a:ext uri="{FF2B5EF4-FFF2-40B4-BE49-F238E27FC236}">
                  <a16:creationId xmlns:a16="http://schemas.microsoft.com/office/drawing/2014/main" id="{6FF0246E-C5AD-58C7-7A21-7C45EF0DF47F}"/>
                </a:ext>
              </a:extLst>
            </p:cNvPr>
            <p:cNvSpPr/>
            <p:nvPr/>
          </p:nvSpPr>
          <p:spPr>
            <a:xfrm>
              <a:off x="6679514" y="1192086"/>
              <a:ext cx="74161" cy="69270"/>
            </a:xfrm>
            <a:custGeom>
              <a:avLst/>
              <a:gdLst/>
              <a:ahLst/>
              <a:cxnLst/>
              <a:rect l="l" t="t" r="r" b="b"/>
              <a:pathLst>
                <a:path w="1880" h="1756" extrusionOk="0">
                  <a:moveTo>
                    <a:pt x="43" y="1"/>
                  </a:moveTo>
                  <a:cubicBezTo>
                    <a:pt x="33" y="1"/>
                    <a:pt x="23" y="5"/>
                    <a:pt x="16" y="13"/>
                  </a:cubicBezTo>
                  <a:cubicBezTo>
                    <a:pt x="1" y="28"/>
                    <a:pt x="1" y="53"/>
                    <a:pt x="16" y="69"/>
                  </a:cubicBezTo>
                  <a:cubicBezTo>
                    <a:pt x="597" y="641"/>
                    <a:pt x="1201" y="1204"/>
                    <a:pt x="1810" y="1745"/>
                  </a:cubicBezTo>
                  <a:cubicBezTo>
                    <a:pt x="1817" y="1752"/>
                    <a:pt x="1827" y="1756"/>
                    <a:pt x="1837" y="1756"/>
                  </a:cubicBezTo>
                  <a:lnTo>
                    <a:pt x="1835" y="1755"/>
                  </a:lnTo>
                  <a:cubicBezTo>
                    <a:pt x="1846" y="1755"/>
                    <a:pt x="1858" y="1751"/>
                    <a:pt x="1866" y="1741"/>
                  </a:cubicBezTo>
                  <a:cubicBezTo>
                    <a:pt x="1880" y="1726"/>
                    <a:pt x="1879" y="1701"/>
                    <a:pt x="1862" y="1685"/>
                  </a:cubicBezTo>
                  <a:cubicBezTo>
                    <a:pt x="1254" y="1145"/>
                    <a:pt x="652" y="583"/>
                    <a:pt x="72" y="13"/>
                  </a:cubicBezTo>
                  <a:cubicBezTo>
                    <a:pt x="64" y="5"/>
                    <a:pt x="54" y="1"/>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4656;p68">
              <a:extLst>
                <a:ext uri="{FF2B5EF4-FFF2-40B4-BE49-F238E27FC236}">
                  <a16:creationId xmlns:a16="http://schemas.microsoft.com/office/drawing/2014/main" id="{A849F7F4-1687-3B38-CF35-075833F492A4}"/>
                </a:ext>
              </a:extLst>
            </p:cNvPr>
            <p:cNvSpPr/>
            <p:nvPr/>
          </p:nvSpPr>
          <p:spPr>
            <a:xfrm>
              <a:off x="6688390" y="1376548"/>
              <a:ext cx="109703" cy="62840"/>
            </a:xfrm>
            <a:custGeom>
              <a:avLst/>
              <a:gdLst/>
              <a:ahLst/>
              <a:cxnLst/>
              <a:rect l="l" t="t" r="r" b="b"/>
              <a:pathLst>
                <a:path w="2781" h="1593" extrusionOk="0">
                  <a:moveTo>
                    <a:pt x="2736" y="1"/>
                  </a:moveTo>
                  <a:cubicBezTo>
                    <a:pt x="2729" y="1"/>
                    <a:pt x="2721" y="3"/>
                    <a:pt x="2714" y="7"/>
                  </a:cubicBezTo>
                  <a:lnTo>
                    <a:pt x="27" y="1518"/>
                  </a:lnTo>
                  <a:cubicBezTo>
                    <a:pt x="8" y="1529"/>
                    <a:pt x="1" y="1553"/>
                    <a:pt x="12" y="1573"/>
                  </a:cubicBezTo>
                  <a:cubicBezTo>
                    <a:pt x="19" y="1585"/>
                    <a:pt x="33" y="1592"/>
                    <a:pt x="46" y="1592"/>
                  </a:cubicBezTo>
                  <a:cubicBezTo>
                    <a:pt x="54" y="1592"/>
                    <a:pt x="60" y="1591"/>
                    <a:pt x="66" y="1588"/>
                  </a:cubicBezTo>
                  <a:lnTo>
                    <a:pt x="2754" y="75"/>
                  </a:lnTo>
                  <a:cubicBezTo>
                    <a:pt x="2773" y="65"/>
                    <a:pt x="2781" y="41"/>
                    <a:pt x="2770" y="21"/>
                  </a:cubicBezTo>
                  <a:cubicBezTo>
                    <a:pt x="2763" y="8"/>
                    <a:pt x="2750" y="1"/>
                    <a:pt x="27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9" name="TextBox 2818">
            <a:extLst>
              <a:ext uri="{FF2B5EF4-FFF2-40B4-BE49-F238E27FC236}">
                <a16:creationId xmlns:a16="http://schemas.microsoft.com/office/drawing/2014/main" id="{B44DA00C-EF1A-F7A1-1BBF-628065A35E45}"/>
              </a:ext>
            </a:extLst>
          </p:cNvPr>
          <p:cNvSpPr txBox="1"/>
          <p:nvPr/>
        </p:nvSpPr>
        <p:spPr>
          <a:xfrm>
            <a:off x="8437163" y="44879"/>
            <a:ext cx="499274" cy="307777"/>
          </a:xfrm>
          <a:prstGeom prst="rect">
            <a:avLst/>
          </a:prstGeom>
          <a:noFill/>
        </p:spPr>
        <p:txBody>
          <a:bodyPr wrap="square" rtlCol="0">
            <a:spAutoFit/>
          </a:bodyPr>
          <a:lstStyle/>
          <a:p>
            <a:r>
              <a:rPr lang="en-US" dirty="0"/>
              <a:t>TD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0"/>
        <p:cNvGrpSpPr/>
        <p:nvPr/>
      </p:nvGrpSpPr>
      <p:grpSpPr>
        <a:xfrm>
          <a:off x="0" y="0"/>
          <a:ext cx="0" cy="0"/>
          <a:chOff x="0" y="0"/>
          <a:chExt cx="0" cy="0"/>
        </a:xfrm>
      </p:grpSpPr>
      <p:sp>
        <p:nvSpPr>
          <p:cNvPr id="2081" name="Google Shape;2081;p36"/>
          <p:cNvSpPr/>
          <p:nvPr/>
        </p:nvSpPr>
        <p:spPr>
          <a:xfrm>
            <a:off x="340009" y="2082202"/>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6"/>
          <p:cNvSpPr txBox="1">
            <a:spLocks noGrp="1"/>
          </p:cNvSpPr>
          <p:nvPr>
            <p:ph type="title"/>
          </p:nvPr>
        </p:nvSpPr>
        <p:spPr>
          <a:xfrm>
            <a:off x="942449" y="872350"/>
            <a:ext cx="7152515" cy="11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latin typeface="+mn-lt"/>
              </a:rPr>
              <a:t>Introducing the </a:t>
            </a:r>
            <a:r>
              <a:rPr lang="en" sz="4000" dirty="0">
                <a:solidFill>
                  <a:schemeClr val="accent2"/>
                </a:solidFill>
                <a:latin typeface="+mn-lt"/>
              </a:rPr>
              <a:t>team</a:t>
            </a:r>
            <a:endParaRPr sz="4000" dirty="0">
              <a:solidFill>
                <a:schemeClr val="accent2"/>
              </a:solidFill>
              <a:latin typeface="+mn-lt"/>
            </a:endParaRPr>
          </a:p>
        </p:txBody>
      </p:sp>
      <p:sp>
        <p:nvSpPr>
          <p:cNvPr id="2083" name="Google Shape;2083;p36"/>
          <p:cNvSpPr txBox="1">
            <a:spLocks noGrp="1"/>
          </p:cNvSpPr>
          <p:nvPr>
            <p:ph type="subTitle" idx="1"/>
          </p:nvPr>
        </p:nvSpPr>
        <p:spPr>
          <a:xfrm>
            <a:off x="2850600" y="2011450"/>
            <a:ext cx="3442800" cy="80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mn-lt"/>
              </a:rPr>
              <a:t>Carolina Ramos</a:t>
            </a:r>
          </a:p>
          <a:p>
            <a:pPr marL="0" lvl="0" indent="0" algn="ctr" rtl="0">
              <a:spcBef>
                <a:spcPts val="0"/>
              </a:spcBef>
              <a:spcAft>
                <a:spcPts val="0"/>
              </a:spcAft>
              <a:buNone/>
            </a:pPr>
            <a:r>
              <a:rPr lang="en-US" dirty="0">
                <a:latin typeface="+mn-lt"/>
              </a:rPr>
              <a:t>Ip, Hoi Kong (Roy)</a:t>
            </a:r>
          </a:p>
          <a:p>
            <a:pPr marL="0" lvl="0" indent="0" algn="ctr" rtl="0">
              <a:spcBef>
                <a:spcPts val="0"/>
              </a:spcBef>
              <a:spcAft>
                <a:spcPts val="0"/>
              </a:spcAft>
              <a:buNone/>
            </a:pPr>
            <a:r>
              <a:rPr lang="en-US" dirty="0">
                <a:latin typeface="+mn-lt"/>
              </a:rPr>
              <a:t>Marianne O’Reilly</a:t>
            </a:r>
          </a:p>
          <a:p>
            <a:pPr marL="0" lvl="0" indent="0" algn="ctr" rtl="0">
              <a:spcBef>
                <a:spcPts val="0"/>
              </a:spcBef>
              <a:spcAft>
                <a:spcPts val="0"/>
              </a:spcAft>
              <a:buNone/>
            </a:pPr>
            <a:r>
              <a:rPr lang="en-US" dirty="0">
                <a:latin typeface="+mn-lt"/>
              </a:rPr>
              <a:t>Theos Demetriou</a:t>
            </a:r>
          </a:p>
          <a:p>
            <a:pPr marL="0" lvl="0" indent="0" algn="ctr" rtl="0">
              <a:spcBef>
                <a:spcPts val="0"/>
              </a:spcBef>
              <a:spcAft>
                <a:spcPts val="0"/>
              </a:spcAft>
              <a:buNone/>
            </a:pPr>
            <a:endParaRPr dirty="0"/>
          </a:p>
        </p:txBody>
      </p:sp>
      <p:grpSp>
        <p:nvGrpSpPr>
          <p:cNvPr id="2084" name="Google Shape;2084;p36"/>
          <p:cNvGrpSpPr/>
          <p:nvPr/>
        </p:nvGrpSpPr>
        <p:grpSpPr>
          <a:xfrm flipH="1">
            <a:off x="5724105" y="3353101"/>
            <a:ext cx="1560689" cy="1667899"/>
            <a:chOff x="7294720" y="494093"/>
            <a:chExt cx="1272163" cy="1359552"/>
          </a:xfrm>
        </p:grpSpPr>
        <p:grpSp>
          <p:nvGrpSpPr>
            <p:cNvPr id="2085" name="Google Shape;2085;p36"/>
            <p:cNvGrpSpPr/>
            <p:nvPr/>
          </p:nvGrpSpPr>
          <p:grpSpPr>
            <a:xfrm>
              <a:off x="7770751" y="720716"/>
              <a:ext cx="796131" cy="1132930"/>
              <a:chOff x="3236325" y="499200"/>
              <a:chExt cx="667000" cy="949250"/>
            </a:xfrm>
          </p:grpSpPr>
          <p:sp>
            <p:nvSpPr>
              <p:cNvPr id="2086" name="Google Shape;2086;p36"/>
              <p:cNvSpPr/>
              <p:nvPr/>
            </p:nvSpPr>
            <p:spPr>
              <a:xfrm>
                <a:off x="3665600" y="1366175"/>
                <a:ext cx="75450" cy="61325"/>
              </a:xfrm>
              <a:custGeom>
                <a:avLst/>
                <a:gdLst/>
                <a:ahLst/>
                <a:cxnLst/>
                <a:rect l="l" t="t" r="r" b="b"/>
                <a:pathLst>
                  <a:path w="3018" h="2453" extrusionOk="0">
                    <a:moveTo>
                      <a:pt x="2482" y="0"/>
                    </a:moveTo>
                    <a:lnTo>
                      <a:pt x="1" y="342"/>
                    </a:lnTo>
                    <a:cubicBezTo>
                      <a:pt x="1" y="342"/>
                      <a:pt x="328" y="2201"/>
                      <a:pt x="381" y="2282"/>
                    </a:cubicBezTo>
                    <a:cubicBezTo>
                      <a:pt x="456" y="2396"/>
                      <a:pt x="603" y="2453"/>
                      <a:pt x="821" y="2453"/>
                    </a:cubicBezTo>
                    <a:cubicBezTo>
                      <a:pt x="1102" y="2453"/>
                      <a:pt x="1500" y="2358"/>
                      <a:pt x="2010" y="2167"/>
                    </a:cubicBezTo>
                    <a:cubicBezTo>
                      <a:pt x="2913" y="1830"/>
                      <a:pt x="3018" y="1230"/>
                      <a:pt x="2979" y="1053"/>
                    </a:cubicBezTo>
                    <a:lnTo>
                      <a:pt x="24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6"/>
              <p:cNvSpPr/>
              <p:nvPr/>
            </p:nvSpPr>
            <p:spPr>
              <a:xfrm>
                <a:off x="3383725" y="499200"/>
                <a:ext cx="183775" cy="196650"/>
              </a:xfrm>
              <a:custGeom>
                <a:avLst/>
                <a:gdLst/>
                <a:ahLst/>
                <a:cxnLst/>
                <a:rect l="l" t="t" r="r" b="b"/>
                <a:pathLst>
                  <a:path w="7351" h="7866" extrusionOk="0">
                    <a:moveTo>
                      <a:pt x="2944" y="0"/>
                    </a:moveTo>
                    <a:cubicBezTo>
                      <a:pt x="2931" y="0"/>
                      <a:pt x="2918" y="0"/>
                      <a:pt x="2905" y="0"/>
                    </a:cubicBezTo>
                    <a:cubicBezTo>
                      <a:pt x="2566" y="9"/>
                      <a:pt x="2228" y="91"/>
                      <a:pt x="1914" y="222"/>
                    </a:cubicBezTo>
                    <a:cubicBezTo>
                      <a:pt x="1501" y="394"/>
                      <a:pt x="1063" y="669"/>
                      <a:pt x="853" y="1077"/>
                    </a:cubicBezTo>
                    <a:cubicBezTo>
                      <a:pt x="783" y="1212"/>
                      <a:pt x="750" y="1363"/>
                      <a:pt x="672" y="1492"/>
                    </a:cubicBezTo>
                    <a:cubicBezTo>
                      <a:pt x="580" y="1642"/>
                      <a:pt x="435" y="1749"/>
                      <a:pt x="322" y="1882"/>
                    </a:cubicBezTo>
                    <a:cubicBezTo>
                      <a:pt x="142" y="2098"/>
                      <a:pt x="54" y="2378"/>
                      <a:pt x="31" y="2658"/>
                    </a:cubicBezTo>
                    <a:cubicBezTo>
                      <a:pt x="0" y="3020"/>
                      <a:pt x="64" y="3378"/>
                      <a:pt x="146" y="3727"/>
                    </a:cubicBezTo>
                    <a:cubicBezTo>
                      <a:pt x="224" y="4058"/>
                      <a:pt x="378" y="4372"/>
                      <a:pt x="595" y="4635"/>
                    </a:cubicBezTo>
                    <a:cubicBezTo>
                      <a:pt x="612" y="4655"/>
                      <a:pt x="630" y="4676"/>
                      <a:pt x="637" y="4701"/>
                    </a:cubicBezTo>
                    <a:cubicBezTo>
                      <a:pt x="645" y="4726"/>
                      <a:pt x="644" y="4754"/>
                      <a:pt x="642" y="4780"/>
                    </a:cubicBezTo>
                    <a:cubicBezTo>
                      <a:pt x="625" y="5150"/>
                      <a:pt x="775" y="5539"/>
                      <a:pt x="927" y="5871"/>
                    </a:cubicBezTo>
                    <a:cubicBezTo>
                      <a:pt x="1058" y="6154"/>
                      <a:pt x="1239" y="6420"/>
                      <a:pt x="1486" y="6604"/>
                    </a:cubicBezTo>
                    <a:cubicBezTo>
                      <a:pt x="1551" y="6653"/>
                      <a:pt x="1621" y="6696"/>
                      <a:pt x="1689" y="6738"/>
                    </a:cubicBezTo>
                    <a:cubicBezTo>
                      <a:pt x="1706" y="6749"/>
                      <a:pt x="1724" y="6760"/>
                      <a:pt x="1736" y="6775"/>
                    </a:cubicBezTo>
                    <a:cubicBezTo>
                      <a:pt x="1752" y="6796"/>
                      <a:pt x="1757" y="6824"/>
                      <a:pt x="1763" y="6849"/>
                    </a:cubicBezTo>
                    <a:cubicBezTo>
                      <a:pt x="1804" y="7034"/>
                      <a:pt x="1900" y="7202"/>
                      <a:pt x="1995" y="7367"/>
                    </a:cubicBezTo>
                    <a:cubicBezTo>
                      <a:pt x="2028" y="7422"/>
                      <a:pt x="2060" y="7479"/>
                      <a:pt x="2106" y="7523"/>
                    </a:cubicBezTo>
                    <a:cubicBezTo>
                      <a:pt x="2156" y="7574"/>
                      <a:pt x="2221" y="7609"/>
                      <a:pt x="2285" y="7639"/>
                    </a:cubicBezTo>
                    <a:cubicBezTo>
                      <a:pt x="2535" y="7757"/>
                      <a:pt x="2801" y="7833"/>
                      <a:pt x="3072" y="7864"/>
                    </a:cubicBezTo>
                    <a:cubicBezTo>
                      <a:pt x="3078" y="7865"/>
                      <a:pt x="3085" y="7865"/>
                      <a:pt x="3092" y="7865"/>
                    </a:cubicBezTo>
                    <a:cubicBezTo>
                      <a:pt x="3105" y="7865"/>
                      <a:pt x="3116" y="7863"/>
                      <a:pt x="3126" y="7855"/>
                    </a:cubicBezTo>
                    <a:cubicBezTo>
                      <a:pt x="3141" y="7842"/>
                      <a:pt x="3144" y="7819"/>
                      <a:pt x="3145" y="7799"/>
                    </a:cubicBezTo>
                    <a:cubicBezTo>
                      <a:pt x="3162" y="7270"/>
                      <a:pt x="2756" y="6727"/>
                      <a:pt x="2483" y="6312"/>
                    </a:cubicBezTo>
                    <a:cubicBezTo>
                      <a:pt x="2179" y="5852"/>
                      <a:pt x="1828" y="5391"/>
                      <a:pt x="1646" y="4861"/>
                    </a:cubicBezTo>
                    <a:cubicBezTo>
                      <a:pt x="1609" y="4755"/>
                      <a:pt x="1581" y="4646"/>
                      <a:pt x="1567" y="4534"/>
                    </a:cubicBezTo>
                    <a:cubicBezTo>
                      <a:pt x="1497" y="3975"/>
                      <a:pt x="1570" y="3409"/>
                      <a:pt x="1644" y="2853"/>
                    </a:cubicBezTo>
                    <a:cubicBezTo>
                      <a:pt x="1657" y="2750"/>
                      <a:pt x="1671" y="2646"/>
                      <a:pt x="1722" y="2559"/>
                    </a:cubicBezTo>
                    <a:cubicBezTo>
                      <a:pt x="1777" y="2466"/>
                      <a:pt x="1868" y="2404"/>
                      <a:pt x="1960" y="2357"/>
                    </a:cubicBezTo>
                    <a:cubicBezTo>
                      <a:pt x="2195" y="2238"/>
                      <a:pt x="2454" y="2198"/>
                      <a:pt x="2717" y="2198"/>
                    </a:cubicBezTo>
                    <a:cubicBezTo>
                      <a:pt x="2881" y="2198"/>
                      <a:pt x="3047" y="2214"/>
                      <a:pt x="3209" y="2235"/>
                    </a:cubicBezTo>
                    <a:cubicBezTo>
                      <a:pt x="3752" y="2306"/>
                      <a:pt x="4321" y="2393"/>
                      <a:pt x="4820" y="2643"/>
                    </a:cubicBezTo>
                    <a:cubicBezTo>
                      <a:pt x="5051" y="2759"/>
                      <a:pt x="5086" y="2912"/>
                      <a:pt x="5246" y="3098"/>
                    </a:cubicBezTo>
                    <a:cubicBezTo>
                      <a:pt x="5421" y="3302"/>
                      <a:pt x="5736" y="4027"/>
                      <a:pt x="5992" y="4082"/>
                    </a:cubicBezTo>
                    <a:cubicBezTo>
                      <a:pt x="6038" y="4092"/>
                      <a:pt x="6084" y="4098"/>
                      <a:pt x="6131" y="4100"/>
                    </a:cubicBezTo>
                    <a:cubicBezTo>
                      <a:pt x="6147" y="4101"/>
                      <a:pt x="6163" y="4102"/>
                      <a:pt x="6179" y="4102"/>
                    </a:cubicBezTo>
                    <a:cubicBezTo>
                      <a:pt x="6709" y="4102"/>
                      <a:pt x="7167" y="3572"/>
                      <a:pt x="7279" y="3063"/>
                    </a:cubicBezTo>
                    <a:cubicBezTo>
                      <a:pt x="7351" y="2740"/>
                      <a:pt x="7287" y="2387"/>
                      <a:pt x="7192" y="2076"/>
                    </a:cubicBezTo>
                    <a:cubicBezTo>
                      <a:pt x="7087" y="1733"/>
                      <a:pt x="6917" y="1363"/>
                      <a:pt x="6600" y="1165"/>
                    </a:cubicBezTo>
                    <a:cubicBezTo>
                      <a:pt x="6499" y="1101"/>
                      <a:pt x="6382" y="1062"/>
                      <a:pt x="6284" y="994"/>
                    </a:cubicBezTo>
                    <a:cubicBezTo>
                      <a:pt x="6083" y="855"/>
                      <a:pt x="5979" y="609"/>
                      <a:pt x="5784" y="462"/>
                    </a:cubicBezTo>
                    <a:cubicBezTo>
                      <a:pt x="5577" y="305"/>
                      <a:pt x="5257" y="207"/>
                      <a:pt x="4987" y="207"/>
                    </a:cubicBezTo>
                    <a:cubicBezTo>
                      <a:pt x="4955" y="207"/>
                      <a:pt x="4924" y="208"/>
                      <a:pt x="4894" y="211"/>
                    </a:cubicBezTo>
                    <a:cubicBezTo>
                      <a:pt x="4692" y="235"/>
                      <a:pt x="4487" y="264"/>
                      <a:pt x="4284" y="287"/>
                    </a:cubicBezTo>
                    <a:cubicBezTo>
                      <a:pt x="4238" y="292"/>
                      <a:pt x="4193" y="296"/>
                      <a:pt x="4147" y="296"/>
                    </a:cubicBezTo>
                    <a:cubicBezTo>
                      <a:pt x="4120" y="296"/>
                      <a:pt x="4094" y="295"/>
                      <a:pt x="4067" y="291"/>
                    </a:cubicBezTo>
                    <a:cubicBezTo>
                      <a:pt x="4011" y="281"/>
                      <a:pt x="3956" y="259"/>
                      <a:pt x="3902" y="238"/>
                    </a:cubicBezTo>
                    <a:cubicBezTo>
                      <a:pt x="3578" y="111"/>
                      <a:pt x="3299" y="0"/>
                      <a:pt x="2944" y="0"/>
                    </a:cubicBezTo>
                    <a:close/>
                  </a:path>
                </a:pathLst>
              </a:custGeom>
              <a:solidFill>
                <a:srgbClr val="574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6"/>
              <p:cNvSpPr/>
              <p:nvPr/>
            </p:nvSpPr>
            <p:spPr>
              <a:xfrm>
                <a:off x="3457275" y="684525"/>
                <a:ext cx="76000" cy="103250"/>
              </a:xfrm>
              <a:custGeom>
                <a:avLst/>
                <a:gdLst/>
                <a:ahLst/>
                <a:cxnLst/>
                <a:rect l="l" t="t" r="r" b="b"/>
                <a:pathLst>
                  <a:path w="3040" h="4130" extrusionOk="0">
                    <a:moveTo>
                      <a:pt x="2190" y="1"/>
                    </a:moveTo>
                    <a:lnTo>
                      <a:pt x="1" y="17"/>
                    </a:lnTo>
                    <a:lnTo>
                      <a:pt x="186" y="1649"/>
                    </a:lnTo>
                    <a:lnTo>
                      <a:pt x="1975" y="4129"/>
                    </a:lnTo>
                    <a:lnTo>
                      <a:pt x="3040" y="2417"/>
                    </a:lnTo>
                    <a:lnTo>
                      <a:pt x="2410" y="1649"/>
                    </a:lnTo>
                    <a:lnTo>
                      <a:pt x="2190" y="1"/>
                    </a:lnTo>
                    <a:close/>
                  </a:path>
                </a:pathLst>
              </a:custGeom>
              <a:solidFill>
                <a:srgbClr val="C98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6"/>
              <p:cNvSpPr/>
              <p:nvPr/>
            </p:nvSpPr>
            <p:spPr>
              <a:xfrm>
                <a:off x="3411050" y="537675"/>
                <a:ext cx="140750" cy="167775"/>
              </a:xfrm>
              <a:custGeom>
                <a:avLst/>
                <a:gdLst/>
                <a:ahLst/>
                <a:cxnLst/>
                <a:rect l="l" t="t" r="r" b="b"/>
                <a:pathLst>
                  <a:path w="5630" h="6711" extrusionOk="0">
                    <a:moveTo>
                      <a:pt x="2749" y="0"/>
                    </a:moveTo>
                    <a:cubicBezTo>
                      <a:pt x="2466" y="0"/>
                      <a:pt x="2165" y="50"/>
                      <a:pt x="1798" y="151"/>
                    </a:cubicBezTo>
                    <a:cubicBezTo>
                      <a:pt x="912" y="395"/>
                      <a:pt x="412" y="1006"/>
                      <a:pt x="206" y="1813"/>
                    </a:cubicBezTo>
                    <a:cubicBezTo>
                      <a:pt x="0" y="2621"/>
                      <a:pt x="104" y="3693"/>
                      <a:pt x="402" y="4398"/>
                    </a:cubicBezTo>
                    <a:cubicBezTo>
                      <a:pt x="689" y="5076"/>
                      <a:pt x="1298" y="5749"/>
                      <a:pt x="1850" y="6120"/>
                    </a:cubicBezTo>
                    <a:cubicBezTo>
                      <a:pt x="2318" y="6435"/>
                      <a:pt x="2915" y="6711"/>
                      <a:pt x="3592" y="6711"/>
                    </a:cubicBezTo>
                    <a:cubicBezTo>
                      <a:pt x="3783" y="6711"/>
                      <a:pt x="3980" y="6689"/>
                      <a:pt x="4182" y="6640"/>
                    </a:cubicBezTo>
                    <a:cubicBezTo>
                      <a:pt x="5103" y="6418"/>
                      <a:pt x="5438" y="5634"/>
                      <a:pt x="5531" y="4958"/>
                    </a:cubicBezTo>
                    <a:cubicBezTo>
                      <a:pt x="5629" y="4261"/>
                      <a:pt x="5421" y="3066"/>
                      <a:pt x="5296" y="2446"/>
                    </a:cubicBezTo>
                    <a:cubicBezTo>
                      <a:pt x="5170" y="1825"/>
                      <a:pt x="4974" y="737"/>
                      <a:pt x="3968" y="299"/>
                    </a:cubicBezTo>
                    <a:cubicBezTo>
                      <a:pt x="3511" y="100"/>
                      <a:pt x="3149" y="0"/>
                      <a:pt x="2749" y="0"/>
                    </a:cubicBezTo>
                    <a:close/>
                  </a:path>
                </a:pathLst>
              </a:custGeom>
              <a:solidFill>
                <a:srgbClr val="C98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6"/>
              <p:cNvSpPr/>
              <p:nvPr/>
            </p:nvSpPr>
            <p:spPr>
              <a:xfrm>
                <a:off x="3483975" y="702425"/>
                <a:ext cx="27500" cy="4075"/>
              </a:xfrm>
              <a:custGeom>
                <a:avLst/>
                <a:gdLst/>
                <a:ahLst/>
                <a:cxnLst/>
                <a:rect l="l" t="t" r="r" b="b"/>
                <a:pathLst>
                  <a:path w="1100" h="163" extrusionOk="0">
                    <a:moveTo>
                      <a:pt x="45" y="1"/>
                    </a:moveTo>
                    <a:cubicBezTo>
                      <a:pt x="27" y="1"/>
                      <a:pt x="10" y="13"/>
                      <a:pt x="5" y="32"/>
                    </a:cubicBezTo>
                    <a:cubicBezTo>
                      <a:pt x="1" y="55"/>
                      <a:pt x="14" y="78"/>
                      <a:pt x="37" y="83"/>
                    </a:cubicBezTo>
                    <a:cubicBezTo>
                      <a:pt x="250" y="136"/>
                      <a:pt x="464" y="162"/>
                      <a:pt x="676" y="162"/>
                    </a:cubicBezTo>
                    <a:cubicBezTo>
                      <a:pt x="806" y="162"/>
                      <a:pt x="934" y="153"/>
                      <a:pt x="1061" y="133"/>
                    </a:cubicBezTo>
                    <a:cubicBezTo>
                      <a:pt x="1084" y="130"/>
                      <a:pt x="1100" y="108"/>
                      <a:pt x="1096" y="85"/>
                    </a:cubicBezTo>
                    <a:cubicBezTo>
                      <a:pt x="1093" y="65"/>
                      <a:pt x="1076" y="50"/>
                      <a:pt x="1056" y="50"/>
                    </a:cubicBezTo>
                    <a:cubicBezTo>
                      <a:pt x="1054" y="50"/>
                      <a:pt x="1052" y="50"/>
                      <a:pt x="1049" y="50"/>
                    </a:cubicBezTo>
                    <a:cubicBezTo>
                      <a:pt x="926" y="69"/>
                      <a:pt x="802" y="79"/>
                      <a:pt x="677" y="79"/>
                    </a:cubicBezTo>
                    <a:cubicBezTo>
                      <a:pt x="471" y="79"/>
                      <a:pt x="264" y="53"/>
                      <a:pt x="56" y="2"/>
                    </a:cubicBezTo>
                    <a:cubicBezTo>
                      <a:pt x="52" y="1"/>
                      <a:pt x="49"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6"/>
              <p:cNvSpPr/>
              <p:nvPr/>
            </p:nvSpPr>
            <p:spPr>
              <a:xfrm>
                <a:off x="3462200" y="591250"/>
                <a:ext cx="24900" cy="12925"/>
              </a:xfrm>
              <a:custGeom>
                <a:avLst/>
                <a:gdLst/>
                <a:ahLst/>
                <a:cxnLst/>
                <a:rect l="l" t="t" r="r" b="b"/>
                <a:pathLst>
                  <a:path w="996" h="517" extrusionOk="0">
                    <a:moveTo>
                      <a:pt x="755" y="0"/>
                    </a:moveTo>
                    <a:cubicBezTo>
                      <a:pt x="706" y="0"/>
                      <a:pt x="651" y="8"/>
                      <a:pt x="593" y="26"/>
                    </a:cubicBezTo>
                    <a:lnTo>
                      <a:pt x="595" y="26"/>
                    </a:lnTo>
                    <a:cubicBezTo>
                      <a:pt x="314" y="111"/>
                      <a:pt x="205" y="182"/>
                      <a:pt x="106" y="287"/>
                    </a:cubicBezTo>
                    <a:cubicBezTo>
                      <a:pt x="1" y="399"/>
                      <a:pt x="42" y="517"/>
                      <a:pt x="135" y="517"/>
                    </a:cubicBezTo>
                    <a:cubicBezTo>
                      <a:pt x="151" y="517"/>
                      <a:pt x="170" y="513"/>
                      <a:pt x="189" y="505"/>
                    </a:cubicBezTo>
                    <a:cubicBezTo>
                      <a:pt x="318" y="451"/>
                      <a:pt x="466" y="392"/>
                      <a:pt x="636" y="351"/>
                    </a:cubicBezTo>
                    <a:cubicBezTo>
                      <a:pt x="809" y="307"/>
                      <a:pt x="976" y="304"/>
                      <a:pt x="987" y="166"/>
                    </a:cubicBezTo>
                    <a:cubicBezTo>
                      <a:pt x="995" y="68"/>
                      <a:pt x="898" y="0"/>
                      <a:pt x="755" y="0"/>
                    </a:cubicBezTo>
                    <a:close/>
                  </a:path>
                </a:pathLst>
              </a:custGeom>
              <a:solidFill>
                <a:srgbClr val="574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6"/>
              <p:cNvSpPr/>
              <p:nvPr/>
            </p:nvSpPr>
            <p:spPr>
              <a:xfrm>
                <a:off x="3520175" y="584025"/>
                <a:ext cx="26850" cy="9025"/>
              </a:xfrm>
              <a:custGeom>
                <a:avLst/>
                <a:gdLst/>
                <a:ahLst/>
                <a:cxnLst/>
                <a:rect l="l" t="t" r="r" b="b"/>
                <a:pathLst>
                  <a:path w="1074" h="361" extrusionOk="0">
                    <a:moveTo>
                      <a:pt x="356" y="1"/>
                    </a:moveTo>
                    <a:cubicBezTo>
                      <a:pt x="140" y="1"/>
                      <a:pt x="1" y="113"/>
                      <a:pt x="42" y="234"/>
                    </a:cubicBezTo>
                    <a:cubicBezTo>
                      <a:pt x="70" y="317"/>
                      <a:pt x="146" y="332"/>
                      <a:pt x="243" y="332"/>
                    </a:cubicBezTo>
                    <a:cubicBezTo>
                      <a:pt x="299" y="332"/>
                      <a:pt x="362" y="327"/>
                      <a:pt x="427" y="327"/>
                    </a:cubicBezTo>
                    <a:cubicBezTo>
                      <a:pt x="430" y="327"/>
                      <a:pt x="433" y="327"/>
                      <a:pt x="435" y="327"/>
                    </a:cubicBezTo>
                    <a:cubicBezTo>
                      <a:pt x="597" y="327"/>
                      <a:pt x="764" y="360"/>
                      <a:pt x="890" y="360"/>
                    </a:cubicBezTo>
                    <a:cubicBezTo>
                      <a:pt x="895" y="360"/>
                      <a:pt x="899" y="360"/>
                      <a:pt x="903" y="360"/>
                    </a:cubicBezTo>
                    <a:cubicBezTo>
                      <a:pt x="1033" y="358"/>
                      <a:pt x="1074" y="207"/>
                      <a:pt x="938" y="135"/>
                    </a:cubicBezTo>
                    <a:cubicBezTo>
                      <a:pt x="803" y="62"/>
                      <a:pt x="603" y="12"/>
                      <a:pt x="389" y="2"/>
                    </a:cubicBezTo>
                    <a:cubicBezTo>
                      <a:pt x="378" y="1"/>
                      <a:pt x="367" y="1"/>
                      <a:pt x="356" y="1"/>
                    </a:cubicBezTo>
                    <a:close/>
                  </a:path>
                </a:pathLst>
              </a:custGeom>
              <a:solidFill>
                <a:srgbClr val="574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6"/>
              <p:cNvSpPr/>
              <p:nvPr/>
            </p:nvSpPr>
            <p:spPr>
              <a:xfrm>
                <a:off x="3510725" y="623475"/>
                <a:ext cx="15275" cy="24025"/>
              </a:xfrm>
              <a:custGeom>
                <a:avLst/>
                <a:gdLst/>
                <a:ahLst/>
                <a:cxnLst/>
                <a:rect l="l" t="t" r="r" b="b"/>
                <a:pathLst>
                  <a:path w="611" h="961" extrusionOk="0">
                    <a:moveTo>
                      <a:pt x="100" y="1"/>
                    </a:moveTo>
                    <a:cubicBezTo>
                      <a:pt x="80" y="1"/>
                      <a:pt x="61" y="2"/>
                      <a:pt x="41" y="4"/>
                    </a:cubicBezTo>
                    <a:cubicBezTo>
                      <a:pt x="18" y="7"/>
                      <a:pt x="1" y="28"/>
                      <a:pt x="5" y="51"/>
                    </a:cubicBezTo>
                    <a:cubicBezTo>
                      <a:pt x="7" y="72"/>
                      <a:pt x="25" y="88"/>
                      <a:pt x="44" y="88"/>
                    </a:cubicBezTo>
                    <a:cubicBezTo>
                      <a:pt x="46" y="88"/>
                      <a:pt x="48" y="88"/>
                      <a:pt x="50" y="87"/>
                    </a:cubicBezTo>
                    <a:cubicBezTo>
                      <a:pt x="67" y="86"/>
                      <a:pt x="83" y="85"/>
                      <a:pt x="99" y="85"/>
                    </a:cubicBezTo>
                    <a:cubicBezTo>
                      <a:pt x="297" y="85"/>
                      <a:pt x="469" y="233"/>
                      <a:pt x="495" y="433"/>
                    </a:cubicBezTo>
                    <a:cubicBezTo>
                      <a:pt x="521" y="651"/>
                      <a:pt x="366" y="850"/>
                      <a:pt x="148" y="877"/>
                    </a:cubicBezTo>
                    <a:cubicBezTo>
                      <a:pt x="125" y="880"/>
                      <a:pt x="108" y="900"/>
                      <a:pt x="112" y="923"/>
                    </a:cubicBezTo>
                    <a:cubicBezTo>
                      <a:pt x="114" y="945"/>
                      <a:pt x="132" y="960"/>
                      <a:pt x="153" y="960"/>
                    </a:cubicBezTo>
                    <a:lnTo>
                      <a:pt x="159" y="960"/>
                    </a:lnTo>
                    <a:cubicBezTo>
                      <a:pt x="421" y="928"/>
                      <a:pt x="610" y="687"/>
                      <a:pt x="578" y="423"/>
                    </a:cubicBezTo>
                    <a:cubicBezTo>
                      <a:pt x="548" y="180"/>
                      <a:pt x="339"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6"/>
              <p:cNvSpPr/>
              <p:nvPr/>
            </p:nvSpPr>
            <p:spPr>
              <a:xfrm>
                <a:off x="3410875" y="536775"/>
                <a:ext cx="140825" cy="106900"/>
              </a:xfrm>
              <a:custGeom>
                <a:avLst/>
                <a:gdLst/>
                <a:ahLst/>
                <a:cxnLst/>
                <a:rect l="l" t="t" r="r" b="b"/>
                <a:pathLst>
                  <a:path w="5633" h="4276" extrusionOk="0">
                    <a:moveTo>
                      <a:pt x="2784" y="0"/>
                    </a:moveTo>
                    <a:cubicBezTo>
                      <a:pt x="2496" y="0"/>
                      <a:pt x="2189" y="51"/>
                      <a:pt x="1815" y="153"/>
                    </a:cubicBezTo>
                    <a:cubicBezTo>
                      <a:pt x="913" y="400"/>
                      <a:pt x="405" y="1017"/>
                      <a:pt x="194" y="1831"/>
                    </a:cubicBezTo>
                    <a:cubicBezTo>
                      <a:pt x="0" y="2586"/>
                      <a:pt x="75" y="3568"/>
                      <a:pt x="329" y="4274"/>
                    </a:cubicBezTo>
                    <a:cubicBezTo>
                      <a:pt x="336" y="4275"/>
                      <a:pt x="343" y="4275"/>
                      <a:pt x="350" y="4275"/>
                    </a:cubicBezTo>
                    <a:cubicBezTo>
                      <a:pt x="427" y="4275"/>
                      <a:pt x="492" y="4227"/>
                      <a:pt x="568" y="4166"/>
                    </a:cubicBezTo>
                    <a:cubicBezTo>
                      <a:pt x="620" y="4124"/>
                      <a:pt x="668" y="4047"/>
                      <a:pt x="724" y="4013"/>
                    </a:cubicBezTo>
                    <a:cubicBezTo>
                      <a:pt x="932" y="3889"/>
                      <a:pt x="1538" y="4066"/>
                      <a:pt x="1671" y="3812"/>
                    </a:cubicBezTo>
                    <a:cubicBezTo>
                      <a:pt x="1805" y="3557"/>
                      <a:pt x="1386" y="2683"/>
                      <a:pt x="1386" y="2683"/>
                    </a:cubicBezTo>
                    <a:cubicBezTo>
                      <a:pt x="1386" y="2683"/>
                      <a:pt x="1852" y="2612"/>
                      <a:pt x="2266" y="1941"/>
                    </a:cubicBezTo>
                    <a:cubicBezTo>
                      <a:pt x="2404" y="1716"/>
                      <a:pt x="2402" y="1338"/>
                      <a:pt x="2657" y="1105"/>
                    </a:cubicBezTo>
                    <a:cubicBezTo>
                      <a:pt x="2934" y="853"/>
                      <a:pt x="3397" y="922"/>
                      <a:pt x="3547" y="535"/>
                    </a:cubicBezTo>
                    <a:cubicBezTo>
                      <a:pt x="3604" y="704"/>
                      <a:pt x="3772" y="913"/>
                      <a:pt x="3929" y="1001"/>
                    </a:cubicBezTo>
                    <a:cubicBezTo>
                      <a:pt x="4129" y="1113"/>
                      <a:pt x="4379" y="1098"/>
                      <a:pt x="4538" y="1238"/>
                    </a:cubicBezTo>
                    <a:cubicBezTo>
                      <a:pt x="4696" y="1376"/>
                      <a:pt x="4768" y="1716"/>
                      <a:pt x="5080" y="1866"/>
                    </a:cubicBezTo>
                    <a:cubicBezTo>
                      <a:pt x="5189" y="1919"/>
                      <a:pt x="5275" y="1936"/>
                      <a:pt x="5342" y="1936"/>
                    </a:cubicBezTo>
                    <a:cubicBezTo>
                      <a:pt x="5467" y="1936"/>
                      <a:pt x="5525" y="1876"/>
                      <a:pt x="5532" y="1871"/>
                    </a:cubicBezTo>
                    <a:cubicBezTo>
                      <a:pt x="5632" y="1822"/>
                      <a:pt x="5316" y="1611"/>
                      <a:pt x="5312" y="1499"/>
                    </a:cubicBezTo>
                    <a:cubicBezTo>
                      <a:pt x="5310" y="1418"/>
                      <a:pt x="5266" y="1345"/>
                      <a:pt x="5221" y="1278"/>
                    </a:cubicBezTo>
                    <a:cubicBezTo>
                      <a:pt x="4928" y="842"/>
                      <a:pt x="4502" y="506"/>
                      <a:pt x="4021" y="300"/>
                    </a:cubicBezTo>
                    <a:cubicBezTo>
                      <a:pt x="3558" y="101"/>
                      <a:pt x="3190" y="0"/>
                      <a:pt x="2784" y="0"/>
                    </a:cubicBezTo>
                    <a:close/>
                  </a:path>
                </a:pathLst>
              </a:custGeom>
              <a:solidFill>
                <a:srgbClr val="574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6"/>
              <p:cNvSpPr/>
              <p:nvPr/>
            </p:nvSpPr>
            <p:spPr>
              <a:xfrm>
                <a:off x="3409550" y="621375"/>
                <a:ext cx="36975" cy="36000"/>
              </a:xfrm>
              <a:custGeom>
                <a:avLst/>
                <a:gdLst/>
                <a:ahLst/>
                <a:cxnLst/>
                <a:rect l="l" t="t" r="r" b="b"/>
                <a:pathLst>
                  <a:path w="1479" h="1440" extrusionOk="0">
                    <a:moveTo>
                      <a:pt x="600" y="0"/>
                    </a:moveTo>
                    <a:cubicBezTo>
                      <a:pt x="499" y="0"/>
                      <a:pt x="401" y="27"/>
                      <a:pt x="316" y="84"/>
                    </a:cubicBezTo>
                    <a:cubicBezTo>
                      <a:pt x="36" y="270"/>
                      <a:pt x="0" y="706"/>
                      <a:pt x="234" y="1056"/>
                    </a:cubicBezTo>
                    <a:cubicBezTo>
                      <a:pt x="397" y="1301"/>
                      <a:pt x="647" y="1440"/>
                      <a:pt x="878" y="1440"/>
                    </a:cubicBezTo>
                    <a:cubicBezTo>
                      <a:pt x="980" y="1440"/>
                      <a:pt x="1078" y="1413"/>
                      <a:pt x="1163" y="1356"/>
                    </a:cubicBezTo>
                    <a:cubicBezTo>
                      <a:pt x="1441" y="1170"/>
                      <a:pt x="1479" y="735"/>
                      <a:pt x="1244" y="383"/>
                    </a:cubicBezTo>
                    <a:cubicBezTo>
                      <a:pt x="1082" y="139"/>
                      <a:pt x="832" y="0"/>
                      <a:pt x="600" y="0"/>
                    </a:cubicBezTo>
                    <a:close/>
                  </a:path>
                </a:pathLst>
              </a:custGeom>
              <a:solidFill>
                <a:srgbClr val="C98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6"/>
              <p:cNvSpPr/>
              <p:nvPr/>
            </p:nvSpPr>
            <p:spPr>
              <a:xfrm>
                <a:off x="3418625" y="632575"/>
                <a:ext cx="15375" cy="15675"/>
              </a:xfrm>
              <a:custGeom>
                <a:avLst/>
                <a:gdLst/>
                <a:ahLst/>
                <a:cxnLst/>
                <a:rect l="l" t="t" r="r" b="b"/>
                <a:pathLst>
                  <a:path w="615" h="627" extrusionOk="0">
                    <a:moveTo>
                      <a:pt x="209" y="1"/>
                    </a:moveTo>
                    <a:cubicBezTo>
                      <a:pt x="200" y="1"/>
                      <a:pt x="191" y="4"/>
                      <a:pt x="184" y="9"/>
                    </a:cubicBezTo>
                    <a:cubicBezTo>
                      <a:pt x="32" y="122"/>
                      <a:pt x="1" y="336"/>
                      <a:pt x="113" y="488"/>
                    </a:cubicBezTo>
                    <a:cubicBezTo>
                      <a:pt x="167" y="561"/>
                      <a:pt x="246" y="610"/>
                      <a:pt x="338" y="623"/>
                    </a:cubicBezTo>
                    <a:cubicBezTo>
                      <a:pt x="355" y="625"/>
                      <a:pt x="372" y="626"/>
                      <a:pt x="388" y="626"/>
                    </a:cubicBezTo>
                    <a:cubicBezTo>
                      <a:pt x="462" y="626"/>
                      <a:pt x="532" y="604"/>
                      <a:pt x="592" y="560"/>
                    </a:cubicBezTo>
                    <a:cubicBezTo>
                      <a:pt x="610" y="546"/>
                      <a:pt x="615" y="519"/>
                      <a:pt x="600" y="501"/>
                    </a:cubicBezTo>
                    <a:cubicBezTo>
                      <a:pt x="593" y="490"/>
                      <a:pt x="580" y="484"/>
                      <a:pt x="567" y="484"/>
                    </a:cubicBezTo>
                    <a:cubicBezTo>
                      <a:pt x="558" y="484"/>
                      <a:pt x="549" y="487"/>
                      <a:pt x="541" y="493"/>
                    </a:cubicBezTo>
                    <a:cubicBezTo>
                      <a:pt x="495" y="527"/>
                      <a:pt x="441" y="543"/>
                      <a:pt x="388" y="543"/>
                    </a:cubicBezTo>
                    <a:cubicBezTo>
                      <a:pt x="309" y="543"/>
                      <a:pt x="231" y="507"/>
                      <a:pt x="180" y="439"/>
                    </a:cubicBezTo>
                    <a:cubicBezTo>
                      <a:pt x="95" y="324"/>
                      <a:pt x="119" y="162"/>
                      <a:pt x="234" y="76"/>
                    </a:cubicBezTo>
                    <a:cubicBezTo>
                      <a:pt x="252" y="63"/>
                      <a:pt x="256" y="37"/>
                      <a:pt x="243" y="18"/>
                    </a:cubicBezTo>
                    <a:cubicBezTo>
                      <a:pt x="235" y="7"/>
                      <a:pt x="222"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6"/>
              <p:cNvSpPr/>
              <p:nvPr/>
            </p:nvSpPr>
            <p:spPr>
              <a:xfrm>
                <a:off x="3398125" y="533825"/>
                <a:ext cx="36125" cy="42225"/>
              </a:xfrm>
              <a:custGeom>
                <a:avLst/>
                <a:gdLst/>
                <a:ahLst/>
                <a:cxnLst/>
                <a:rect l="l" t="t" r="r" b="b"/>
                <a:pathLst>
                  <a:path w="1445" h="1689" extrusionOk="0">
                    <a:moveTo>
                      <a:pt x="1385" y="0"/>
                    </a:moveTo>
                    <a:cubicBezTo>
                      <a:pt x="1133" y="0"/>
                      <a:pt x="877" y="176"/>
                      <a:pt x="700" y="470"/>
                    </a:cubicBezTo>
                    <a:cubicBezTo>
                      <a:pt x="640" y="572"/>
                      <a:pt x="590" y="682"/>
                      <a:pt x="551" y="794"/>
                    </a:cubicBezTo>
                    <a:cubicBezTo>
                      <a:pt x="534" y="843"/>
                      <a:pt x="520" y="892"/>
                      <a:pt x="505" y="942"/>
                    </a:cubicBezTo>
                    <a:cubicBezTo>
                      <a:pt x="479" y="1032"/>
                      <a:pt x="454" y="1119"/>
                      <a:pt x="415" y="1199"/>
                    </a:cubicBezTo>
                    <a:cubicBezTo>
                      <a:pt x="336" y="1367"/>
                      <a:pt x="202" y="1505"/>
                      <a:pt x="36" y="1589"/>
                    </a:cubicBezTo>
                    <a:cubicBezTo>
                      <a:pt x="10" y="1603"/>
                      <a:pt x="1" y="1634"/>
                      <a:pt x="14" y="1659"/>
                    </a:cubicBezTo>
                    <a:cubicBezTo>
                      <a:pt x="22" y="1677"/>
                      <a:pt x="41" y="1687"/>
                      <a:pt x="60" y="1687"/>
                    </a:cubicBezTo>
                    <a:lnTo>
                      <a:pt x="60" y="1688"/>
                    </a:lnTo>
                    <a:cubicBezTo>
                      <a:pt x="67" y="1688"/>
                      <a:pt x="75" y="1686"/>
                      <a:pt x="83" y="1682"/>
                    </a:cubicBezTo>
                    <a:cubicBezTo>
                      <a:pt x="268" y="1587"/>
                      <a:pt x="420" y="1432"/>
                      <a:pt x="508" y="1244"/>
                    </a:cubicBezTo>
                    <a:cubicBezTo>
                      <a:pt x="550" y="1155"/>
                      <a:pt x="578" y="1061"/>
                      <a:pt x="604" y="971"/>
                    </a:cubicBezTo>
                    <a:cubicBezTo>
                      <a:pt x="618" y="922"/>
                      <a:pt x="632" y="874"/>
                      <a:pt x="649" y="827"/>
                    </a:cubicBezTo>
                    <a:cubicBezTo>
                      <a:pt x="685" y="721"/>
                      <a:pt x="732" y="619"/>
                      <a:pt x="789" y="523"/>
                    </a:cubicBezTo>
                    <a:cubicBezTo>
                      <a:pt x="947" y="260"/>
                      <a:pt x="1169" y="104"/>
                      <a:pt x="1385" y="104"/>
                    </a:cubicBezTo>
                    <a:lnTo>
                      <a:pt x="1393" y="104"/>
                    </a:lnTo>
                    <a:cubicBezTo>
                      <a:pt x="1420" y="104"/>
                      <a:pt x="1443" y="81"/>
                      <a:pt x="1444" y="53"/>
                    </a:cubicBezTo>
                    <a:cubicBezTo>
                      <a:pt x="1444" y="24"/>
                      <a:pt x="1422" y="1"/>
                      <a:pt x="1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6"/>
              <p:cNvSpPr/>
              <p:nvPr/>
            </p:nvSpPr>
            <p:spPr>
              <a:xfrm>
                <a:off x="3411900" y="578625"/>
                <a:ext cx="22350" cy="18425"/>
              </a:xfrm>
              <a:custGeom>
                <a:avLst/>
                <a:gdLst/>
                <a:ahLst/>
                <a:cxnLst/>
                <a:rect l="l" t="t" r="r" b="b"/>
                <a:pathLst>
                  <a:path w="894" h="737" extrusionOk="0">
                    <a:moveTo>
                      <a:pt x="834" y="1"/>
                    </a:moveTo>
                    <a:cubicBezTo>
                      <a:pt x="817" y="1"/>
                      <a:pt x="801" y="9"/>
                      <a:pt x="791" y="24"/>
                    </a:cubicBezTo>
                    <a:cubicBezTo>
                      <a:pt x="609" y="296"/>
                      <a:pt x="343" y="514"/>
                      <a:pt x="40" y="637"/>
                    </a:cubicBezTo>
                    <a:cubicBezTo>
                      <a:pt x="13" y="647"/>
                      <a:pt x="0" y="677"/>
                      <a:pt x="11" y="704"/>
                    </a:cubicBezTo>
                    <a:cubicBezTo>
                      <a:pt x="19" y="724"/>
                      <a:pt x="39" y="736"/>
                      <a:pt x="59" y="736"/>
                    </a:cubicBezTo>
                    <a:cubicBezTo>
                      <a:pt x="65" y="736"/>
                      <a:pt x="72" y="735"/>
                      <a:pt x="78" y="733"/>
                    </a:cubicBezTo>
                    <a:cubicBezTo>
                      <a:pt x="401" y="602"/>
                      <a:pt x="684" y="370"/>
                      <a:pt x="877" y="80"/>
                    </a:cubicBezTo>
                    <a:cubicBezTo>
                      <a:pt x="893" y="56"/>
                      <a:pt x="886" y="25"/>
                      <a:pt x="863" y="9"/>
                    </a:cubicBezTo>
                    <a:cubicBezTo>
                      <a:pt x="854" y="3"/>
                      <a:pt x="844" y="1"/>
                      <a:pt x="8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6"/>
              <p:cNvSpPr/>
              <p:nvPr/>
            </p:nvSpPr>
            <p:spPr>
              <a:xfrm>
                <a:off x="3496600" y="517100"/>
                <a:ext cx="29250" cy="11750"/>
              </a:xfrm>
              <a:custGeom>
                <a:avLst/>
                <a:gdLst/>
                <a:ahLst/>
                <a:cxnLst/>
                <a:rect l="l" t="t" r="r" b="b"/>
                <a:pathLst>
                  <a:path w="1170" h="470" extrusionOk="0">
                    <a:moveTo>
                      <a:pt x="362" y="0"/>
                    </a:moveTo>
                    <a:cubicBezTo>
                      <a:pt x="253" y="0"/>
                      <a:pt x="144" y="19"/>
                      <a:pt x="41" y="57"/>
                    </a:cubicBezTo>
                    <a:cubicBezTo>
                      <a:pt x="15" y="67"/>
                      <a:pt x="0" y="97"/>
                      <a:pt x="11" y="124"/>
                    </a:cubicBezTo>
                    <a:cubicBezTo>
                      <a:pt x="18" y="144"/>
                      <a:pt x="38" y="157"/>
                      <a:pt x="59" y="157"/>
                    </a:cubicBezTo>
                    <a:cubicBezTo>
                      <a:pt x="65" y="157"/>
                      <a:pt x="71" y="156"/>
                      <a:pt x="77" y="154"/>
                    </a:cubicBezTo>
                    <a:cubicBezTo>
                      <a:pt x="168" y="120"/>
                      <a:pt x="265" y="104"/>
                      <a:pt x="362" y="104"/>
                    </a:cubicBezTo>
                    <a:cubicBezTo>
                      <a:pt x="633" y="104"/>
                      <a:pt x="907" y="230"/>
                      <a:pt x="1069" y="449"/>
                    </a:cubicBezTo>
                    <a:cubicBezTo>
                      <a:pt x="1079" y="462"/>
                      <a:pt x="1095" y="469"/>
                      <a:pt x="1110" y="469"/>
                    </a:cubicBezTo>
                    <a:cubicBezTo>
                      <a:pt x="1121" y="469"/>
                      <a:pt x="1132" y="467"/>
                      <a:pt x="1140" y="460"/>
                    </a:cubicBezTo>
                    <a:cubicBezTo>
                      <a:pt x="1164" y="443"/>
                      <a:pt x="1169" y="410"/>
                      <a:pt x="1152" y="387"/>
                    </a:cubicBezTo>
                    <a:cubicBezTo>
                      <a:pt x="972" y="142"/>
                      <a:pt x="666"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6"/>
              <p:cNvSpPr/>
              <p:nvPr/>
            </p:nvSpPr>
            <p:spPr>
              <a:xfrm>
                <a:off x="3537075" y="563525"/>
                <a:ext cx="16400" cy="16075"/>
              </a:xfrm>
              <a:custGeom>
                <a:avLst/>
                <a:gdLst/>
                <a:ahLst/>
                <a:cxnLst/>
                <a:rect l="l" t="t" r="r" b="b"/>
                <a:pathLst>
                  <a:path w="656" h="643" extrusionOk="0">
                    <a:moveTo>
                      <a:pt x="59" y="0"/>
                    </a:moveTo>
                    <a:cubicBezTo>
                      <a:pt x="52" y="0"/>
                      <a:pt x="46" y="1"/>
                      <a:pt x="39" y="4"/>
                    </a:cubicBezTo>
                    <a:cubicBezTo>
                      <a:pt x="13" y="15"/>
                      <a:pt x="0" y="45"/>
                      <a:pt x="11" y="71"/>
                    </a:cubicBezTo>
                    <a:cubicBezTo>
                      <a:pt x="116" y="326"/>
                      <a:pt x="322" y="533"/>
                      <a:pt x="577" y="639"/>
                    </a:cubicBezTo>
                    <a:cubicBezTo>
                      <a:pt x="583" y="641"/>
                      <a:pt x="590" y="642"/>
                      <a:pt x="596" y="642"/>
                    </a:cubicBezTo>
                    <a:cubicBezTo>
                      <a:pt x="617" y="642"/>
                      <a:pt x="636" y="630"/>
                      <a:pt x="645" y="610"/>
                    </a:cubicBezTo>
                    <a:cubicBezTo>
                      <a:pt x="655" y="584"/>
                      <a:pt x="642" y="554"/>
                      <a:pt x="616" y="542"/>
                    </a:cubicBezTo>
                    <a:cubicBezTo>
                      <a:pt x="387" y="447"/>
                      <a:pt x="202" y="262"/>
                      <a:pt x="106" y="32"/>
                    </a:cubicBezTo>
                    <a:cubicBezTo>
                      <a:pt x="98" y="12"/>
                      <a:pt x="79"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6"/>
              <p:cNvSpPr/>
              <p:nvPr/>
            </p:nvSpPr>
            <p:spPr>
              <a:xfrm>
                <a:off x="3464200" y="537150"/>
                <a:ext cx="16400" cy="10625"/>
              </a:xfrm>
              <a:custGeom>
                <a:avLst/>
                <a:gdLst/>
                <a:ahLst/>
                <a:cxnLst/>
                <a:rect l="l" t="t" r="r" b="b"/>
                <a:pathLst>
                  <a:path w="656" h="425" extrusionOk="0">
                    <a:moveTo>
                      <a:pt x="597" y="1"/>
                    </a:moveTo>
                    <a:cubicBezTo>
                      <a:pt x="577" y="1"/>
                      <a:pt x="558" y="13"/>
                      <a:pt x="550" y="33"/>
                    </a:cubicBezTo>
                    <a:cubicBezTo>
                      <a:pt x="529" y="85"/>
                      <a:pt x="503" y="144"/>
                      <a:pt x="462" y="189"/>
                    </a:cubicBezTo>
                    <a:cubicBezTo>
                      <a:pt x="368" y="290"/>
                      <a:pt x="214" y="309"/>
                      <a:pt x="51" y="321"/>
                    </a:cubicBezTo>
                    <a:cubicBezTo>
                      <a:pt x="22" y="323"/>
                      <a:pt x="1" y="349"/>
                      <a:pt x="3" y="376"/>
                    </a:cubicBezTo>
                    <a:cubicBezTo>
                      <a:pt x="5" y="404"/>
                      <a:pt x="28" y="425"/>
                      <a:pt x="55" y="425"/>
                    </a:cubicBezTo>
                    <a:lnTo>
                      <a:pt x="58" y="425"/>
                    </a:lnTo>
                    <a:cubicBezTo>
                      <a:pt x="235" y="410"/>
                      <a:pt x="418" y="387"/>
                      <a:pt x="538" y="258"/>
                    </a:cubicBezTo>
                    <a:cubicBezTo>
                      <a:pt x="591" y="202"/>
                      <a:pt x="622" y="132"/>
                      <a:pt x="646" y="71"/>
                    </a:cubicBezTo>
                    <a:cubicBezTo>
                      <a:pt x="656" y="44"/>
                      <a:pt x="644" y="14"/>
                      <a:pt x="617" y="4"/>
                    </a:cubicBezTo>
                    <a:cubicBezTo>
                      <a:pt x="610" y="2"/>
                      <a:pt x="604"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6"/>
              <p:cNvSpPr/>
              <p:nvPr/>
            </p:nvSpPr>
            <p:spPr>
              <a:xfrm>
                <a:off x="3522825" y="608375"/>
                <a:ext cx="19900" cy="8250"/>
              </a:xfrm>
              <a:custGeom>
                <a:avLst/>
                <a:gdLst/>
                <a:ahLst/>
                <a:cxnLst/>
                <a:rect l="l" t="t" r="r" b="b"/>
                <a:pathLst>
                  <a:path w="796" h="330" extrusionOk="0">
                    <a:moveTo>
                      <a:pt x="431" y="1"/>
                    </a:moveTo>
                    <a:cubicBezTo>
                      <a:pt x="297" y="1"/>
                      <a:pt x="150" y="54"/>
                      <a:pt x="25" y="216"/>
                    </a:cubicBezTo>
                    <a:cubicBezTo>
                      <a:pt x="1" y="246"/>
                      <a:pt x="7" y="291"/>
                      <a:pt x="38" y="315"/>
                    </a:cubicBezTo>
                    <a:cubicBezTo>
                      <a:pt x="50" y="324"/>
                      <a:pt x="66" y="329"/>
                      <a:pt x="80" y="329"/>
                    </a:cubicBezTo>
                    <a:cubicBezTo>
                      <a:pt x="101" y="329"/>
                      <a:pt x="123" y="319"/>
                      <a:pt x="136" y="301"/>
                    </a:cubicBezTo>
                    <a:cubicBezTo>
                      <a:pt x="232" y="177"/>
                      <a:pt x="338" y="141"/>
                      <a:pt x="431" y="141"/>
                    </a:cubicBezTo>
                    <a:cubicBezTo>
                      <a:pt x="556" y="141"/>
                      <a:pt x="657" y="207"/>
                      <a:pt x="675" y="220"/>
                    </a:cubicBezTo>
                    <a:cubicBezTo>
                      <a:pt x="688" y="229"/>
                      <a:pt x="702" y="233"/>
                      <a:pt x="716" y="233"/>
                    </a:cubicBezTo>
                    <a:cubicBezTo>
                      <a:pt x="738" y="233"/>
                      <a:pt x="759" y="223"/>
                      <a:pt x="773" y="204"/>
                    </a:cubicBezTo>
                    <a:cubicBezTo>
                      <a:pt x="796" y="171"/>
                      <a:pt x="788" y="128"/>
                      <a:pt x="757" y="105"/>
                    </a:cubicBezTo>
                    <a:cubicBezTo>
                      <a:pt x="685" y="54"/>
                      <a:pt x="564" y="1"/>
                      <a:pt x="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6"/>
              <p:cNvSpPr/>
              <p:nvPr/>
            </p:nvSpPr>
            <p:spPr>
              <a:xfrm>
                <a:off x="3475825" y="618175"/>
                <a:ext cx="19850" cy="8225"/>
              </a:xfrm>
              <a:custGeom>
                <a:avLst/>
                <a:gdLst/>
                <a:ahLst/>
                <a:cxnLst/>
                <a:rect l="l" t="t" r="r" b="b"/>
                <a:pathLst>
                  <a:path w="794" h="329" extrusionOk="0">
                    <a:moveTo>
                      <a:pt x="429" y="1"/>
                    </a:moveTo>
                    <a:cubicBezTo>
                      <a:pt x="296" y="1"/>
                      <a:pt x="148" y="54"/>
                      <a:pt x="23" y="215"/>
                    </a:cubicBezTo>
                    <a:cubicBezTo>
                      <a:pt x="0" y="245"/>
                      <a:pt x="5" y="290"/>
                      <a:pt x="36" y="314"/>
                    </a:cubicBezTo>
                    <a:cubicBezTo>
                      <a:pt x="50" y="324"/>
                      <a:pt x="64" y="328"/>
                      <a:pt x="80" y="328"/>
                    </a:cubicBezTo>
                    <a:cubicBezTo>
                      <a:pt x="100" y="328"/>
                      <a:pt x="121" y="319"/>
                      <a:pt x="135" y="301"/>
                    </a:cubicBezTo>
                    <a:cubicBezTo>
                      <a:pt x="231" y="177"/>
                      <a:pt x="337" y="140"/>
                      <a:pt x="430" y="140"/>
                    </a:cubicBezTo>
                    <a:cubicBezTo>
                      <a:pt x="555" y="140"/>
                      <a:pt x="655" y="207"/>
                      <a:pt x="673" y="220"/>
                    </a:cubicBezTo>
                    <a:cubicBezTo>
                      <a:pt x="686" y="228"/>
                      <a:pt x="700" y="232"/>
                      <a:pt x="714" y="232"/>
                    </a:cubicBezTo>
                    <a:cubicBezTo>
                      <a:pt x="736" y="232"/>
                      <a:pt x="758" y="222"/>
                      <a:pt x="771" y="203"/>
                    </a:cubicBezTo>
                    <a:cubicBezTo>
                      <a:pt x="794" y="172"/>
                      <a:pt x="787" y="127"/>
                      <a:pt x="755" y="106"/>
                    </a:cubicBezTo>
                    <a:cubicBezTo>
                      <a:pt x="684" y="54"/>
                      <a:pt x="563"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6"/>
              <p:cNvSpPr/>
              <p:nvPr/>
            </p:nvSpPr>
            <p:spPr>
              <a:xfrm>
                <a:off x="3492675" y="655775"/>
                <a:ext cx="26750" cy="13800"/>
              </a:xfrm>
              <a:custGeom>
                <a:avLst/>
                <a:gdLst/>
                <a:ahLst/>
                <a:cxnLst/>
                <a:rect l="l" t="t" r="r" b="b"/>
                <a:pathLst>
                  <a:path w="1070" h="552" extrusionOk="0">
                    <a:moveTo>
                      <a:pt x="1" y="1"/>
                    </a:moveTo>
                    <a:cubicBezTo>
                      <a:pt x="39" y="288"/>
                      <a:pt x="222" y="514"/>
                      <a:pt x="516" y="549"/>
                    </a:cubicBezTo>
                    <a:cubicBezTo>
                      <a:pt x="535" y="551"/>
                      <a:pt x="553" y="552"/>
                      <a:pt x="571" y="552"/>
                    </a:cubicBezTo>
                    <a:cubicBezTo>
                      <a:pt x="911" y="552"/>
                      <a:pt x="1070" y="170"/>
                      <a:pt x="1070" y="170"/>
                    </a:cubicBezTo>
                    <a:lnTo>
                      <a:pt x="1070" y="170"/>
                    </a:lnTo>
                    <a:cubicBezTo>
                      <a:pt x="1047" y="172"/>
                      <a:pt x="1024" y="172"/>
                      <a:pt x="1000" y="172"/>
                    </a:cubicBezTo>
                    <a:cubicBezTo>
                      <a:pt x="579" y="172"/>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6"/>
              <p:cNvSpPr/>
              <p:nvPr/>
            </p:nvSpPr>
            <p:spPr>
              <a:xfrm>
                <a:off x="3492675" y="655775"/>
                <a:ext cx="26750" cy="6875"/>
              </a:xfrm>
              <a:custGeom>
                <a:avLst/>
                <a:gdLst/>
                <a:ahLst/>
                <a:cxnLst/>
                <a:rect l="l" t="t" r="r" b="b"/>
                <a:pathLst>
                  <a:path w="1070" h="275" extrusionOk="0">
                    <a:moveTo>
                      <a:pt x="1" y="1"/>
                    </a:moveTo>
                    <a:cubicBezTo>
                      <a:pt x="1" y="1"/>
                      <a:pt x="268" y="226"/>
                      <a:pt x="618" y="267"/>
                    </a:cubicBezTo>
                    <a:cubicBezTo>
                      <a:pt x="663" y="272"/>
                      <a:pt x="704" y="274"/>
                      <a:pt x="741" y="274"/>
                    </a:cubicBezTo>
                    <a:cubicBezTo>
                      <a:pt x="993" y="274"/>
                      <a:pt x="1070" y="172"/>
                      <a:pt x="1070" y="172"/>
                    </a:cubicBezTo>
                    <a:cubicBezTo>
                      <a:pt x="662" y="152"/>
                      <a:pt x="310" y="9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6"/>
              <p:cNvSpPr/>
              <p:nvPr/>
            </p:nvSpPr>
            <p:spPr>
              <a:xfrm>
                <a:off x="3665600" y="1366175"/>
                <a:ext cx="75450" cy="61325"/>
              </a:xfrm>
              <a:custGeom>
                <a:avLst/>
                <a:gdLst/>
                <a:ahLst/>
                <a:cxnLst/>
                <a:rect l="l" t="t" r="r" b="b"/>
                <a:pathLst>
                  <a:path w="3018" h="2453" extrusionOk="0">
                    <a:moveTo>
                      <a:pt x="2482" y="0"/>
                    </a:moveTo>
                    <a:lnTo>
                      <a:pt x="1" y="342"/>
                    </a:lnTo>
                    <a:cubicBezTo>
                      <a:pt x="1" y="342"/>
                      <a:pt x="328" y="2201"/>
                      <a:pt x="381" y="2282"/>
                    </a:cubicBezTo>
                    <a:cubicBezTo>
                      <a:pt x="456" y="2396"/>
                      <a:pt x="603" y="2453"/>
                      <a:pt x="821" y="2453"/>
                    </a:cubicBezTo>
                    <a:cubicBezTo>
                      <a:pt x="1102" y="2453"/>
                      <a:pt x="1500" y="2358"/>
                      <a:pt x="2010" y="2167"/>
                    </a:cubicBezTo>
                    <a:cubicBezTo>
                      <a:pt x="2913" y="1830"/>
                      <a:pt x="3018" y="1230"/>
                      <a:pt x="2979" y="1053"/>
                    </a:cubicBezTo>
                    <a:lnTo>
                      <a:pt x="2482" y="0"/>
                    </a:lnTo>
                    <a:close/>
                  </a:path>
                </a:pathLst>
              </a:custGeom>
              <a:solidFill>
                <a:srgbClr val="272727">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6"/>
              <p:cNvSpPr/>
              <p:nvPr/>
            </p:nvSpPr>
            <p:spPr>
              <a:xfrm>
                <a:off x="3236325" y="1269500"/>
                <a:ext cx="95150" cy="89350"/>
              </a:xfrm>
              <a:custGeom>
                <a:avLst/>
                <a:gdLst/>
                <a:ahLst/>
                <a:cxnLst/>
                <a:rect l="l" t="t" r="r" b="b"/>
                <a:pathLst>
                  <a:path w="3806" h="3574" extrusionOk="0">
                    <a:moveTo>
                      <a:pt x="1711" y="0"/>
                    </a:moveTo>
                    <a:cubicBezTo>
                      <a:pt x="1636" y="0"/>
                      <a:pt x="1563" y="15"/>
                      <a:pt x="1495" y="51"/>
                    </a:cubicBezTo>
                    <a:cubicBezTo>
                      <a:pt x="1297" y="155"/>
                      <a:pt x="1233" y="336"/>
                      <a:pt x="1128" y="535"/>
                    </a:cubicBezTo>
                    <a:cubicBezTo>
                      <a:pt x="991" y="793"/>
                      <a:pt x="878" y="1133"/>
                      <a:pt x="709" y="1421"/>
                    </a:cubicBezTo>
                    <a:cubicBezTo>
                      <a:pt x="544" y="1700"/>
                      <a:pt x="259" y="1929"/>
                      <a:pt x="172" y="2205"/>
                    </a:cubicBezTo>
                    <a:cubicBezTo>
                      <a:pt x="0" y="2755"/>
                      <a:pt x="129" y="3050"/>
                      <a:pt x="266" y="3260"/>
                    </a:cubicBezTo>
                    <a:cubicBezTo>
                      <a:pt x="412" y="3482"/>
                      <a:pt x="617" y="3573"/>
                      <a:pt x="830" y="3573"/>
                    </a:cubicBezTo>
                    <a:cubicBezTo>
                      <a:pt x="1099" y="3573"/>
                      <a:pt x="1380" y="3429"/>
                      <a:pt x="1568" y="3222"/>
                    </a:cubicBezTo>
                    <a:cubicBezTo>
                      <a:pt x="1889" y="2868"/>
                      <a:pt x="2053" y="2394"/>
                      <a:pt x="2389" y="2054"/>
                    </a:cubicBezTo>
                    <a:cubicBezTo>
                      <a:pt x="2838" y="1599"/>
                      <a:pt x="3806" y="1423"/>
                      <a:pt x="3806" y="1423"/>
                    </a:cubicBezTo>
                    <a:cubicBezTo>
                      <a:pt x="3580" y="1251"/>
                      <a:pt x="3334" y="1092"/>
                      <a:pt x="3121" y="905"/>
                    </a:cubicBezTo>
                    <a:cubicBezTo>
                      <a:pt x="2792" y="616"/>
                      <a:pt x="2532" y="308"/>
                      <a:pt x="2124" y="112"/>
                    </a:cubicBezTo>
                    <a:cubicBezTo>
                      <a:pt x="1996" y="51"/>
                      <a:pt x="1850" y="0"/>
                      <a:pt x="1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6"/>
              <p:cNvSpPr/>
              <p:nvPr/>
            </p:nvSpPr>
            <p:spPr>
              <a:xfrm>
                <a:off x="3686950" y="1356000"/>
                <a:ext cx="55700" cy="72550"/>
              </a:xfrm>
              <a:custGeom>
                <a:avLst/>
                <a:gdLst/>
                <a:ahLst/>
                <a:cxnLst/>
                <a:rect l="l" t="t" r="r" b="b"/>
                <a:pathLst>
                  <a:path w="2228" h="2902" extrusionOk="0">
                    <a:moveTo>
                      <a:pt x="1512" y="0"/>
                    </a:moveTo>
                    <a:lnTo>
                      <a:pt x="0" y="399"/>
                    </a:lnTo>
                    <a:lnTo>
                      <a:pt x="1001" y="2902"/>
                    </a:lnTo>
                    <a:lnTo>
                      <a:pt x="2228" y="2340"/>
                    </a:lnTo>
                    <a:lnTo>
                      <a:pt x="1512" y="0"/>
                    </a:lnTo>
                    <a:close/>
                  </a:path>
                </a:pathLst>
              </a:custGeom>
              <a:solidFill>
                <a:srgbClr val="C98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6"/>
              <p:cNvSpPr/>
              <p:nvPr/>
            </p:nvSpPr>
            <p:spPr>
              <a:xfrm>
                <a:off x="3259425" y="1034900"/>
                <a:ext cx="481325" cy="388375"/>
              </a:xfrm>
              <a:custGeom>
                <a:avLst/>
                <a:gdLst/>
                <a:ahLst/>
                <a:cxnLst/>
                <a:rect l="l" t="t" r="r" b="b"/>
                <a:pathLst>
                  <a:path w="19253" h="15535" extrusionOk="0">
                    <a:moveTo>
                      <a:pt x="4494" y="0"/>
                    </a:moveTo>
                    <a:lnTo>
                      <a:pt x="4197" y="3882"/>
                    </a:lnTo>
                    <a:lnTo>
                      <a:pt x="3665" y="8268"/>
                    </a:lnTo>
                    <a:lnTo>
                      <a:pt x="403" y="10043"/>
                    </a:lnTo>
                    <a:cubicBezTo>
                      <a:pt x="403" y="10043"/>
                      <a:pt x="1" y="10819"/>
                      <a:pt x="269" y="11324"/>
                    </a:cubicBezTo>
                    <a:cubicBezTo>
                      <a:pt x="539" y="11827"/>
                      <a:pt x="1316" y="11945"/>
                      <a:pt x="1316" y="11945"/>
                    </a:cubicBezTo>
                    <a:cubicBezTo>
                      <a:pt x="1316" y="11945"/>
                      <a:pt x="6050" y="10793"/>
                      <a:pt x="6654" y="10074"/>
                    </a:cubicBezTo>
                    <a:cubicBezTo>
                      <a:pt x="7340" y="9258"/>
                      <a:pt x="9546" y="4148"/>
                      <a:pt x="9546" y="4148"/>
                    </a:cubicBezTo>
                    <a:lnTo>
                      <a:pt x="13984" y="8002"/>
                    </a:lnTo>
                    <a:cubicBezTo>
                      <a:pt x="13984" y="8002"/>
                      <a:pt x="16612" y="15535"/>
                      <a:pt x="16627" y="15535"/>
                    </a:cubicBezTo>
                    <a:cubicBezTo>
                      <a:pt x="16627" y="15535"/>
                      <a:pt x="16627" y="15534"/>
                      <a:pt x="16627" y="15533"/>
                    </a:cubicBezTo>
                    <a:cubicBezTo>
                      <a:pt x="16520" y="15071"/>
                      <a:pt x="17473" y="14496"/>
                      <a:pt x="18098" y="14201"/>
                    </a:cubicBezTo>
                    <a:cubicBezTo>
                      <a:pt x="18326" y="14094"/>
                      <a:pt x="18527" y="14051"/>
                      <a:pt x="18695" y="14051"/>
                    </a:cubicBezTo>
                    <a:cubicBezTo>
                      <a:pt x="18969" y="14051"/>
                      <a:pt x="19155" y="14166"/>
                      <a:pt x="19226" y="14304"/>
                    </a:cubicBezTo>
                    <a:cubicBezTo>
                      <a:pt x="19226" y="14304"/>
                      <a:pt x="19227" y="14304"/>
                      <a:pt x="19227" y="14304"/>
                    </a:cubicBezTo>
                    <a:cubicBezTo>
                      <a:pt x="19252" y="14304"/>
                      <a:pt x="17713" y="7174"/>
                      <a:pt x="17293" y="6443"/>
                    </a:cubicBezTo>
                    <a:cubicBezTo>
                      <a:pt x="16870" y="5707"/>
                      <a:pt x="13299" y="411"/>
                      <a:pt x="13299" y="411"/>
                    </a:cubicBezTo>
                    <a:lnTo>
                      <a:pt x="44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6"/>
              <p:cNvSpPr/>
              <p:nvPr/>
            </p:nvSpPr>
            <p:spPr>
              <a:xfrm>
                <a:off x="3701875" y="1392575"/>
                <a:ext cx="98225" cy="55875"/>
              </a:xfrm>
              <a:custGeom>
                <a:avLst/>
                <a:gdLst/>
                <a:ahLst/>
                <a:cxnLst/>
                <a:rect l="l" t="t" r="r" b="b"/>
                <a:pathLst>
                  <a:path w="3929" h="2235" extrusionOk="0">
                    <a:moveTo>
                      <a:pt x="1367" y="0"/>
                    </a:moveTo>
                    <a:cubicBezTo>
                      <a:pt x="1358" y="0"/>
                      <a:pt x="1348" y="1"/>
                      <a:pt x="1339" y="4"/>
                    </a:cubicBezTo>
                    <a:cubicBezTo>
                      <a:pt x="1232" y="31"/>
                      <a:pt x="1035" y="369"/>
                      <a:pt x="785" y="494"/>
                    </a:cubicBezTo>
                    <a:cubicBezTo>
                      <a:pt x="662" y="556"/>
                      <a:pt x="505" y="569"/>
                      <a:pt x="368" y="569"/>
                    </a:cubicBezTo>
                    <a:cubicBezTo>
                      <a:pt x="270" y="569"/>
                      <a:pt x="183" y="563"/>
                      <a:pt x="126" y="563"/>
                    </a:cubicBezTo>
                    <a:cubicBezTo>
                      <a:pt x="87" y="563"/>
                      <a:pt x="62" y="566"/>
                      <a:pt x="57" y="576"/>
                    </a:cubicBezTo>
                    <a:lnTo>
                      <a:pt x="57" y="577"/>
                    </a:lnTo>
                    <a:cubicBezTo>
                      <a:pt x="0" y="682"/>
                      <a:pt x="16" y="1079"/>
                      <a:pt x="101" y="1412"/>
                    </a:cubicBezTo>
                    <a:cubicBezTo>
                      <a:pt x="186" y="1746"/>
                      <a:pt x="271" y="1928"/>
                      <a:pt x="395" y="2098"/>
                    </a:cubicBezTo>
                    <a:cubicBezTo>
                      <a:pt x="467" y="2195"/>
                      <a:pt x="601" y="2234"/>
                      <a:pt x="779" y="2234"/>
                    </a:cubicBezTo>
                    <a:cubicBezTo>
                      <a:pt x="1019" y="2234"/>
                      <a:pt x="1337" y="2163"/>
                      <a:pt x="1682" y="2067"/>
                    </a:cubicBezTo>
                    <a:cubicBezTo>
                      <a:pt x="2358" y="1882"/>
                      <a:pt x="3735" y="1361"/>
                      <a:pt x="3831" y="1095"/>
                    </a:cubicBezTo>
                    <a:cubicBezTo>
                      <a:pt x="3929" y="829"/>
                      <a:pt x="3705" y="655"/>
                      <a:pt x="3393" y="603"/>
                    </a:cubicBezTo>
                    <a:cubicBezTo>
                      <a:pt x="3083" y="553"/>
                      <a:pt x="2448" y="573"/>
                      <a:pt x="2086" y="506"/>
                    </a:cubicBezTo>
                    <a:cubicBezTo>
                      <a:pt x="1831" y="458"/>
                      <a:pt x="1558" y="0"/>
                      <a:pt x="1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6"/>
              <p:cNvSpPr/>
              <p:nvPr/>
            </p:nvSpPr>
            <p:spPr>
              <a:xfrm>
                <a:off x="3349425" y="1240150"/>
                <a:ext cx="27475" cy="12700"/>
              </a:xfrm>
              <a:custGeom>
                <a:avLst/>
                <a:gdLst/>
                <a:ahLst/>
                <a:cxnLst/>
                <a:rect l="l" t="t" r="r" b="b"/>
                <a:pathLst>
                  <a:path w="1099" h="508" extrusionOk="0">
                    <a:moveTo>
                      <a:pt x="64" y="0"/>
                    </a:moveTo>
                    <a:cubicBezTo>
                      <a:pt x="42" y="0"/>
                      <a:pt x="23" y="12"/>
                      <a:pt x="13" y="33"/>
                    </a:cubicBezTo>
                    <a:cubicBezTo>
                      <a:pt x="1" y="57"/>
                      <a:pt x="7" y="86"/>
                      <a:pt x="28" y="104"/>
                    </a:cubicBezTo>
                    <a:lnTo>
                      <a:pt x="512" y="495"/>
                    </a:lnTo>
                    <a:cubicBezTo>
                      <a:pt x="523" y="503"/>
                      <a:pt x="536" y="507"/>
                      <a:pt x="549" y="507"/>
                    </a:cubicBezTo>
                    <a:lnTo>
                      <a:pt x="549" y="507"/>
                    </a:lnTo>
                    <a:cubicBezTo>
                      <a:pt x="566" y="507"/>
                      <a:pt x="582" y="500"/>
                      <a:pt x="594" y="485"/>
                    </a:cubicBezTo>
                    <a:cubicBezTo>
                      <a:pt x="614" y="461"/>
                      <a:pt x="610" y="425"/>
                      <a:pt x="585" y="405"/>
                    </a:cubicBezTo>
                    <a:lnTo>
                      <a:pt x="311" y="183"/>
                    </a:lnTo>
                    <a:lnTo>
                      <a:pt x="1021" y="371"/>
                    </a:lnTo>
                    <a:cubicBezTo>
                      <a:pt x="1025" y="372"/>
                      <a:pt x="1030" y="373"/>
                      <a:pt x="1034" y="373"/>
                    </a:cubicBezTo>
                    <a:cubicBezTo>
                      <a:pt x="1061" y="373"/>
                      <a:pt x="1084" y="356"/>
                      <a:pt x="1092" y="330"/>
                    </a:cubicBezTo>
                    <a:cubicBezTo>
                      <a:pt x="1099" y="299"/>
                      <a:pt x="1081" y="267"/>
                      <a:pt x="1051" y="259"/>
                    </a:cubicBezTo>
                    <a:lnTo>
                      <a:pt x="79" y="3"/>
                    </a:lnTo>
                    <a:cubicBezTo>
                      <a:pt x="74" y="1"/>
                      <a:pt x="69" y="0"/>
                      <a:pt x="64" y="0"/>
                    </a:cubicBezTo>
                    <a:close/>
                    <a:moveTo>
                      <a:pt x="549" y="507"/>
                    </a:moveTo>
                    <a:lnTo>
                      <a:pt x="549" y="507"/>
                    </a:lnTo>
                    <a:cubicBezTo>
                      <a:pt x="549" y="507"/>
                      <a:pt x="549" y="507"/>
                      <a:pt x="549" y="507"/>
                    </a:cubicBezTo>
                    <a:lnTo>
                      <a:pt x="550" y="507"/>
                    </a:lnTo>
                    <a:cubicBezTo>
                      <a:pt x="550" y="507"/>
                      <a:pt x="549" y="507"/>
                      <a:pt x="549" y="5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6"/>
              <p:cNvSpPr/>
              <p:nvPr/>
            </p:nvSpPr>
            <p:spPr>
              <a:xfrm>
                <a:off x="3497700" y="1117175"/>
                <a:ext cx="11550" cy="20350"/>
              </a:xfrm>
              <a:custGeom>
                <a:avLst/>
                <a:gdLst/>
                <a:ahLst/>
                <a:cxnLst/>
                <a:rect l="l" t="t" r="r" b="b"/>
                <a:pathLst>
                  <a:path w="462" h="814" extrusionOk="0">
                    <a:moveTo>
                      <a:pt x="396" y="0"/>
                    </a:moveTo>
                    <a:cubicBezTo>
                      <a:pt x="374" y="0"/>
                      <a:pt x="353" y="12"/>
                      <a:pt x="344" y="33"/>
                    </a:cubicBezTo>
                    <a:lnTo>
                      <a:pt x="14" y="730"/>
                    </a:lnTo>
                    <a:cubicBezTo>
                      <a:pt x="1" y="759"/>
                      <a:pt x="13" y="794"/>
                      <a:pt x="42" y="807"/>
                    </a:cubicBezTo>
                    <a:cubicBezTo>
                      <a:pt x="50" y="811"/>
                      <a:pt x="58" y="813"/>
                      <a:pt x="67" y="813"/>
                    </a:cubicBezTo>
                    <a:cubicBezTo>
                      <a:pt x="89" y="813"/>
                      <a:pt x="109" y="801"/>
                      <a:pt x="119" y="780"/>
                    </a:cubicBezTo>
                    <a:lnTo>
                      <a:pt x="449" y="83"/>
                    </a:lnTo>
                    <a:cubicBezTo>
                      <a:pt x="462" y="54"/>
                      <a:pt x="450" y="20"/>
                      <a:pt x="421" y="6"/>
                    </a:cubicBezTo>
                    <a:cubicBezTo>
                      <a:pt x="413" y="2"/>
                      <a:pt x="405"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6"/>
              <p:cNvSpPr/>
              <p:nvPr/>
            </p:nvSpPr>
            <p:spPr>
              <a:xfrm>
                <a:off x="3558775" y="747875"/>
                <a:ext cx="283125" cy="112275"/>
              </a:xfrm>
              <a:custGeom>
                <a:avLst/>
                <a:gdLst/>
                <a:ahLst/>
                <a:cxnLst/>
                <a:rect l="l" t="t" r="r" b="b"/>
                <a:pathLst>
                  <a:path w="11325" h="4491" extrusionOk="0">
                    <a:moveTo>
                      <a:pt x="9713" y="1"/>
                    </a:moveTo>
                    <a:lnTo>
                      <a:pt x="7179" y="1237"/>
                    </a:lnTo>
                    <a:lnTo>
                      <a:pt x="3550" y="2279"/>
                    </a:lnTo>
                    <a:lnTo>
                      <a:pt x="486" y="154"/>
                    </a:lnTo>
                    <a:lnTo>
                      <a:pt x="1" y="2565"/>
                    </a:lnTo>
                    <a:cubicBezTo>
                      <a:pt x="1" y="2565"/>
                      <a:pt x="2919" y="4455"/>
                      <a:pt x="3448" y="4489"/>
                    </a:cubicBezTo>
                    <a:cubicBezTo>
                      <a:pt x="3454" y="4490"/>
                      <a:pt x="3461" y="4490"/>
                      <a:pt x="3468" y="4490"/>
                    </a:cubicBezTo>
                    <a:cubicBezTo>
                      <a:pt x="4292" y="4490"/>
                      <a:pt x="11324" y="1836"/>
                      <a:pt x="11324" y="1836"/>
                    </a:cubicBezTo>
                    <a:cubicBezTo>
                      <a:pt x="10275" y="1718"/>
                      <a:pt x="9476" y="1210"/>
                      <a:pt x="9713" y="1"/>
                    </a:cubicBezTo>
                    <a:close/>
                  </a:path>
                </a:pathLst>
              </a:custGeom>
              <a:solidFill>
                <a:srgbClr val="C98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6"/>
              <p:cNvSpPr/>
              <p:nvPr/>
            </p:nvSpPr>
            <p:spPr>
              <a:xfrm>
                <a:off x="3549125" y="735275"/>
                <a:ext cx="92900" cy="131350"/>
              </a:xfrm>
              <a:custGeom>
                <a:avLst/>
                <a:gdLst/>
                <a:ahLst/>
                <a:cxnLst/>
                <a:rect l="l" t="t" r="r" b="b"/>
                <a:pathLst>
                  <a:path w="3716" h="5254" extrusionOk="0">
                    <a:moveTo>
                      <a:pt x="589" y="0"/>
                    </a:moveTo>
                    <a:cubicBezTo>
                      <a:pt x="412" y="1248"/>
                      <a:pt x="0" y="2305"/>
                      <a:pt x="129" y="3579"/>
                    </a:cubicBezTo>
                    <a:lnTo>
                      <a:pt x="2143" y="5254"/>
                    </a:lnTo>
                    <a:cubicBezTo>
                      <a:pt x="3236" y="5036"/>
                      <a:pt x="3716" y="2682"/>
                      <a:pt x="3694" y="2558"/>
                    </a:cubicBezTo>
                    <a:cubicBezTo>
                      <a:pt x="3672" y="2434"/>
                      <a:pt x="1489" y="347"/>
                      <a:pt x="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6"/>
              <p:cNvSpPr/>
              <p:nvPr/>
            </p:nvSpPr>
            <p:spPr>
              <a:xfrm>
                <a:off x="3356075" y="725725"/>
                <a:ext cx="239625" cy="357575"/>
              </a:xfrm>
              <a:custGeom>
                <a:avLst/>
                <a:gdLst/>
                <a:ahLst/>
                <a:cxnLst/>
                <a:rect l="l" t="t" r="r" b="b"/>
                <a:pathLst>
                  <a:path w="9585" h="14303" extrusionOk="0">
                    <a:moveTo>
                      <a:pt x="4234" y="1"/>
                    </a:moveTo>
                    <a:cubicBezTo>
                      <a:pt x="4234" y="1"/>
                      <a:pt x="2868" y="178"/>
                      <a:pt x="2018" y="402"/>
                    </a:cubicBezTo>
                    <a:cubicBezTo>
                      <a:pt x="1507" y="537"/>
                      <a:pt x="901" y="1041"/>
                      <a:pt x="888" y="1511"/>
                    </a:cubicBezTo>
                    <a:cubicBezTo>
                      <a:pt x="832" y="3685"/>
                      <a:pt x="694" y="5173"/>
                      <a:pt x="627" y="6148"/>
                    </a:cubicBezTo>
                    <a:cubicBezTo>
                      <a:pt x="559" y="7124"/>
                      <a:pt x="409" y="8502"/>
                      <a:pt x="257" y="9813"/>
                    </a:cubicBezTo>
                    <a:cubicBezTo>
                      <a:pt x="1" y="12034"/>
                      <a:pt x="156" y="14185"/>
                      <a:pt x="156" y="14185"/>
                    </a:cubicBezTo>
                    <a:cubicBezTo>
                      <a:pt x="156" y="14185"/>
                      <a:pt x="350" y="14303"/>
                      <a:pt x="757" y="14303"/>
                    </a:cubicBezTo>
                    <a:cubicBezTo>
                      <a:pt x="896" y="14303"/>
                      <a:pt x="1060" y="14289"/>
                      <a:pt x="1249" y="14253"/>
                    </a:cubicBezTo>
                    <a:cubicBezTo>
                      <a:pt x="1906" y="14125"/>
                      <a:pt x="2556" y="13847"/>
                      <a:pt x="3510" y="13847"/>
                    </a:cubicBezTo>
                    <a:cubicBezTo>
                      <a:pt x="3563" y="13847"/>
                      <a:pt x="3616" y="13847"/>
                      <a:pt x="3671" y="13849"/>
                    </a:cubicBezTo>
                    <a:cubicBezTo>
                      <a:pt x="4416" y="13873"/>
                      <a:pt x="5108" y="13900"/>
                      <a:pt x="5744" y="13900"/>
                    </a:cubicBezTo>
                    <a:cubicBezTo>
                      <a:pt x="6570" y="13900"/>
                      <a:pt x="7302" y="13855"/>
                      <a:pt x="7935" y="13703"/>
                    </a:cubicBezTo>
                    <a:cubicBezTo>
                      <a:pt x="9056" y="13434"/>
                      <a:pt x="9433" y="12778"/>
                      <a:pt x="9433" y="12778"/>
                    </a:cubicBezTo>
                    <a:cubicBezTo>
                      <a:pt x="9433" y="12778"/>
                      <a:pt x="9585" y="11906"/>
                      <a:pt x="9481" y="10184"/>
                    </a:cubicBezTo>
                    <a:cubicBezTo>
                      <a:pt x="9337" y="7776"/>
                      <a:pt x="9225" y="4320"/>
                      <a:pt x="9225" y="4320"/>
                    </a:cubicBezTo>
                    <a:cubicBezTo>
                      <a:pt x="9225" y="4320"/>
                      <a:pt x="9369" y="655"/>
                      <a:pt x="8311" y="382"/>
                    </a:cubicBezTo>
                    <a:cubicBezTo>
                      <a:pt x="7729" y="232"/>
                      <a:pt x="6458" y="1"/>
                      <a:pt x="6458" y="1"/>
                    </a:cubicBezTo>
                    <a:lnTo>
                      <a:pt x="6458" y="1"/>
                    </a:lnTo>
                    <a:cubicBezTo>
                      <a:pt x="6458" y="1"/>
                      <a:pt x="6759" y="769"/>
                      <a:pt x="5833" y="934"/>
                    </a:cubicBezTo>
                    <a:cubicBezTo>
                      <a:pt x="5768" y="945"/>
                      <a:pt x="5705" y="951"/>
                      <a:pt x="5643" y="951"/>
                    </a:cubicBezTo>
                    <a:cubicBezTo>
                      <a:pt x="4816" y="951"/>
                      <a:pt x="4234" y="1"/>
                      <a:pt x="4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6"/>
              <p:cNvSpPr/>
              <p:nvPr/>
            </p:nvSpPr>
            <p:spPr>
              <a:xfrm>
                <a:off x="3391450" y="981100"/>
                <a:ext cx="48100" cy="60075"/>
              </a:xfrm>
              <a:custGeom>
                <a:avLst/>
                <a:gdLst/>
                <a:ahLst/>
                <a:cxnLst/>
                <a:rect l="l" t="t" r="r" b="b"/>
                <a:pathLst>
                  <a:path w="1924" h="2403" extrusionOk="0">
                    <a:moveTo>
                      <a:pt x="1858" y="0"/>
                    </a:moveTo>
                    <a:cubicBezTo>
                      <a:pt x="1837" y="0"/>
                      <a:pt x="1817" y="12"/>
                      <a:pt x="1807" y="32"/>
                    </a:cubicBezTo>
                    <a:cubicBezTo>
                      <a:pt x="1801" y="43"/>
                      <a:pt x="1213" y="1158"/>
                      <a:pt x="23" y="2303"/>
                    </a:cubicBezTo>
                    <a:cubicBezTo>
                      <a:pt x="1" y="2325"/>
                      <a:pt x="1" y="2362"/>
                      <a:pt x="22" y="2384"/>
                    </a:cubicBezTo>
                    <a:cubicBezTo>
                      <a:pt x="34" y="2396"/>
                      <a:pt x="49" y="2402"/>
                      <a:pt x="64" y="2402"/>
                    </a:cubicBezTo>
                    <a:cubicBezTo>
                      <a:pt x="79" y="2402"/>
                      <a:pt x="93" y="2398"/>
                      <a:pt x="104" y="2387"/>
                    </a:cubicBezTo>
                    <a:cubicBezTo>
                      <a:pt x="1307" y="1227"/>
                      <a:pt x="1903" y="97"/>
                      <a:pt x="1909" y="85"/>
                    </a:cubicBezTo>
                    <a:cubicBezTo>
                      <a:pt x="1923" y="57"/>
                      <a:pt x="1912" y="22"/>
                      <a:pt x="1884" y="7"/>
                    </a:cubicBezTo>
                    <a:cubicBezTo>
                      <a:pt x="1875" y="2"/>
                      <a:pt x="1866" y="0"/>
                      <a:pt x="1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6"/>
              <p:cNvSpPr/>
              <p:nvPr/>
            </p:nvSpPr>
            <p:spPr>
              <a:xfrm>
                <a:off x="3413825" y="943000"/>
                <a:ext cx="26825" cy="47750"/>
              </a:xfrm>
              <a:custGeom>
                <a:avLst/>
                <a:gdLst/>
                <a:ahLst/>
                <a:cxnLst/>
                <a:rect l="l" t="t" r="r" b="b"/>
                <a:pathLst>
                  <a:path w="1073" h="1910" extrusionOk="0">
                    <a:moveTo>
                      <a:pt x="1008" y="0"/>
                    </a:moveTo>
                    <a:cubicBezTo>
                      <a:pt x="984" y="0"/>
                      <a:pt x="962" y="14"/>
                      <a:pt x="954" y="38"/>
                    </a:cubicBezTo>
                    <a:cubicBezTo>
                      <a:pt x="949" y="47"/>
                      <a:pt x="546" y="1071"/>
                      <a:pt x="18" y="1818"/>
                    </a:cubicBezTo>
                    <a:cubicBezTo>
                      <a:pt x="0" y="1844"/>
                      <a:pt x="6" y="1880"/>
                      <a:pt x="33" y="1899"/>
                    </a:cubicBezTo>
                    <a:cubicBezTo>
                      <a:pt x="42" y="1906"/>
                      <a:pt x="54" y="1909"/>
                      <a:pt x="65" y="1909"/>
                    </a:cubicBezTo>
                    <a:lnTo>
                      <a:pt x="65" y="1910"/>
                    </a:lnTo>
                    <a:cubicBezTo>
                      <a:pt x="83" y="1910"/>
                      <a:pt x="101" y="1900"/>
                      <a:pt x="113" y="1885"/>
                    </a:cubicBezTo>
                    <a:cubicBezTo>
                      <a:pt x="649" y="1126"/>
                      <a:pt x="1057" y="89"/>
                      <a:pt x="1061" y="80"/>
                    </a:cubicBezTo>
                    <a:cubicBezTo>
                      <a:pt x="1073" y="50"/>
                      <a:pt x="1058" y="16"/>
                      <a:pt x="1028" y="4"/>
                    </a:cubicBezTo>
                    <a:cubicBezTo>
                      <a:pt x="1022" y="1"/>
                      <a:pt x="1015" y="0"/>
                      <a:pt x="1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6"/>
              <p:cNvSpPr/>
              <p:nvPr/>
            </p:nvSpPr>
            <p:spPr>
              <a:xfrm>
                <a:off x="3449675" y="1037150"/>
                <a:ext cx="98600" cy="30625"/>
              </a:xfrm>
              <a:custGeom>
                <a:avLst/>
                <a:gdLst/>
                <a:ahLst/>
                <a:cxnLst/>
                <a:rect l="l" t="t" r="r" b="b"/>
                <a:pathLst>
                  <a:path w="3944" h="1225" extrusionOk="0">
                    <a:moveTo>
                      <a:pt x="3877" y="0"/>
                    </a:moveTo>
                    <a:cubicBezTo>
                      <a:pt x="3869" y="0"/>
                      <a:pt x="3860" y="2"/>
                      <a:pt x="3852" y="6"/>
                    </a:cubicBezTo>
                    <a:cubicBezTo>
                      <a:pt x="3832" y="16"/>
                      <a:pt x="1857" y="967"/>
                      <a:pt x="57" y="1110"/>
                    </a:cubicBezTo>
                    <a:cubicBezTo>
                      <a:pt x="24" y="1113"/>
                      <a:pt x="0" y="1141"/>
                      <a:pt x="4" y="1172"/>
                    </a:cubicBezTo>
                    <a:cubicBezTo>
                      <a:pt x="6" y="1202"/>
                      <a:pt x="31" y="1225"/>
                      <a:pt x="60" y="1225"/>
                    </a:cubicBezTo>
                    <a:lnTo>
                      <a:pt x="65" y="1225"/>
                    </a:lnTo>
                    <a:cubicBezTo>
                      <a:pt x="1888" y="1080"/>
                      <a:pt x="3883" y="120"/>
                      <a:pt x="3902" y="110"/>
                    </a:cubicBezTo>
                    <a:cubicBezTo>
                      <a:pt x="3931" y="97"/>
                      <a:pt x="3943" y="62"/>
                      <a:pt x="3929" y="33"/>
                    </a:cubicBezTo>
                    <a:cubicBezTo>
                      <a:pt x="3919" y="12"/>
                      <a:pt x="3899" y="0"/>
                      <a:pt x="3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6"/>
              <p:cNvSpPr/>
              <p:nvPr/>
            </p:nvSpPr>
            <p:spPr>
              <a:xfrm>
                <a:off x="3641300" y="571850"/>
                <a:ext cx="87150" cy="45375"/>
              </a:xfrm>
              <a:custGeom>
                <a:avLst/>
                <a:gdLst/>
                <a:ahLst/>
                <a:cxnLst/>
                <a:rect l="l" t="t" r="r" b="b"/>
                <a:pathLst>
                  <a:path w="3486" h="1815" extrusionOk="0">
                    <a:moveTo>
                      <a:pt x="1658" y="1"/>
                    </a:moveTo>
                    <a:cubicBezTo>
                      <a:pt x="981" y="475"/>
                      <a:pt x="414" y="1094"/>
                      <a:pt x="1" y="1814"/>
                    </a:cubicBezTo>
                    <a:cubicBezTo>
                      <a:pt x="526" y="1582"/>
                      <a:pt x="1096" y="1454"/>
                      <a:pt x="1666" y="1454"/>
                    </a:cubicBezTo>
                    <a:cubicBezTo>
                      <a:pt x="1720" y="1454"/>
                      <a:pt x="1774" y="1456"/>
                      <a:pt x="1827" y="1458"/>
                    </a:cubicBezTo>
                    <a:cubicBezTo>
                      <a:pt x="2311" y="1479"/>
                      <a:pt x="2791" y="1587"/>
                      <a:pt x="3254" y="1691"/>
                    </a:cubicBezTo>
                    <a:cubicBezTo>
                      <a:pt x="3331" y="1708"/>
                      <a:pt x="3408" y="1726"/>
                      <a:pt x="3485" y="1743"/>
                    </a:cubicBezTo>
                    <a:cubicBezTo>
                      <a:pt x="2937" y="1091"/>
                      <a:pt x="2322" y="505"/>
                      <a:pt x="1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6"/>
              <p:cNvSpPr/>
              <p:nvPr/>
            </p:nvSpPr>
            <p:spPr>
              <a:xfrm>
                <a:off x="3735950" y="594225"/>
                <a:ext cx="167375" cy="125050"/>
              </a:xfrm>
              <a:custGeom>
                <a:avLst/>
                <a:gdLst/>
                <a:ahLst/>
                <a:cxnLst/>
                <a:rect l="l" t="t" r="r" b="b"/>
                <a:pathLst>
                  <a:path w="6695" h="5002" extrusionOk="0">
                    <a:moveTo>
                      <a:pt x="5297" y="1"/>
                    </a:moveTo>
                    <a:cubicBezTo>
                      <a:pt x="4797" y="418"/>
                      <a:pt x="4191" y="745"/>
                      <a:pt x="3521" y="946"/>
                    </a:cubicBezTo>
                    <a:cubicBezTo>
                      <a:pt x="2950" y="1117"/>
                      <a:pt x="2335" y="1203"/>
                      <a:pt x="1682" y="1203"/>
                    </a:cubicBezTo>
                    <a:cubicBezTo>
                      <a:pt x="1146" y="1203"/>
                      <a:pt x="585" y="1145"/>
                      <a:pt x="0" y="1030"/>
                    </a:cubicBezTo>
                    <a:lnTo>
                      <a:pt x="0" y="1030"/>
                    </a:lnTo>
                    <a:cubicBezTo>
                      <a:pt x="269" y="1368"/>
                      <a:pt x="519" y="1723"/>
                      <a:pt x="750" y="2092"/>
                    </a:cubicBezTo>
                    <a:cubicBezTo>
                      <a:pt x="1322" y="3004"/>
                      <a:pt x="1759" y="3989"/>
                      <a:pt x="2056" y="5002"/>
                    </a:cubicBezTo>
                    <a:cubicBezTo>
                      <a:pt x="2564" y="4707"/>
                      <a:pt x="3109" y="4490"/>
                      <a:pt x="3675" y="4364"/>
                    </a:cubicBezTo>
                    <a:cubicBezTo>
                      <a:pt x="4116" y="4265"/>
                      <a:pt x="4559" y="4222"/>
                      <a:pt x="4999" y="4222"/>
                    </a:cubicBezTo>
                    <a:cubicBezTo>
                      <a:pt x="5555" y="4222"/>
                      <a:pt x="6108" y="4291"/>
                      <a:pt x="6649" y="4404"/>
                    </a:cubicBezTo>
                    <a:cubicBezTo>
                      <a:pt x="6678" y="4174"/>
                      <a:pt x="6694" y="3940"/>
                      <a:pt x="6694" y="3703"/>
                    </a:cubicBezTo>
                    <a:cubicBezTo>
                      <a:pt x="6694" y="2283"/>
                      <a:pt x="6166" y="988"/>
                      <a:pt x="52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6"/>
              <p:cNvSpPr/>
              <p:nvPr/>
            </p:nvSpPr>
            <p:spPr>
              <a:xfrm>
                <a:off x="3715625" y="723725"/>
                <a:ext cx="80850" cy="103350"/>
              </a:xfrm>
              <a:custGeom>
                <a:avLst/>
                <a:gdLst/>
                <a:ahLst/>
                <a:cxnLst/>
                <a:rect l="l" t="t" r="r" b="b"/>
                <a:pathLst>
                  <a:path w="3234" h="4134" extrusionOk="0">
                    <a:moveTo>
                      <a:pt x="2799" y="0"/>
                    </a:moveTo>
                    <a:cubicBezTo>
                      <a:pt x="2799" y="0"/>
                      <a:pt x="2799" y="1"/>
                      <a:pt x="2799" y="1"/>
                    </a:cubicBezTo>
                    <a:lnTo>
                      <a:pt x="2799" y="1"/>
                    </a:lnTo>
                    <a:cubicBezTo>
                      <a:pt x="2799" y="1"/>
                      <a:pt x="2800" y="0"/>
                      <a:pt x="2800" y="0"/>
                    </a:cubicBezTo>
                    <a:close/>
                    <a:moveTo>
                      <a:pt x="2799" y="1"/>
                    </a:moveTo>
                    <a:lnTo>
                      <a:pt x="2799" y="1"/>
                    </a:lnTo>
                    <a:cubicBezTo>
                      <a:pt x="2186" y="376"/>
                      <a:pt x="1634" y="869"/>
                      <a:pt x="1174" y="1458"/>
                    </a:cubicBezTo>
                    <a:cubicBezTo>
                      <a:pt x="650" y="2132"/>
                      <a:pt x="250" y="2937"/>
                      <a:pt x="1" y="3804"/>
                    </a:cubicBezTo>
                    <a:cubicBezTo>
                      <a:pt x="593" y="4017"/>
                      <a:pt x="1231" y="4133"/>
                      <a:pt x="1898" y="4133"/>
                    </a:cubicBezTo>
                    <a:cubicBezTo>
                      <a:pt x="2317" y="4133"/>
                      <a:pt x="2726" y="4085"/>
                      <a:pt x="3120" y="3997"/>
                    </a:cubicBezTo>
                    <a:cubicBezTo>
                      <a:pt x="3161" y="3742"/>
                      <a:pt x="3179" y="3491"/>
                      <a:pt x="3189" y="3262"/>
                    </a:cubicBezTo>
                    <a:cubicBezTo>
                      <a:pt x="3233" y="2181"/>
                      <a:pt x="3099" y="1077"/>
                      <a:pt x="27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6"/>
              <p:cNvSpPr/>
              <p:nvPr/>
            </p:nvSpPr>
            <p:spPr>
              <a:xfrm>
                <a:off x="3685225" y="546550"/>
                <a:ext cx="181225" cy="74825"/>
              </a:xfrm>
              <a:custGeom>
                <a:avLst/>
                <a:gdLst/>
                <a:ahLst/>
                <a:cxnLst/>
                <a:rect l="l" t="t" r="r" b="b"/>
                <a:pathLst>
                  <a:path w="7249" h="2993" extrusionOk="0">
                    <a:moveTo>
                      <a:pt x="3114" y="0"/>
                    </a:moveTo>
                    <a:cubicBezTo>
                      <a:pt x="1962" y="0"/>
                      <a:pt x="892" y="347"/>
                      <a:pt x="1" y="943"/>
                    </a:cubicBezTo>
                    <a:cubicBezTo>
                      <a:pt x="699" y="1476"/>
                      <a:pt x="1342" y="2099"/>
                      <a:pt x="1911" y="2794"/>
                    </a:cubicBezTo>
                    <a:cubicBezTo>
                      <a:pt x="1955" y="2802"/>
                      <a:pt x="1998" y="2812"/>
                      <a:pt x="2041" y="2821"/>
                    </a:cubicBezTo>
                    <a:cubicBezTo>
                      <a:pt x="2621" y="2936"/>
                      <a:pt x="3178" y="2993"/>
                      <a:pt x="3709" y="2993"/>
                    </a:cubicBezTo>
                    <a:cubicBezTo>
                      <a:pt x="4352" y="2993"/>
                      <a:pt x="4956" y="2909"/>
                      <a:pt x="5516" y="2741"/>
                    </a:cubicBezTo>
                    <a:cubicBezTo>
                      <a:pt x="6171" y="2544"/>
                      <a:pt x="6761" y="2227"/>
                      <a:pt x="7249" y="1820"/>
                    </a:cubicBezTo>
                    <a:cubicBezTo>
                      <a:pt x="6223" y="701"/>
                      <a:pt x="4750" y="0"/>
                      <a:pt x="3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6"/>
              <p:cNvSpPr/>
              <p:nvPr/>
            </p:nvSpPr>
            <p:spPr>
              <a:xfrm>
                <a:off x="3622800" y="611100"/>
                <a:ext cx="161950" cy="206675"/>
              </a:xfrm>
              <a:custGeom>
                <a:avLst/>
                <a:gdLst/>
                <a:ahLst/>
                <a:cxnLst/>
                <a:rect l="l" t="t" r="r" b="b"/>
                <a:pathLst>
                  <a:path w="6478" h="8267" extrusionOk="0">
                    <a:moveTo>
                      <a:pt x="2406" y="0"/>
                    </a:moveTo>
                    <a:cubicBezTo>
                      <a:pt x="1801" y="0"/>
                      <a:pt x="1195" y="148"/>
                      <a:pt x="647" y="414"/>
                    </a:cubicBezTo>
                    <a:cubicBezTo>
                      <a:pt x="235" y="1194"/>
                      <a:pt x="0" y="2084"/>
                      <a:pt x="0" y="3028"/>
                    </a:cubicBezTo>
                    <a:cubicBezTo>
                      <a:pt x="0" y="5418"/>
                      <a:pt x="1497" y="7459"/>
                      <a:pt x="3604" y="8266"/>
                    </a:cubicBezTo>
                    <a:cubicBezTo>
                      <a:pt x="3857" y="7390"/>
                      <a:pt x="4263" y="6574"/>
                      <a:pt x="4795" y="5891"/>
                    </a:cubicBezTo>
                    <a:cubicBezTo>
                      <a:pt x="5270" y="5282"/>
                      <a:pt x="5843" y="4774"/>
                      <a:pt x="6478" y="4388"/>
                    </a:cubicBezTo>
                    <a:cubicBezTo>
                      <a:pt x="6185" y="3377"/>
                      <a:pt x="5748" y="2392"/>
                      <a:pt x="5178" y="1478"/>
                    </a:cubicBezTo>
                    <a:cubicBezTo>
                      <a:pt x="4924" y="1073"/>
                      <a:pt x="4643" y="686"/>
                      <a:pt x="4343" y="318"/>
                    </a:cubicBezTo>
                    <a:cubicBezTo>
                      <a:pt x="4219" y="291"/>
                      <a:pt x="4094" y="263"/>
                      <a:pt x="3969" y="236"/>
                    </a:cubicBezTo>
                    <a:cubicBezTo>
                      <a:pt x="3510" y="132"/>
                      <a:pt x="3036" y="25"/>
                      <a:pt x="2561" y="5"/>
                    </a:cubicBezTo>
                    <a:lnTo>
                      <a:pt x="2561" y="3"/>
                    </a:lnTo>
                    <a:cubicBezTo>
                      <a:pt x="2510" y="1"/>
                      <a:pt x="2458" y="0"/>
                      <a:pt x="2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6"/>
              <p:cNvSpPr/>
              <p:nvPr/>
            </p:nvSpPr>
            <p:spPr>
              <a:xfrm>
                <a:off x="3788175" y="702675"/>
                <a:ext cx="113650" cy="120300"/>
              </a:xfrm>
              <a:custGeom>
                <a:avLst/>
                <a:gdLst/>
                <a:ahLst/>
                <a:cxnLst/>
                <a:rect l="l" t="t" r="r" b="b"/>
                <a:pathLst>
                  <a:path w="4546" h="4812" extrusionOk="0">
                    <a:moveTo>
                      <a:pt x="2915" y="1"/>
                    </a:moveTo>
                    <a:cubicBezTo>
                      <a:pt x="2481" y="1"/>
                      <a:pt x="2045" y="43"/>
                      <a:pt x="1611" y="140"/>
                    </a:cubicBezTo>
                    <a:cubicBezTo>
                      <a:pt x="1048" y="265"/>
                      <a:pt x="505" y="482"/>
                      <a:pt x="0" y="778"/>
                    </a:cubicBezTo>
                    <a:cubicBezTo>
                      <a:pt x="308" y="1876"/>
                      <a:pt x="449" y="3004"/>
                      <a:pt x="404" y="4109"/>
                    </a:cubicBezTo>
                    <a:cubicBezTo>
                      <a:pt x="394" y="4328"/>
                      <a:pt x="377" y="4566"/>
                      <a:pt x="340" y="4812"/>
                    </a:cubicBezTo>
                    <a:cubicBezTo>
                      <a:pt x="2531" y="4272"/>
                      <a:pt x="4215" y="2447"/>
                      <a:pt x="4545" y="181"/>
                    </a:cubicBezTo>
                    <a:cubicBezTo>
                      <a:pt x="4010" y="69"/>
                      <a:pt x="3464" y="1"/>
                      <a:pt x="29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6"/>
              <p:cNvSpPr/>
              <p:nvPr/>
            </p:nvSpPr>
            <p:spPr>
              <a:xfrm>
                <a:off x="3733000" y="592025"/>
                <a:ext cx="135375" cy="32275"/>
              </a:xfrm>
              <a:custGeom>
                <a:avLst/>
                <a:gdLst/>
                <a:ahLst/>
                <a:cxnLst/>
                <a:rect l="l" t="t" r="r" b="b"/>
                <a:pathLst>
                  <a:path w="5415" h="1291" extrusionOk="0">
                    <a:moveTo>
                      <a:pt x="5338" y="1"/>
                    </a:moveTo>
                    <a:cubicBezTo>
                      <a:pt x="4850" y="408"/>
                      <a:pt x="4259" y="725"/>
                      <a:pt x="3605" y="922"/>
                    </a:cubicBezTo>
                    <a:cubicBezTo>
                      <a:pt x="3044" y="1090"/>
                      <a:pt x="2440" y="1174"/>
                      <a:pt x="1797" y="1174"/>
                    </a:cubicBezTo>
                    <a:cubicBezTo>
                      <a:pt x="1267" y="1174"/>
                      <a:pt x="710" y="1117"/>
                      <a:pt x="130" y="1002"/>
                    </a:cubicBezTo>
                    <a:cubicBezTo>
                      <a:pt x="87" y="994"/>
                      <a:pt x="44" y="984"/>
                      <a:pt x="0" y="975"/>
                    </a:cubicBezTo>
                    <a:lnTo>
                      <a:pt x="0" y="975"/>
                    </a:lnTo>
                    <a:cubicBezTo>
                      <a:pt x="39" y="1023"/>
                      <a:pt x="80" y="1070"/>
                      <a:pt x="118" y="1118"/>
                    </a:cubicBezTo>
                    <a:cubicBezTo>
                      <a:pt x="701" y="1233"/>
                      <a:pt x="1262" y="1290"/>
                      <a:pt x="1796" y="1290"/>
                    </a:cubicBezTo>
                    <a:cubicBezTo>
                      <a:pt x="2451" y="1290"/>
                      <a:pt x="3067" y="1204"/>
                      <a:pt x="3639" y="1032"/>
                    </a:cubicBezTo>
                    <a:cubicBezTo>
                      <a:pt x="4309" y="833"/>
                      <a:pt x="4915" y="506"/>
                      <a:pt x="5415" y="89"/>
                    </a:cubicBezTo>
                    <a:cubicBezTo>
                      <a:pt x="5389" y="58"/>
                      <a:pt x="5364" y="30"/>
                      <a:pt x="53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6"/>
              <p:cNvSpPr/>
              <p:nvPr/>
            </p:nvSpPr>
            <p:spPr>
              <a:xfrm>
                <a:off x="3638975" y="608200"/>
                <a:ext cx="92425" cy="13250"/>
              </a:xfrm>
              <a:custGeom>
                <a:avLst/>
                <a:gdLst/>
                <a:ahLst/>
                <a:cxnLst/>
                <a:rect l="l" t="t" r="r" b="b"/>
                <a:pathLst>
                  <a:path w="3697" h="530" extrusionOk="0">
                    <a:moveTo>
                      <a:pt x="1759" y="0"/>
                    </a:moveTo>
                    <a:cubicBezTo>
                      <a:pt x="1189" y="0"/>
                      <a:pt x="619" y="128"/>
                      <a:pt x="94" y="359"/>
                    </a:cubicBezTo>
                    <a:cubicBezTo>
                      <a:pt x="63" y="416"/>
                      <a:pt x="30" y="472"/>
                      <a:pt x="0" y="530"/>
                    </a:cubicBezTo>
                    <a:cubicBezTo>
                      <a:pt x="548" y="264"/>
                      <a:pt x="1154" y="116"/>
                      <a:pt x="1759" y="116"/>
                    </a:cubicBezTo>
                    <a:cubicBezTo>
                      <a:pt x="1811" y="116"/>
                      <a:pt x="1863" y="117"/>
                      <a:pt x="1914" y="119"/>
                    </a:cubicBezTo>
                    <a:cubicBezTo>
                      <a:pt x="2389" y="141"/>
                      <a:pt x="2863" y="248"/>
                      <a:pt x="3322" y="351"/>
                    </a:cubicBezTo>
                    <a:cubicBezTo>
                      <a:pt x="3447" y="379"/>
                      <a:pt x="3571" y="407"/>
                      <a:pt x="3696" y="434"/>
                    </a:cubicBezTo>
                    <a:cubicBezTo>
                      <a:pt x="3658" y="385"/>
                      <a:pt x="3618" y="336"/>
                      <a:pt x="3578" y="289"/>
                    </a:cubicBezTo>
                    <a:cubicBezTo>
                      <a:pt x="3501" y="271"/>
                      <a:pt x="3424" y="254"/>
                      <a:pt x="3347" y="237"/>
                    </a:cubicBezTo>
                    <a:cubicBezTo>
                      <a:pt x="2884" y="133"/>
                      <a:pt x="2404" y="24"/>
                      <a:pt x="1920" y="4"/>
                    </a:cubicBezTo>
                    <a:cubicBezTo>
                      <a:pt x="1867" y="2"/>
                      <a:pt x="1813" y="0"/>
                      <a:pt x="17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6"/>
              <p:cNvSpPr/>
              <p:nvPr/>
            </p:nvSpPr>
            <p:spPr>
              <a:xfrm>
                <a:off x="3712900" y="720800"/>
                <a:ext cx="72700" cy="98000"/>
              </a:xfrm>
              <a:custGeom>
                <a:avLst/>
                <a:gdLst/>
                <a:ahLst/>
                <a:cxnLst/>
                <a:rect l="l" t="t" r="r" b="b"/>
                <a:pathLst>
                  <a:path w="2908" h="3920" extrusionOk="0">
                    <a:moveTo>
                      <a:pt x="2874" y="0"/>
                    </a:moveTo>
                    <a:cubicBezTo>
                      <a:pt x="2239" y="386"/>
                      <a:pt x="1666" y="894"/>
                      <a:pt x="1191" y="1503"/>
                    </a:cubicBezTo>
                    <a:cubicBezTo>
                      <a:pt x="659" y="2187"/>
                      <a:pt x="253" y="3002"/>
                      <a:pt x="0" y="3878"/>
                    </a:cubicBezTo>
                    <a:cubicBezTo>
                      <a:pt x="36" y="3893"/>
                      <a:pt x="72" y="3906"/>
                      <a:pt x="110" y="3919"/>
                    </a:cubicBezTo>
                    <a:cubicBezTo>
                      <a:pt x="359" y="3054"/>
                      <a:pt x="759" y="2248"/>
                      <a:pt x="1283" y="1575"/>
                    </a:cubicBezTo>
                    <a:cubicBezTo>
                      <a:pt x="1743" y="985"/>
                      <a:pt x="2296" y="493"/>
                      <a:pt x="2908" y="117"/>
                    </a:cubicBezTo>
                    <a:cubicBezTo>
                      <a:pt x="2897" y="77"/>
                      <a:pt x="2885" y="39"/>
                      <a:pt x="2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6"/>
              <p:cNvSpPr/>
              <p:nvPr/>
            </p:nvSpPr>
            <p:spPr>
              <a:xfrm>
                <a:off x="3787325" y="699750"/>
                <a:ext cx="114850" cy="22400"/>
              </a:xfrm>
              <a:custGeom>
                <a:avLst/>
                <a:gdLst/>
                <a:ahLst/>
                <a:cxnLst/>
                <a:rect l="l" t="t" r="r" b="b"/>
                <a:pathLst>
                  <a:path w="4594" h="896" extrusionOk="0">
                    <a:moveTo>
                      <a:pt x="2947" y="1"/>
                    </a:moveTo>
                    <a:cubicBezTo>
                      <a:pt x="2506" y="1"/>
                      <a:pt x="2062" y="44"/>
                      <a:pt x="1620" y="143"/>
                    </a:cubicBezTo>
                    <a:cubicBezTo>
                      <a:pt x="1054" y="269"/>
                      <a:pt x="509" y="486"/>
                      <a:pt x="1" y="781"/>
                    </a:cubicBezTo>
                    <a:cubicBezTo>
                      <a:pt x="11" y="818"/>
                      <a:pt x="23" y="857"/>
                      <a:pt x="34" y="895"/>
                    </a:cubicBezTo>
                    <a:cubicBezTo>
                      <a:pt x="539" y="599"/>
                      <a:pt x="1082" y="382"/>
                      <a:pt x="1645" y="257"/>
                    </a:cubicBezTo>
                    <a:cubicBezTo>
                      <a:pt x="2079" y="160"/>
                      <a:pt x="2514" y="117"/>
                      <a:pt x="2947" y="117"/>
                    </a:cubicBezTo>
                    <a:cubicBezTo>
                      <a:pt x="3497" y="117"/>
                      <a:pt x="4043" y="186"/>
                      <a:pt x="4579" y="298"/>
                    </a:cubicBezTo>
                    <a:cubicBezTo>
                      <a:pt x="4585" y="260"/>
                      <a:pt x="4589" y="221"/>
                      <a:pt x="4594" y="183"/>
                    </a:cubicBezTo>
                    <a:cubicBezTo>
                      <a:pt x="4053" y="69"/>
                      <a:pt x="3502" y="1"/>
                      <a:pt x="29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6"/>
              <p:cNvSpPr/>
              <p:nvPr/>
            </p:nvSpPr>
            <p:spPr>
              <a:xfrm>
                <a:off x="3682725" y="570125"/>
                <a:ext cx="116675" cy="253550"/>
              </a:xfrm>
              <a:custGeom>
                <a:avLst/>
                <a:gdLst/>
                <a:ahLst/>
                <a:cxnLst/>
                <a:rect l="l" t="t" r="r" b="b"/>
                <a:pathLst>
                  <a:path w="4667" h="10142" extrusionOk="0">
                    <a:moveTo>
                      <a:pt x="101" y="0"/>
                    </a:moveTo>
                    <a:cubicBezTo>
                      <a:pt x="67" y="23"/>
                      <a:pt x="34" y="47"/>
                      <a:pt x="1" y="70"/>
                    </a:cubicBezTo>
                    <a:cubicBezTo>
                      <a:pt x="665" y="574"/>
                      <a:pt x="1280" y="1160"/>
                      <a:pt x="1828" y="1812"/>
                    </a:cubicBezTo>
                    <a:cubicBezTo>
                      <a:pt x="1868" y="1859"/>
                      <a:pt x="1908" y="1908"/>
                      <a:pt x="1946" y="1957"/>
                    </a:cubicBezTo>
                    <a:cubicBezTo>
                      <a:pt x="2246" y="2325"/>
                      <a:pt x="2525" y="2712"/>
                      <a:pt x="2781" y="3118"/>
                    </a:cubicBezTo>
                    <a:cubicBezTo>
                      <a:pt x="3351" y="4031"/>
                      <a:pt x="3788" y="5016"/>
                      <a:pt x="4081" y="6027"/>
                    </a:cubicBezTo>
                    <a:cubicBezTo>
                      <a:pt x="4092" y="6066"/>
                      <a:pt x="4104" y="6104"/>
                      <a:pt x="4115" y="6144"/>
                    </a:cubicBezTo>
                    <a:cubicBezTo>
                      <a:pt x="4414" y="7220"/>
                      <a:pt x="4549" y="8325"/>
                      <a:pt x="4505" y="9406"/>
                    </a:cubicBezTo>
                    <a:cubicBezTo>
                      <a:pt x="4495" y="9635"/>
                      <a:pt x="4477" y="9886"/>
                      <a:pt x="4435" y="10141"/>
                    </a:cubicBezTo>
                    <a:cubicBezTo>
                      <a:pt x="4476" y="10133"/>
                      <a:pt x="4517" y="10123"/>
                      <a:pt x="4558" y="10114"/>
                    </a:cubicBezTo>
                    <a:cubicBezTo>
                      <a:pt x="4595" y="9869"/>
                      <a:pt x="4612" y="9630"/>
                      <a:pt x="4622" y="9411"/>
                    </a:cubicBezTo>
                    <a:cubicBezTo>
                      <a:pt x="4666" y="8306"/>
                      <a:pt x="4526" y="7178"/>
                      <a:pt x="4218" y="6080"/>
                    </a:cubicBezTo>
                    <a:cubicBezTo>
                      <a:pt x="4207" y="6042"/>
                      <a:pt x="4195" y="6004"/>
                      <a:pt x="4185" y="5966"/>
                    </a:cubicBezTo>
                    <a:cubicBezTo>
                      <a:pt x="3888" y="4953"/>
                      <a:pt x="3451" y="3970"/>
                      <a:pt x="2879" y="3056"/>
                    </a:cubicBezTo>
                    <a:cubicBezTo>
                      <a:pt x="2648" y="2687"/>
                      <a:pt x="2397" y="2332"/>
                      <a:pt x="2129" y="1994"/>
                    </a:cubicBezTo>
                    <a:cubicBezTo>
                      <a:pt x="2091" y="1946"/>
                      <a:pt x="2050" y="1899"/>
                      <a:pt x="2011" y="1851"/>
                    </a:cubicBezTo>
                    <a:cubicBezTo>
                      <a:pt x="1442" y="1157"/>
                      <a:pt x="799" y="533"/>
                      <a:pt x="1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6"/>
              <p:cNvSpPr/>
              <p:nvPr/>
            </p:nvSpPr>
            <p:spPr>
              <a:xfrm>
                <a:off x="3445475" y="764450"/>
                <a:ext cx="64625" cy="86425"/>
              </a:xfrm>
              <a:custGeom>
                <a:avLst/>
                <a:gdLst/>
                <a:ahLst/>
                <a:cxnLst/>
                <a:rect l="l" t="t" r="r" b="b"/>
                <a:pathLst>
                  <a:path w="2585" h="3457" extrusionOk="0">
                    <a:moveTo>
                      <a:pt x="2181" y="0"/>
                    </a:moveTo>
                    <a:lnTo>
                      <a:pt x="1" y="969"/>
                    </a:lnTo>
                    <a:lnTo>
                      <a:pt x="1560" y="3454"/>
                    </a:lnTo>
                    <a:cubicBezTo>
                      <a:pt x="1565" y="3456"/>
                      <a:pt x="1570" y="3456"/>
                      <a:pt x="1576" y="3456"/>
                    </a:cubicBezTo>
                    <a:cubicBezTo>
                      <a:pt x="1729" y="3456"/>
                      <a:pt x="2185" y="3049"/>
                      <a:pt x="2358" y="2270"/>
                    </a:cubicBezTo>
                    <a:cubicBezTo>
                      <a:pt x="2584" y="1253"/>
                      <a:pt x="2379" y="106"/>
                      <a:pt x="2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6"/>
              <p:cNvSpPr/>
              <p:nvPr/>
            </p:nvSpPr>
            <p:spPr>
              <a:xfrm>
                <a:off x="3452625" y="714125"/>
                <a:ext cx="247325" cy="121700"/>
              </a:xfrm>
              <a:custGeom>
                <a:avLst/>
                <a:gdLst/>
                <a:ahLst/>
                <a:cxnLst/>
                <a:rect l="l" t="t" r="r" b="b"/>
                <a:pathLst>
                  <a:path w="9893" h="4868" extrusionOk="0">
                    <a:moveTo>
                      <a:pt x="8902" y="0"/>
                    </a:moveTo>
                    <a:lnTo>
                      <a:pt x="4266" y="2716"/>
                    </a:lnTo>
                    <a:lnTo>
                      <a:pt x="932" y="1969"/>
                    </a:lnTo>
                    <a:lnTo>
                      <a:pt x="0" y="3832"/>
                    </a:lnTo>
                    <a:cubicBezTo>
                      <a:pt x="0" y="3832"/>
                      <a:pt x="3931" y="4868"/>
                      <a:pt x="4441" y="4868"/>
                    </a:cubicBezTo>
                    <a:cubicBezTo>
                      <a:pt x="4455" y="4868"/>
                      <a:pt x="4467" y="4867"/>
                      <a:pt x="4475" y="4865"/>
                    </a:cubicBezTo>
                    <a:cubicBezTo>
                      <a:pt x="5334" y="4702"/>
                      <a:pt x="9892" y="685"/>
                      <a:pt x="9892" y="685"/>
                    </a:cubicBezTo>
                    <a:lnTo>
                      <a:pt x="8902" y="0"/>
                    </a:lnTo>
                    <a:close/>
                  </a:path>
                </a:pathLst>
              </a:custGeom>
              <a:solidFill>
                <a:srgbClr val="C98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6"/>
              <p:cNvSpPr/>
              <p:nvPr/>
            </p:nvSpPr>
            <p:spPr>
              <a:xfrm>
                <a:off x="3367350" y="738525"/>
                <a:ext cx="132675" cy="112300"/>
              </a:xfrm>
              <a:custGeom>
                <a:avLst/>
                <a:gdLst/>
                <a:ahLst/>
                <a:cxnLst/>
                <a:rect l="l" t="t" r="r" b="b"/>
                <a:pathLst>
                  <a:path w="5307" h="4492" extrusionOk="0">
                    <a:moveTo>
                      <a:pt x="1554" y="0"/>
                    </a:moveTo>
                    <a:cubicBezTo>
                      <a:pt x="175" y="0"/>
                      <a:pt x="1" y="1932"/>
                      <a:pt x="714" y="2761"/>
                    </a:cubicBezTo>
                    <a:cubicBezTo>
                      <a:pt x="1532" y="3712"/>
                      <a:pt x="4685" y="4491"/>
                      <a:pt x="4685" y="4491"/>
                    </a:cubicBezTo>
                    <a:cubicBezTo>
                      <a:pt x="4685" y="4491"/>
                      <a:pt x="4241" y="4340"/>
                      <a:pt x="4469" y="2876"/>
                    </a:cubicBezTo>
                    <a:cubicBezTo>
                      <a:pt x="4697" y="1410"/>
                      <a:pt x="5306" y="1037"/>
                      <a:pt x="5306" y="1037"/>
                    </a:cubicBezTo>
                    <a:cubicBezTo>
                      <a:pt x="5306" y="1037"/>
                      <a:pt x="2502" y="96"/>
                      <a:pt x="1730" y="10"/>
                    </a:cubicBezTo>
                    <a:cubicBezTo>
                      <a:pt x="1669" y="3"/>
                      <a:pt x="1611"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6"/>
              <p:cNvSpPr/>
              <p:nvPr/>
            </p:nvSpPr>
            <p:spPr>
              <a:xfrm>
                <a:off x="3675175" y="640450"/>
                <a:ext cx="93375" cy="90825"/>
              </a:xfrm>
              <a:custGeom>
                <a:avLst/>
                <a:gdLst/>
                <a:ahLst/>
                <a:cxnLst/>
                <a:rect l="l" t="t" r="r" b="b"/>
                <a:pathLst>
                  <a:path w="3735" h="3633" extrusionOk="0">
                    <a:moveTo>
                      <a:pt x="1436" y="0"/>
                    </a:moveTo>
                    <a:cubicBezTo>
                      <a:pt x="1391" y="0"/>
                      <a:pt x="1345" y="31"/>
                      <a:pt x="1314" y="110"/>
                    </a:cubicBezTo>
                    <a:cubicBezTo>
                      <a:pt x="1266" y="228"/>
                      <a:pt x="1235" y="283"/>
                      <a:pt x="1124" y="478"/>
                    </a:cubicBezTo>
                    <a:cubicBezTo>
                      <a:pt x="1013" y="671"/>
                      <a:pt x="847" y="915"/>
                      <a:pt x="795" y="1104"/>
                    </a:cubicBezTo>
                    <a:cubicBezTo>
                      <a:pt x="692" y="1481"/>
                      <a:pt x="737" y="1839"/>
                      <a:pt x="696" y="2019"/>
                    </a:cubicBezTo>
                    <a:cubicBezTo>
                      <a:pt x="655" y="2198"/>
                      <a:pt x="0" y="2947"/>
                      <a:pt x="0" y="2947"/>
                    </a:cubicBezTo>
                    <a:lnTo>
                      <a:pt x="989" y="3632"/>
                    </a:lnTo>
                    <a:cubicBezTo>
                      <a:pt x="989" y="3632"/>
                      <a:pt x="1141" y="3471"/>
                      <a:pt x="1280" y="3285"/>
                    </a:cubicBezTo>
                    <a:cubicBezTo>
                      <a:pt x="1420" y="3100"/>
                      <a:pt x="1621" y="2846"/>
                      <a:pt x="1877" y="2792"/>
                    </a:cubicBezTo>
                    <a:cubicBezTo>
                      <a:pt x="2168" y="2732"/>
                      <a:pt x="2416" y="2614"/>
                      <a:pt x="2695" y="2426"/>
                    </a:cubicBezTo>
                    <a:cubicBezTo>
                      <a:pt x="3034" y="2197"/>
                      <a:pt x="3446" y="1795"/>
                      <a:pt x="3480" y="1711"/>
                    </a:cubicBezTo>
                    <a:cubicBezTo>
                      <a:pt x="3513" y="1627"/>
                      <a:pt x="3474" y="1543"/>
                      <a:pt x="3394" y="1543"/>
                    </a:cubicBezTo>
                    <a:cubicBezTo>
                      <a:pt x="3393" y="1543"/>
                      <a:pt x="3393" y="1543"/>
                      <a:pt x="3392" y="1543"/>
                    </a:cubicBezTo>
                    <a:cubicBezTo>
                      <a:pt x="3279" y="1546"/>
                      <a:pt x="2995" y="1780"/>
                      <a:pt x="2924" y="1824"/>
                    </a:cubicBezTo>
                    <a:cubicBezTo>
                      <a:pt x="2880" y="1850"/>
                      <a:pt x="2850" y="1868"/>
                      <a:pt x="2833" y="1868"/>
                    </a:cubicBezTo>
                    <a:cubicBezTo>
                      <a:pt x="2822" y="1868"/>
                      <a:pt x="2817" y="1861"/>
                      <a:pt x="2815" y="1845"/>
                    </a:cubicBezTo>
                    <a:cubicBezTo>
                      <a:pt x="2813" y="1803"/>
                      <a:pt x="3608" y="1188"/>
                      <a:pt x="3671" y="1081"/>
                    </a:cubicBezTo>
                    <a:cubicBezTo>
                      <a:pt x="3735" y="976"/>
                      <a:pt x="3691" y="894"/>
                      <a:pt x="3577" y="894"/>
                    </a:cubicBezTo>
                    <a:cubicBezTo>
                      <a:pt x="3562" y="894"/>
                      <a:pt x="3547" y="895"/>
                      <a:pt x="3531" y="898"/>
                    </a:cubicBezTo>
                    <a:cubicBezTo>
                      <a:pt x="3382" y="921"/>
                      <a:pt x="2838" y="1347"/>
                      <a:pt x="2772" y="1384"/>
                    </a:cubicBezTo>
                    <a:cubicBezTo>
                      <a:pt x="2753" y="1395"/>
                      <a:pt x="2740" y="1399"/>
                      <a:pt x="2731" y="1399"/>
                    </a:cubicBezTo>
                    <a:cubicBezTo>
                      <a:pt x="2708" y="1399"/>
                      <a:pt x="2715" y="1371"/>
                      <a:pt x="2741" y="1341"/>
                    </a:cubicBezTo>
                    <a:cubicBezTo>
                      <a:pt x="2777" y="1298"/>
                      <a:pt x="3456" y="682"/>
                      <a:pt x="3480" y="591"/>
                    </a:cubicBezTo>
                    <a:cubicBezTo>
                      <a:pt x="3500" y="511"/>
                      <a:pt x="3466" y="454"/>
                      <a:pt x="3386" y="454"/>
                    </a:cubicBezTo>
                    <a:cubicBezTo>
                      <a:pt x="3374" y="454"/>
                      <a:pt x="3362" y="455"/>
                      <a:pt x="3349" y="457"/>
                    </a:cubicBezTo>
                    <a:cubicBezTo>
                      <a:pt x="3203" y="484"/>
                      <a:pt x="2697" y="865"/>
                      <a:pt x="2603" y="946"/>
                    </a:cubicBezTo>
                    <a:cubicBezTo>
                      <a:pt x="2548" y="993"/>
                      <a:pt x="2511" y="1016"/>
                      <a:pt x="2484" y="1016"/>
                    </a:cubicBezTo>
                    <a:cubicBezTo>
                      <a:pt x="2466" y="1016"/>
                      <a:pt x="2452" y="1005"/>
                      <a:pt x="2441" y="983"/>
                    </a:cubicBezTo>
                    <a:cubicBezTo>
                      <a:pt x="2412" y="930"/>
                      <a:pt x="3051" y="391"/>
                      <a:pt x="3101" y="283"/>
                    </a:cubicBezTo>
                    <a:cubicBezTo>
                      <a:pt x="3142" y="191"/>
                      <a:pt x="3081" y="131"/>
                      <a:pt x="2997" y="131"/>
                    </a:cubicBezTo>
                    <a:cubicBezTo>
                      <a:pt x="2982" y="131"/>
                      <a:pt x="2966" y="133"/>
                      <a:pt x="2949" y="137"/>
                    </a:cubicBezTo>
                    <a:cubicBezTo>
                      <a:pt x="2779" y="184"/>
                      <a:pt x="2205" y="625"/>
                      <a:pt x="2060" y="726"/>
                    </a:cubicBezTo>
                    <a:cubicBezTo>
                      <a:pt x="1932" y="816"/>
                      <a:pt x="1500" y="1067"/>
                      <a:pt x="1348" y="1067"/>
                    </a:cubicBezTo>
                    <a:cubicBezTo>
                      <a:pt x="1331" y="1067"/>
                      <a:pt x="1317" y="1064"/>
                      <a:pt x="1308" y="1057"/>
                    </a:cubicBezTo>
                    <a:cubicBezTo>
                      <a:pt x="1216" y="987"/>
                      <a:pt x="1420" y="735"/>
                      <a:pt x="1497" y="611"/>
                    </a:cubicBezTo>
                    <a:cubicBezTo>
                      <a:pt x="1575" y="488"/>
                      <a:pt x="1610" y="303"/>
                      <a:pt x="1590" y="162"/>
                    </a:cubicBezTo>
                    <a:cubicBezTo>
                      <a:pt x="1576" y="76"/>
                      <a:pt x="1507" y="0"/>
                      <a:pt x="1436" y="0"/>
                    </a:cubicBezTo>
                    <a:close/>
                  </a:path>
                </a:pathLst>
              </a:custGeom>
              <a:solidFill>
                <a:srgbClr val="C98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6"/>
            <p:cNvGrpSpPr/>
            <p:nvPr/>
          </p:nvGrpSpPr>
          <p:grpSpPr>
            <a:xfrm>
              <a:off x="7294720" y="494093"/>
              <a:ext cx="516842" cy="1132628"/>
              <a:chOff x="7294720" y="494093"/>
              <a:chExt cx="516842" cy="1132628"/>
            </a:xfrm>
          </p:grpSpPr>
          <p:sp>
            <p:nvSpPr>
              <p:cNvPr id="2135" name="Google Shape;2135;p36"/>
              <p:cNvSpPr/>
              <p:nvPr/>
            </p:nvSpPr>
            <p:spPr>
              <a:xfrm>
                <a:off x="7538836" y="614161"/>
                <a:ext cx="29089" cy="1012529"/>
              </a:xfrm>
              <a:custGeom>
                <a:avLst/>
                <a:gdLst/>
                <a:ahLst/>
                <a:cxnLst/>
                <a:rect l="l" t="t" r="r" b="b"/>
                <a:pathLst>
                  <a:path w="1067" h="37140" extrusionOk="0">
                    <a:moveTo>
                      <a:pt x="0" y="1"/>
                    </a:moveTo>
                    <a:lnTo>
                      <a:pt x="0" y="37140"/>
                    </a:lnTo>
                    <a:lnTo>
                      <a:pt x="1066" y="37140"/>
                    </a:lnTo>
                    <a:lnTo>
                      <a:pt x="10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6"/>
              <p:cNvSpPr/>
              <p:nvPr/>
            </p:nvSpPr>
            <p:spPr>
              <a:xfrm>
                <a:off x="7538836" y="614161"/>
                <a:ext cx="29089" cy="1012529"/>
              </a:xfrm>
              <a:custGeom>
                <a:avLst/>
                <a:gdLst/>
                <a:ahLst/>
                <a:cxnLst/>
                <a:rect l="l" t="t" r="r" b="b"/>
                <a:pathLst>
                  <a:path w="1067" h="37140" extrusionOk="0">
                    <a:moveTo>
                      <a:pt x="0" y="1"/>
                    </a:moveTo>
                    <a:lnTo>
                      <a:pt x="0" y="37140"/>
                    </a:lnTo>
                    <a:lnTo>
                      <a:pt x="1066" y="37140"/>
                    </a:lnTo>
                    <a:lnTo>
                      <a:pt x="1066" y="1"/>
                    </a:lnTo>
                    <a:close/>
                  </a:path>
                </a:pathLst>
              </a:custGeom>
              <a:solidFill>
                <a:srgbClr val="F4F3FE">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6"/>
              <p:cNvSpPr/>
              <p:nvPr/>
            </p:nvSpPr>
            <p:spPr>
              <a:xfrm>
                <a:off x="7538836" y="897019"/>
                <a:ext cx="29089" cy="94356"/>
              </a:xfrm>
              <a:custGeom>
                <a:avLst/>
                <a:gdLst/>
                <a:ahLst/>
                <a:cxnLst/>
                <a:rect l="l" t="t" r="r" b="b"/>
                <a:pathLst>
                  <a:path w="1067" h="3461" extrusionOk="0">
                    <a:moveTo>
                      <a:pt x="0" y="0"/>
                    </a:moveTo>
                    <a:lnTo>
                      <a:pt x="0" y="3461"/>
                    </a:lnTo>
                    <a:lnTo>
                      <a:pt x="1066" y="3461"/>
                    </a:lnTo>
                    <a:lnTo>
                      <a:pt x="1066" y="0"/>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6"/>
              <p:cNvSpPr/>
              <p:nvPr/>
            </p:nvSpPr>
            <p:spPr>
              <a:xfrm>
                <a:off x="7294720" y="494093"/>
                <a:ext cx="516842" cy="443670"/>
              </a:xfrm>
              <a:custGeom>
                <a:avLst/>
                <a:gdLst/>
                <a:ahLst/>
                <a:cxnLst/>
                <a:rect l="l" t="t" r="r" b="b"/>
                <a:pathLst>
                  <a:path w="18958" h="16274" extrusionOk="0">
                    <a:moveTo>
                      <a:pt x="9479" y="1"/>
                    </a:moveTo>
                    <a:cubicBezTo>
                      <a:pt x="9185" y="1"/>
                      <a:pt x="8892" y="146"/>
                      <a:pt x="8724" y="437"/>
                    </a:cubicBezTo>
                    <a:lnTo>
                      <a:pt x="337" y="14963"/>
                    </a:lnTo>
                    <a:cubicBezTo>
                      <a:pt x="1" y="15545"/>
                      <a:pt x="421" y="16273"/>
                      <a:pt x="1092" y="16273"/>
                    </a:cubicBezTo>
                    <a:lnTo>
                      <a:pt x="17866" y="16273"/>
                    </a:lnTo>
                    <a:cubicBezTo>
                      <a:pt x="18539" y="16273"/>
                      <a:pt x="18958" y="15546"/>
                      <a:pt x="18622" y="14963"/>
                    </a:cubicBezTo>
                    <a:lnTo>
                      <a:pt x="10235" y="437"/>
                    </a:lnTo>
                    <a:cubicBezTo>
                      <a:pt x="10067" y="146"/>
                      <a:pt x="9773"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6"/>
              <p:cNvSpPr/>
              <p:nvPr/>
            </p:nvSpPr>
            <p:spPr>
              <a:xfrm>
                <a:off x="7323837" y="526537"/>
                <a:ext cx="458610" cy="393643"/>
              </a:xfrm>
              <a:custGeom>
                <a:avLst/>
                <a:gdLst/>
                <a:ahLst/>
                <a:cxnLst/>
                <a:rect l="l" t="t" r="r" b="b"/>
                <a:pathLst>
                  <a:path w="16822" h="14439" extrusionOk="0">
                    <a:moveTo>
                      <a:pt x="8411" y="1"/>
                    </a:moveTo>
                    <a:cubicBezTo>
                      <a:pt x="8150" y="1"/>
                      <a:pt x="7890" y="130"/>
                      <a:pt x="7741" y="387"/>
                    </a:cubicBezTo>
                    <a:lnTo>
                      <a:pt x="299" y="13277"/>
                    </a:lnTo>
                    <a:cubicBezTo>
                      <a:pt x="1" y="13793"/>
                      <a:pt x="373" y="14439"/>
                      <a:pt x="969" y="14439"/>
                    </a:cubicBezTo>
                    <a:lnTo>
                      <a:pt x="15853" y="14439"/>
                    </a:lnTo>
                    <a:cubicBezTo>
                      <a:pt x="16449" y="14439"/>
                      <a:pt x="16821" y="13793"/>
                      <a:pt x="16524" y="13277"/>
                    </a:cubicBezTo>
                    <a:lnTo>
                      <a:pt x="9081" y="387"/>
                    </a:lnTo>
                    <a:cubicBezTo>
                      <a:pt x="8932" y="130"/>
                      <a:pt x="8672" y="1"/>
                      <a:pt x="8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6"/>
              <p:cNvSpPr/>
              <p:nvPr/>
            </p:nvSpPr>
            <p:spPr>
              <a:xfrm>
                <a:off x="7347747" y="549438"/>
                <a:ext cx="410819" cy="354031"/>
              </a:xfrm>
              <a:custGeom>
                <a:avLst/>
                <a:gdLst/>
                <a:ahLst/>
                <a:cxnLst/>
                <a:rect l="l" t="t" r="r" b="b"/>
                <a:pathLst>
                  <a:path w="15069" h="12986" extrusionOk="0">
                    <a:moveTo>
                      <a:pt x="7534" y="1"/>
                    </a:moveTo>
                    <a:cubicBezTo>
                      <a:pt x="7404" y="1"/>
                      <a:pt x="7273" y="65"/>
                      <a:pt x="7199" y="194"/>
                    </a:cubicBezTo>
                    <a:lnTo>
                      <a:pt x="149" y="12405"/>
                    </a:lnTo>
                    <a:cubicBezTo>
                      <a:pt x="0" y="12662"/>
                      <a:pt x="186" y="12985"/>
                      <a:pt x="485" y="12985"/>
                    </a:cubicBezTo>
                    <a:lnTo>
                      <a:pt x="14584" y="12985"/>
                    </a:lnTo>
                    <a:cubicBezTo>
                      <a:pt x="14882" y="12985"/>
                      <a:pt x="15068" y="12662"/>
                      <a:pt x="14919" y="12405"/>
                    </a:cubicBezTo>
                    <a:lnTo>
                      <a:pt x="7869" y="194"/>
                    </a:lnTo>
                    <a:cubicBezTo>
                      <a:pt x="7795" y="65"/>
                      <a:pt x="7664" y="1"/>
                      <a:pt x="75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6"/>
              <p:cNvSpPr/>
              <p:nvPr/>
            </p:nvSpPr>
            <p:spPr>
              <a:xfrm>
                <a:off x="7454429" y="716317"/>
                <a:ext cx="41330" cy="37459"/>
              </a:xfrm>
              <a:custGeom>
                <a:avLst/>
                <a:gdLst/>
                <a:ahLst/>
                <a:cxnLst/>
                <a:rect l="l" t="t" r="r" b="b"/>
                <a:pathLst>
                  <a:path w="1516" h="1374" extrusionOk="0">
                    <a:moveTo>
                      <a:pt x="759" y="1"/>
                    </a:moveTo>
                    <a:cubicBezTo>
                      <a:pt x="703" y="1"/>
                      <a:pt x="647" y="7"/>
                      <a:pt x="591" y="22"/>
                    </a:cubicBezTo>
                    <a:cubicBezTo>
                      <a:pt x="223" y="113"/>
                      <a:pt x="0" y="486"/>
                      <a:pt x="92" y="853"/>
                    </a:cubicBezTo>
                    <a:cubicBezTo>
                      <a:pt x="170" y="1165"/>
                      <a:pt x="450" y="1373"/>
                      <a:pt x="758" y="1373"/>
                    </a:cubicBezTo>
                    <a:cubicBezTo>
                      <a:pt x="813" y="1373"/>
                      <a:pt x="869" y="1367"/>
                      <a:pt x="925" y="1353"/>
                    </a:cubicBezTo>
                    <a:cubicBezTo>
                      <a:pt x="1292" y="1261"/>
                      <a:pt x="1515" y="887"/>
                      <a:pt x="1423" y="520"/>
                    </a:cubicBezTo>
                    <a:cubicBezTo>
                      <a:pt x="1345" y="208"/>
                      <a:pt x="1066"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6"/>
              <p:cNvSpPr/>
              <p:nvPr/>
            </p:nvSpPr>
            <p:spPr>
              <a:xfrm>
                <a:off x="7455601" y="808822"/>
                <a:ext cx="51417" cy="50654"/>
              </a:xfrm>
              <a:custGeom>
                <a:avLst/>
                <a:gdLst/>
                <a:ahLst/>
                <a:cxnLst/>
                <a:rect l="l" t="t" r="r" b="b"/>
                <a:pathLst>
                  <a:path w="1886" h="1858" extrusionOk="0">
                    <a:moveTo>
                      <a:pt x="1145" y="1"/>
                    </a:moveTo>
                    <a:lnTo>
                      <a:pt x="126" y="892"/>
                    </a:lnTo>
                    <a:lnTo>
                      <a:pt x="35" y="971"/>
                    </a:lnTo>
                    <a:cubicBezTo>
                      <a:pt x="39" y="1048"/>
                      <a:pt x="26" y="1126"/>
                      <a:pt x="0" y="1200"/>
                    </a:cubicBezTo>
                    <a:lnTo>
                      <a:pt x="0" y="1205"/>
                    </a:lnTo>
                    <a:cubicBezTo>
                      <a:pt x="99" y="1427"/>
                      <a:pt x="207" y="1637"/>
                      <a:pt x="243" y="1858"/>
                    </a:cubicBezTo>
                    <a:lnTo>
                      <a:pt x="491" y="1641"/>
                    </a:lnTo>
                    <a:lnTo>
                      <a:pt x="1798" y="499"/>
                    </a:lnTo>
                    <a:cubicBezTo>
                      <a:pt x="1834" y="467"/>
                      <a:pt x="1862" y="431"/>
                      <a:pt x="1885" y="390"/>
                    </a:cubicBezTo>
                    <a:cubicBezTo>
                      <a:pt x="1605" y="280"/>
                      <a:pt x="1371" y="142"/>
                      <a:pt x="1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6"/>
              <p:cNvSpPr/>
              <p:nvPr/>
            </p:nvSpPr>
            <p:spPr>
              <a:xfrm>
                <a:off x="7472804" y="749524"/>
                <a:ext cx="35496" cy="67447"/>
              </a:xfrm>
              <a:custGeom>
                <a:avLst/>
                <a:gdLst/>
                <a:ahLst/>
                <a:cxnLst/>
                <a:rect l="l" t="t" r="r" b="b"/>
                <a:pathLst>
                  <a:path w="1302" h="2474" extrusionOk="0">
                    <a:moveTo>
                      <a:pt x="445" y="0"/>
                    </a:moveTo>
                    <a:cubicBezTo>
                      <a:pt x="412" y="0"/>
                      <a:pt x="379" y="4"/>
                      <a:pt x="347" y="12"/>
                    </a:cubicBezTo>
                    <a:cubicBezTo>
                      <a:pt x="131" y="66"/>
                      <a:pt x="1" y="285"/>
                      <a:pt x="54" y="500"/>
                    </a:cubicBezTo>
                    <a:lnTo>
                      <a:pt x="498" y="2247"/>
                    </a:lnTo>
                    <a:lnTo>
                      <a:pt x="476" y="2278"/>
                    </a:lnTo>
                    <a:cubicBezTo>
                      <a:pt x="729" y="2361"/>
                      <a:pt x="990" y="2436"/>
                      <a:pt x="1288" y="2473"/>
                    </a:cubicBezTo>
                    <a:cubicBezTo>
                      <a:pt x="1297" y="2441"/>
                      <a:pt x="1302" y="2406"/>
                      <a:pt x="1302" y="2372"/>
                    </a:cubicBezTo>
                    <a:lnTo>
                      <a:pt x="835" y="305"/>
                    </a:lnTo>
                    <a:cubicBezTo>
                      <a:pt x="790" y="122"/>
                      <a:pt x="626" y="0"/>
                      <a:pt x="4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6"/>
              <p:cNvSpPr/>
              <p:nvPr/>
            </p:nvSpPr>
            <p:spPr>
              <a:xfrm>
                <a:off x="7448403" y="750124"/>
                <a:ext cx="44002" cy="53298"/>
              </a:xfrm>
              <a:custGeom>
                <a:avLst/>
                <a:gdLst/>
                <a:ahLst/>
                <a:cxnLst/>
                <a:rect l="l" t="t" r="r" b="b"/>
                <a:pathLst>
                  <a:path w="1614" h="1955" extrusionOk="0">
                    <a:moveTo>
                      <a:pt x="1317" y="0"/>
                    </a:moveTo>
                    <a:cubicBezTo>
                      <a:pt x="1308" y="0"/>
                      <a:pt x="1299" y="0"/>
                      <a:pt x="1290" y="1"/>
                    </a:cubicBezTo>
                    <a:cubicBezTo>
                      <a:pt x="1168" y="9"/>
                      <a:pt x="1057" y="72"/>
                      <a:pt x="987" y="172"/>
                    </a:cubicBezTo>
                    <a:lnTo>
                      <a:pt x="233" y="1253"/>
                    </a:lnTo>
                    <a:cubicBezTo>
                      <a:pt x="233" y="1253"/>
                      <a:pt x="0" y="1592"/>
                      <a:pt x="271" y="1843"/>
                    </a:cubicBezTo>
                    <a:cubicBezTo>
                      <a:pt x="360" y="1925"/>
                      <a:pt x="447" y="1954"/>
                      <a:pt x="525" y="1954"/>
                    </a:cubicBezTo>
                    <a:cubicBezTo>
                      <a:pt x="687" y="1954"/>
                      <a:pt x="812" y="1830"/>
                      <a:pt x="837" y="1794"/>
                    </a:cubicBezTo>
                    <a:lnTo>
                      <a:pt x="1358" y="1046"/>
                    </a:lnTo>
                    <a:lnTo>
                      <a:pt x="1614" y="131"/>
                    </a:lnTo>
                    <a:cubicBezTo>
                      <a:pt x="1537" y="47"/>
                      <a:pt x="1429" y="0"/>
                      <a:pt x="1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6"/>
              <p:cNvSpPr/>
              <p:nvPr/>
            </p:nvSpPr>
            <p:spPr>
              <a:xfrm>
                <a:off x="7484773" y="803205"/>
                <a:ext cx="51172" cy="62349"/>
              </a:xfrm>
              <a:custGeom>
                <a:avLst/>
                <a:gdLst/>
                <a:ahLst/>
                <a:cxnLst/>
                <a:rect l="l" t="t" r="r" b="b"/>
                <a:pathLst>
                  <a:path w="1877" h="2287" extrusionOk="0">
                    <a:moveTo>
                      <a:pt x="460" y="1"/>
                    </a:moveTo>
                    <a:cubicBezTo>
                      <a:pt x="393" y="1"/>
                      <a:pt x="325" y="18"/>
                      <a:pt x="262" y="53"/>
                    </a:cubicBezTo>
                    <a:cubicBezTo>
                      <a:pt x="69" y="161"/>
                      <a:pt x="1" y="407"/>
                      <a:pt x="110" y="601"/>
                    </a:cubicBezTo>
                    <a:lnTo>
                      <a:pt x="978" y="2081"/>
                    </a:lnTo>
                    <a:cubicBezTo>
                      <a:pt x="978" y="2081"/>
                      <a:pt x="1085" y="2286"/>
                      <a:pt x="1320" y="2286"/>
                    </a:cubicBezTo>
                    <a:cubicBezTo>
                      <a:pt x="1345" y="2286"/>
                      <a:pt x="1371" y="2284"/>
                      <a:pt x="1398" y="2279"/>
                    </a:cubicBezTo>
                    <a:cubicBezTo>
                      <a:pt x="1688" y="2228"/>
                      <a:pt x="1876" y="2037"/>
                      <a:pt x="1876" y="2037"/>
                    </a:cubicBezTo>
                    <a:lnTo>
                      <a:pt x="812" y="205"/>
                    </a:lnTo>
                    <a:cubicBezTo>
                      <a:pt x="738" y="75"/>
                      <a:pt x="60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6"/>
              <p:cNvSpPr/>
              <p:nvPr/>
            </p:nvSpPr>
            <p:spPr>
              <a:xfrm>
                <a:off x="7509964" y="830714"/>
                <a:ext cx="45965" cy="34433"/>
              </a:xfrm>
              <a:custGeom>
                <a:avLst/>
                <a:gdLst/>
                <a:ahLst/>
                <a:cxnLst/>
                <a:rect l="l" t="t" r="r" b="b"/>
                <a:pathLst>
                  <a:path w="1686" h="1263" extrusionOk="0">
                    <a:moveTo>
                      <a:pt x="1283" y="1"/>
                    </a:moveTo>
                    <a:cubicBezTo>
                      <a:pt x="1216" y="1"/>
                      <a:pt x="1148" y="17"/>
                      <a:pt x="1086" y="53"/>
                    </a:cubicBezTo>
                    <a:lnTo>
                      <a:pt x="263" y="510"/>
                    </a:lnTo>
                    <a:cubicBezTo>
                      <a:pt x="69" y="619"/>
                      <a:pt x="0" y="865"/>
                      <a:pt x="110" y="1058"/>
                    </a:cubicBezTo>
                    <a:cubicBezTo>
                      <a:pt x="184" y="1189"/>
                      <a:pt x="320" y="1263"/>
                      <a:pt x="461" y="1263"/>
                    </a:cubicBezTo>
                    <a:cubicBezTo>
                      <a:pt x="528" y="1263"/>
                      <a:pt x="596" y="1246"/>
                      <a:pt x="658" y="1211"/>
                    </a:cubicBezTo>
                    <a:lnTo>
                      <a:pt x="1481" y="753"/>
                    </a:lnTo>
                    <a:cubicBezTo>
                      <a:pt x="1612" y="680"/>
                      <a:pt x="1685" y="544"/>
                      <a:pt x="1685" y="403"/>
                    </a:cubicBezTo>
                    <a:cubicBezTo>
                      <a:pt x="1685" y="336"/>
                      <a:pt x="1669" y="268"/>
                      <a:pt x="1634" y="205"/>
                    </a:cubicBezTo>
                    <a:cubicBezTo>
                      <a:pt x="1560" y="74"/>
                      <a:pt x="1424" y="1"/>
                      <a:pt x="1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6"/>
              <p:cNvSpPr/>
              <p:nvPr/>
            </p:nvSpPr>
            <p:spPr>
              <a:xfrm>
                <a:off x="7429864" y="757812"/>
                <a:ext cx="45719" cy="45392"/>
              </a:xfrm>
              <a:custGeom>
                <a:avLst/>
                <a:gdLst/>
                <a:ahLst/>
                <a:cxnLst/>
                <a:rect l="l" t="t" r="r" b="b"/>
                <a:pathLst>
                  <a:path w="1677" h="1665" extrusionOk="0">
                    <a:moveTo>
                      <a:pt x="448" y="1"/>
                    </a:moveTo>
                    <a:cubicBezTo>
                      <a:pt x="418" y="1"/>
                      <a:pt x="387" y="4"/>
                      <a:pt x="358" y="11"/>
                    </a:cubicBezTo>
                    <a:cubicBezTo>
                      <a:pt x="293" y="26"/>
                      <a:pt x="230" y="58"/>
                      <a:pt x="176" y="106"/>
                    </a:cubicBezTo>
                    <a:cubicBezTo>
                      <a:pt x="12" y="255"/>
                      <a:pt x="0" y="510"/>
                      <a:pt x="151" y="674"/>
                    </a:cubicBezTo>
                    <a:lnTo>
                      <a:pt x="931" y="1533"/>
                    </a:lnTo>
                    <a:cubicBezTo>
                      <a:pt x="1011" y="1621"/>
                      <a:pt x="1120" y="1665"/>
                      <a:pt x="1229" y="1665"/>
                    </a:cubicBezTo>
                    <a:cubicBezTo>
                      <a:pt x="1326" y="1665"/>
                      <a:pt x="1423" y="1630"/>
                      <a:pt x="1500" y="1560"/>
                    </a:cubicBezTo>
                    <a:cubicBezTo>
                      <a:pt x="1664" y="1410"/>
                      <a:pt x="1676" y="1155"/>
                      <a:pt x="1527" y="991"/>
                    </a:cubicBezTo>
                    <a:lnTo>
                      <a:pt x="745" y="132"/>
                    </a:lnTo>
                    <a:cubicBezTo>
                      <a:pt x="666" y="45"/>
                      <a:pt x="557" y="1"/>
                      <a:pt x="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7483382" y="714490"/>
                <a:ext cx="56651" cy="52753"/>
              </a:xfrm>
              <a:custGeom>
                <a:avLst/>
                <a:gdLst/>
                <a:ahLst/>
                <a:cxnLst/>
                <a:rect l="l" t="t" r="r" b="b"/>
                <a:pathLst>
                  <a:path w="2078" h="1935" extrusionOk="0">
                    <a:moveTo>
                      <a:pt x="1630" y="0"/>
                    </a:moveTo>
                    <a:cubicBezTo>
                      <a:pt x="1533" y="0"/>
                      <a:pt x="1436" y="35"/>
                      <a:pt x="1359" y="105"/>
                    </a:cubicBezTo>
                    <a:lnTo>
                      <a:pt x="153" y="1129"/>
                    </a:lnTo>
                    <a:cubicBezTo>
                      <a:pt x="41" y="1230"/>
                      <a:pt x="0" y="1380"/>
                      <a:pt x="32" y="1517"/>
                    </a:cubicBezTo>
                    <a:cubicBezTo>
                      <a:pt x="47" y="1583"/>
                      <a:pt x="78" y="1644"/>
                      <a:pt x="127" y="1698"/>
                    </a:cubicBezTo>
                    <a:cubicBezTo>
                      <a:pt x="235" y="1816"/>
                      <a:pt x="308" y="1935"/>
                      <a:pt x="403" y="1935"/>
                    </a:cubicBezTo>
                    <a:cubicBezTo>
                      <a:pt x="439" y="1935"/>
                      <a:pt x="479" y="1917"/>
                      <a:pt x="524" y="1876"/>
                    </a:cubicBezTo>
                    <a:lnTo>
                      <a:pt x="1902" y="699"/>
                    </a:lnTo>
                    <a:cubicBezTo>
                      <a:pt x="2066" y="550"/>
                      <a:pt x="2077" y="296"/>
                      <a:pt x="1927" y="132"/>
                    </a:cubicBezTo>
                    <a:cubicBezTo>
                      <a:pt x="1848" y="44"/>
                      <a:pt x="1739" y="0"/>
                      <a:pt x="1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7451130" y="831886"/>
                <a:ext cx="24618" cy="61668"/>
              </a:xfrm>
              <a:custGeom>
                <a:avLst/>
                <a:gdLst/>
                <a:ahLst/>
                <a:cxnLst/>
                <a:rect l="l" t="t" r="r" b="b"/>
                <a:pathLst>
                  <a:path w="903" h="2262" extrusionOk="0">
                    <a:moveTo>
                      <a:pt x="492" y="1"/>
                    </a:moveTo>
                    <a:cubicBezTo>
                      <a:pt x="280" y="1"/>
                      <a:pt x="103" y="167"/>
                      <a:pt x="91" y="381"/>
                    </a:cubicBezTo>
                    <a:lnTo>
                      <a:pt x="13" y="1837"/>
                    </a:lnTo>
                    <a:cubicBezTo>
                      <a:pt x="0" y="2059"/>
                      <a:pt x="170" y="2248"/>
                      <a:pt x="391" y="2261"/>
                    </a:cubicBezTo>
                    <a:cubicBezTo>
                      <a:pt x="399" y="2262"/>
                      <a:pt x="407" y="2262"/>
                      <a:pt x="415" y="2262"/>
                    </a:cubicBezTo>
                    <a:cubicBezTo>
                      <a:pt x="627" y="2262"/>
                      <a:pt x="803" y="2097"/>
                      <a:pt x="816" y="1883"/>
                    </a:cubicBezTo>
                    <a:lnTo>
                      <a:pt x="894" y="426"/>
                    </a:lnTo>
                    <a:cubicBezTo>
                      <a:pt x="903" y="276"/>
                      <a:pt x="827" y="141"/>
                      <a:pt x="710" y="64"/>
                    </a:cubicBezTo>
                    <a:cubicBezTo>
                      <a:pt x="653" y="28"/>
                      <a:pt x="587" y="6"/>
                      <a:pt x="516" y="2"/>
                    </a:cubicBezTo>
                    <a:cubicBezTo>
                      <a:pt x="508" y="1"/>
                      <a:pt x="500" y="1"/>
                      <a:pt x="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7562173" y="670460"/>
                <a:ext cx="52017" cy="47137"/>
              </a:xfrm>
              <a:custGeom>
                <a:avLst/>
                <a:gdLst/>
                <a:ahLst/>
                <a:cxnLst/>
                <a:rect l="l" t="t" r="r" b="b"/>
                <a:pathLst>
                  <a:path w="1908" h="1729" extrusionOk="0">
                    <a:moveTo>
                      <a:pt x="954" y="1"/>
                    </a:moveTo>
                    <a:cubicBezTo>
                      <a:pt x="885" y="1"/>
                      <a:pt x="815" y="9"/>
                      <a:pt x="744" y="27"/>
                    </a:cubicBezTo>
                    <a:cubicBezTo>
                      <a:pt x="282" y="143"/>
                      <a:pt x="1" y="612"/>
                      <a:pt x="117" y="1075"/>
                    </a:cubicBezTo>
                    <a:cubicBezTo>
                      <a:pt x="215" y="1467"/>
                      <a:pt x="566" y="1729"/>
                      <a:pt x="953" y="1729"/>
                    </a:cubicBezTo>
                    <a:cubicBezTo>
                      <a:pt x="1023" y="1729"/>
                      <a:pt x="1094" y="1720"/>
                      <a:pt x="1164" y="1702"/>
                    </a:cubicBezTo>
                    <a:cubicBezTo>
                      <a:pt x="1627" y="1587"/>
                      <a:pt x="1908" y="1117"/>
                      <a:pt x="1793" y="655"/>
                    </a:cubicBezTo>
                    <a:cubicBezTo>
                      <a:pt x="1694" y="262"/>
                      <a:pt x="1342" y="1"/>
                      <a:pt x="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7563646" y="786902"/>
                <a:ext cx="64694" cy="63767"/>
              </a:xfrm>
              <a:custGeom>
                <a:avLst/>
                <a:gdLst/>
                <a:ahLst/>
                <a:cxnLst/>
                <a:rect l="l" t="t" r="r" b="b"/>
                <a:pathLst>
                  <a:path w="2373" h="2339" extrusionOk="0">
                    <a:moveTo>
                      <a:pt x="1442" y="1"/>
                    </a:moveTo>
                    <a:lnTo>
                      <a:pt x="160" y="1122"/>
                    </a:lnTo>
                    <a:lnTo>
                      <a:pt x="46" y="1221"/>
                    </a:lnTo>
                    <a:cubicBezTo>
                      <a:pt x="49" y="1319"/>
                      <a:pt x="33" y="1417"/>
                      <a:pt x="1" y="1510"/>
                    </a:cubicBezTo>
                    <a:lnTo>
                      <a:pt x="0" y="1517"/>
                    </a:lnTo>
                    <a:cubicBezTo>
                      <a:pt x="126" y="1797"/>
                      <a:pt x="261" y="2060"/>
                      <a:pt x="306" y="2338"/>
                    </a:cubicBezTo>
                    <a:lnTo>
                      <a:pt x="618" y="2066"/>
                    </a:lnTo>
                    <a:lnTo>
                      <a:pt x="2265" y="628"/>
                    </a:lnTo>
                    <a:cubicBezTo>
                      <a:pt x="2309" y="588"/>
                      <a:pt x="2345" y="542"/>
                      <a:pt x="2373" y="490"/>
                    </a:cubicBezTo>
                    <a:cubicBezTo>
                      <a:pt x="2021" y="352"/>
                      <a:pt x="1726" y="180"/>
                      <a:pt x="1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7585293" y="712255"/>
                <a:ext cx="44710" cy="84895"/>
              </a:xfrm>
              <a:custGeom>
                <a:avLst/>
                <a:gdLst/>
                <a:ahLst/>
                <a:cxnLst/>
                <a:rect l="l" t="t" r="r" b="b"/>
                <a:pathLst>
                  <a:path w="1640" h="3114" extrusionOk="0">
                    <a:moveTo>
                      <a:pt x="561" y="1"/>
                    </a:moveTo>
                    <a:cubicBezTo>
                      <a:pt x="520" y="1"/>
                      <a:pt x="479" y="6"/>
                      <a:pt x="437" y="16"/>
                    </a:cubicBezTo>
                    <a:cubicBezTo>
                      <a:pt x="166" y="84"/>
                      <a:pt x="1" y="359"/>
                      <a:pt x="70" y="630"/>
                    </a:cubicBezTo>
                    <a:lnTo>
                      <a:pt x="627" y="2828"/>
                    </a:lnTo>
                    <a:lnTo>
                      <a:pt x="599" y="2868"/>
                    </a:lnTo>
                    <a:cubicBezTo>
                      <a:pt x="919" y="2971"/>
                      <a:pt x="1247" y="3065"/>
                      <a:pt x="1622" y="3113"/>
                    </a:cubicBezTo>
                    <a:cubicBezTo>
                      <a:pt x="1633" y="3073"/>
                      <a:pt x="1639" y="3030"/>
                      <a:pt x="1639" y="2986"/>
                    </a:cubicBezTo>
                    <a:lnTo>
                      <a:pt x="1639" y="2986"/>
                    </a:lnTo>
                    <a:lnTo>
                      <a:pt x="1639" y="2986"/>
                    </a:lnTo>
                    <a:lnTo>
                      <a:pt x="1639" y="2985"/>
                    </a:lnTo>
                    <a:cubicBezTo>
                      <a:pt x="1639" y="2986"/>
                      <a:pt x="1639" y="2986"/>
                      <a:pt x="1639" y="2986"/>
                    </a:cubicBezTo>
                    <a:lnTo>
                      <a:pt x="1639" y="2986"/>
                    </a:lnTo>
                    <a:lnTo>
                      <a:pt x="1052" y="385"/>
                    </a:lnTo>
                    <a:cubicBezTo>
                      <a:pt x="994" y="154"/>
                      <a:pt x="788" y="1"/>
                      <a:pt x="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7554594" y="713018"/>
                <a:ext cx="55397" cy="67093"/>
              </a:xfrm>
              <a:custGeom>
                <a:avLst/>
                <a:gdLst/>
                <a:ahLst/>
                <a:cxnLst/>
                <a:rect l="l" t="t" r="r" b="b"/>
                <a:pathLst>
                  <a:path w="2032" h="2461" extrusionOk="0">
                    <a:moveTo>
                      <a:pt x="1658" y="1"/>
                    </a:moveTo>
                    <a:cubicBezTo>
                      <a:pt x="1647" y="1"/>
                      <a:pt x="1635" y="1"/>
                      <a:pt x="1624" y="2"/>
                    </a:cubicBezTo>
                    <a:cubicBezTo>
                      <a:pt x="1470" y="12"/>
                      <a:pt x="1329" y="91"/>
                      <a:pt x="1242" y="217"/>
                    </a:cubicBezTo>
                    <a:lnTo>
                      <a:pt x="294" y="1577"/>
                    </a:lnTo>
                    <a:cubicBezTo>
                      <a:pt x="294" y="1577"/>
                      <a:pt x="1" y="2004"/>
                      <a:pt x="342" y="2321"/>
                    </a:cubicBezTo>
                    <a:cubicBezTo>
                      <a:pt x="453" y="2424"/>
                      <a:pt x="562" y="2460"/>
                      <a:pt x="661" y="2460"/>
                    </a:cubicBezTo>
                    <a:cubicBezTo>
                      <a:pt x="864" y="2460"/>
                      <a:pt x="1021" y="2304"/>
                      <a:pt x="1054" y="2259"/>
                    </a:cubicBezTo>
                    <a:lnTo>
                      <a:pt x="1710" y="1317"/>
                    </a:lnTo>
                    <a:lnTo>
                      <a:pt x="2031" y="166"/>
                    </a:lnTo>
                    <a:cubicBezTo>
                      <a:pt x="1935" y="60"/>
                      <a:pt x="1799" y="1"/>
                      <a:pt x="1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7600397" y="779813"/>
                <a:ext cx="64394" cy="78489"/>
              </a:xfrm>
              <a:custGeom>
                <a:avLst/>
                <a:gdLst/>
                <a:ahLst/>
                <a:cxnLst/>
                <a:rect l="l" t="t" r="r" b="b"/>
                <a:pathLst>
                  <a:path w="2362" h="2879" extrusionOk="0">
                    <a:moveTo>
                      <a:pt x="579" y="1"/>
                    </a:moveTo>
                    <a:cubicBezTo>
                      <a:pt x="494" y="1"/>
                      <a:pt x="409" y="22"/>
                      <a:pt x="330" y="66"/>
                    </a:cubicBezTo>
                    <a:cubicBezTo>
                      <a:pt x="87" y="203"/>
                      <a:pt x="1" y="513"/>
                      <a:pt x="138" y="756"/>
                    </a:cubicBezTo>
                    <a:lnTo>
                      <a:pt x="1231" y="2620"/>
                    </a:lnTo>
                    <a:cubicBezTo>
                      <a:pt x="1231" y="2620"/>
                      <a:pt x="1365" y="2878"/>
                      <a:pt x="1661" y="2878"/>
                    </a:cubicBezTo>
                    <a:cubicBezTo>
                      <a:pt x="1692" y="2878"/>
                      <a:pt x="1725" y="2876"/>
                      <a:pt x="1760" y="2869"/>
                    </a:cubicBezTo>
                    <a:cubicBezTo>
                      <a:pt x="2124" y="2804"/>
                      <a:pt x="2362" y="2564"/>
                      <a:pt x="2362" y="2564"/>
                    </a:cubicBezTo>
                    <a:lnTo>
                      <a:pt x="1020" y="259"/>
                    </a:lnTo>
                    <a:cubicBezTo>
                      <a:pt x="927" y="94"/>
                      <a:pt x="756" y="1"/>
                      <a:pt x="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7632104" y="805468"/>
                <a:ext cx="73145" cy="52344"/>
              </a:xfrm>
              <a:custGeom>
                <a:avLst/>
                <a:gdLst/>
                <a:ahLst/>
                <a:cxnLst/>
                <a:rect l="l" t="t" r="r" b="b"/>
                <a:pathLst>
                  <a:path w="2683" h="1920" extrusionOk="0">
                    <a:moveTo>
                      <a:pt x="2175" y="0"/>
                    </a:moveTo>
                    <a:cubicBezTo>
                      <a:pt x="2090" y="0"/>
                      <a:pt x="2005" y="21"/>
                      <a:pt x="1926" y="65"/>
                    </a:cubicBezTo>
                    <a:lnTo>
                      <a:pt x="331" y="972"/>
                    </a:lnTo>
                    <a:cubicBezTo>
                      <a:pt x="86" y="1109"/>
                      <a:pt x="0" y="1417"/>
                      <a:pt x="138" y="1662"/>
                    </a:cubicBezTo>
                    <a:cubicBezTo>
                      <a:pt x="231" y="1826"/>
                      <a:pt x="402" y="1919"/>
                      <a:pt x="579" y="1919"/>
                    </a:cubicBezTo>
                    <a:cubicBezTo>
                      <a:pt x="664" y="1919"/>
                      <a:pt x="749" y="1898"/>
                      <a:pt x="828" y="1854"/>
                    </a:cubicBezTo>
                    <a:lnTo>
                      <a:pt x="2424" y="947"/>
                    </a:lnTo>
                    <a:cubicBezTo>
                      <a:pt x="2589" y="855"/>
                      <a:pt x="2682" y="683"/>
                      <a:pt x="2682" y="506"/>
                    </a:cubicBezTo>
                    <a:lnTo>
                      <a:pt x="2681" y="506"/>
                    </a:lnTo>
                    <a:cubicBezTo>
                      <a:pt x="2681" y="421"/>
                      <a:pt x="2660" y="336"/>
                      <a:pt x="2616" y="257"/>
                    </a:cubicBezTo>
                    <a:cubicBezTo>
                      <a:pt x="2523" y="93"/>
                      <a:pt x="2352" y="0"/>
                      <a:pt x="2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7517571" y="749660"/>
                <a:ext cx="68483" cy="30943"/>
              </a:xfrm>
              <a:custGeom>
                <a:avLst/>
                <a:gdLst/>
                <a:ahLst/>
                <a:cxnLst/>
                <a:rect l="l" t="t" r="r" b="b"/>
                <a:pathLst>
                  <a:path w="2512" h="1135" extrusionOk="0">
                    <a:moveTo>
                      <a:pt x="526" y="1"/>
                    </a:moveTo>
                    <a:cubicBezTo>
                      <a:pt x="354" y="1"/>
                      <a:pt x="199" y="89"/>
                      <a:pt x="108" y="224"/>
                    </a:cubicBezTo>
                    <a:cubicBezTo>
                      <a:pt x="61" y="294"/>
                      <a:pt x="31" y="376"/>
                      <a:pt x="23" y="466"/>
                    </a:cubicBezTo>
                    <a:cubicBezTo>
                      <a:pt x="1" y="745"/>
                      <a:pt x="208" y="990"/>
                      <a:pt x="486" y="1012"/>
                    </a:cubicBezTo>
                    <a:lnTo>
                      <a:pt x="1943" y="1133"/>
                    </a:lnTo>
                    <a:cubicBezTo>
                      <a:pt x="1957" y="1134"/>
                      <a:pt x="1971" y="1134"/>
                      <a:pt x="1986" y="1134"/>
                    </a:cubicBezTo>
                    <a:cubicBezTo>
                      <a:pt x="2247" y="1134"/>
                      <a:pt x="2468" y="934"/>
                      <a:pt x="2490" y="670"/>
                    </a:cubicBezTo>
                    <a:cubicBezTo>
                      <a:pt x="2512" y="390"/>
                      <a:pt x="2305" y="146"/>
                      <a:pt x="2025" y="124"/>
                    </a:cubicBezTo>
                    <a:lnTo>
                      <a:pt x="570" y="3"/>
                    </a:lnTo>
                    <a:cubicBezTo>
                      <a:pt x="555" y="2"/>
                      <a:pt x="540"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7597261" y="705821"/>
                <a:ext cx="64803" cy="31488"/>
              </a:xfrm>
              <a:custGeom>
                <a:avLst/>
                <a:gdLst/>
                <a:ahLst/>
                <a:cxnLst/>
                <a:rect l="l" t="t" r="r" b="b"/>
                <a:pathLst>
                  <a:path w="2377" h="1155" extrusionOk="0">
                    <a:moveTo>
                      <a:pt x="1824" y="0"/>
                    </a:moveTo>
                    <a:lnTo>
                      <a:pt x="454" y="114"/>
                    </a:lnTo>
                    <a:cubicBezTo>
                      <a:pt x="267" y="137"/>
                      <a:pt x="115" y="259"/>
                      <a:pt x="46" y="423"/>
                    </a:cubicBezTo>
                    <a:cubicBezTo>
                      <a:pt x="13" y="500"/>
                      <a:pt x="1" y="587"/>
                      <a:pt x="11" y="676"/>
                    </a:cubicBezTo>
                    <a:cubicBezTo>
                      <a:pt x="42" y="937"/>
                      <a:pt x="12" y="1154"/>
                      <a:pt x="236" y="1154"/>
                    </a:cubicBezTo>
                    <a:cubicBezTo>
                      <a:pt x="251" y="1154"/>
                      <a:pt x="268" y="1153"/>
                      <a:pt x="286" y="1151"/>
                    </a:cubicBezTo>
                    <a:lnTo>
                      <a:pt x="2377" y="964"/>
                    </a:lnTo>
                    <a:lnTo>
                      <a:pt x="18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7558029" y="815965"/>
                <a:ext cx="31025" cy="77616"/>
              </a:xfrm>
              <a:custGeom>
                <a:avLst/>
                <a:gdLst/>
                <a:ahLst/>
                <a:cxnLst/>
                <a:rect l="l" t="t" r="r" b="b"/>
                <a:pathLst>
                  <a:path w="1138" h="2847" extrusionOk="0">
                    <a:moveTo>
                      <a:pt x="619" y="1"/>
                    </a:moveTo>
                    <a:cubicBezTo>
                      <a:pt x="352" y="1"/>
                      <a:pt x="130" y="209"/>
                      <a:pt x="114" y="479"/>
                    </a:cubicBezTo>
                    <a:lnTo>
                      <a:pt x="17" y="2311"/>
                    </a:lnTo>
                    <a:cubicBezTo>
                      <a:pt x="0" y="2590"/>
                      <a:pt x="213" y="2830"/>
                      <a:pt x="492" y="2845"/>
                    </a:cubicBezTo>
                    <a:cubicBezTo>
                      <a:pt x="502" y="2846"/>
                      <a:pt x="512" y="2846"/>
                      <a:pt x="522" y="2846"/>
                    </a:cubicBezTo>
                    <a:cubicBezTo>
                      <a:pt x="789" y="2846"/>
                      <a:pt x="1012" y="2637"/>
                      <a:pt x="1028" y="2368"/>
                    </a:cubicBezTo>
                    <a:lnTo>
                      <a:pt x="1125" y="536"/>
                    </a:lnTo>
                    <a:cubicBezTo>
                      <a:pt x="1137" y="347"/>
                      <a:pt x="1042" y="176"/>
                      <a:pt x="893" y="81"/>
                    </a:cubicBezTo>
                    <a:cubicBezTo>
                      <a:pt x="822" y="35"/>
                      <a:pt x="739" y="6"/>
                      <a:pt x="648" y="2"/>
                    </a:cubicBezTo>
                    <a:cubicBezTo>
                      <a:pt x="638" y="1"/>
                      <a:pt x="628"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7472177" y="1603357"/>
                <a:ext cx="162375" cy="23364"/>
              </a:xfrm>
              <a:custGeom>
                <a:avLst/>
                <a:gdLst/>
                <a:ahLst/>
                <a:cxnLst/>
                <a:rect l="l" t="t" r="r" b="b"/>
                <a:pathLst>
                  <a:path w="5956" h="857" extrusionOk="0">
                    <a:moveTo>
                      <a:pt x="1" y="0"/>
                    </a:moveTo>
                    <a:lnTo>
                      <a:pt x="1" y="857"/>
                    </a:lnTo>
                    <a:lnTo>
                      <a:pt x="5956" y="857"/>
                    </a:lnTo>
                    <a:lnTo>
                      <a:pt x="59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6"/>
              <p:cNvSpPr/>
              <p:nvPr/>
            </p:nvSpPr>
            <p:spPr>
              <a:xfrm>
                <a:off x="7472177" y="1603357"/>
                <a:ext cx="162375" cy="23364"/>
              </a:xfrm>
              <a:custGeom>
                <a:avLst/>
                <a:gdLst/>
                <a:ahLst/>
                <a:cxnLst/>
                <a:rect l="l" t="t" r="r" b="b"/>
                <a:pathLst>
                  <a:path w="5956" h="857" extrusionOk="0">
                    <a:moveTo>
                      <a:pt x="1" y="0"/>
                    </a:moveTo>
                    <a:lnTo>
                      <a:pt x="1" y="857"/>
                    </a:lnTo>
                    <a:lnTo>
                      <a:pt x="5956" y="857"/>
                    </a:lnTo>
                    <a:lnTo>
                      <a:pt x="5956" y="0"/>
                    </a:lnTo>
                    <a:close/>
                  </a:path>
                </a:pathLst>
              </a:custGeom>
              <a:solidFill>
                <a:srgbClr val="F4F3FE">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61" name="Google Shape;2161;p36"/>
          <p:cNvSpPr/>
          <p:nvPr/>
        </p:nvSpPr>
        <p:spPr>
          <a:xfrm>
            <a:off x="7989651" y="1388536"/>
            <a:ext cx="1015709" cy="291512"/>
          </a:xfrm>
          <a:custGeom>
            <a:avLst/>
            <a:gdLst/>
            <a:ahLst/>
            <a:cxnLst/>
            <a:rect l="l" t="t" r="r" b="b"/>
            <a:pathLst>
              <a:path w="25160" h="7221" extrusionOk="0">
                <a:moveTo>
                  <a:pt x="9539" y="0"/>
                </a:moveTo>
                <a:cubicBezTo>
                  <a:pt x="6635" y="0"/>
                  <a:pt x="4231" y="2140"/>
                  <a:pt x="3816" y="4928"/>
                </a:cubicBezTo>
                <a:cubicBezTo>
                  <a:pt x="3703" y="4917"/>
                  <a:pt x="3589" y="4913"/>
                  <a:pt x="3473" y="4913"/>
                </a:cubicBezTo>
                <a:cubicBezTo>
                  <a:pt x="1910" y="4913"/>
                  <a:pt x="570" y="5865"/>
                  <a:pt x="1" y="7221"/>
                </a:cubicBezTo>
                <a:lnTo>
                  <a:pt x="25160" y="7221"/>
                </a:lnTo>
                <a:cubicBezTo>
                  <a:pt x="24475" y="6510"/>
                  <a:pt x="23514" y="6070"/>
                  <a:pt x="22451" y="6070"/>
                </a:cubicBezTo>
                <a:cubicBezTo>
                  <a:pt x="21881" y="6070"/>
                  <a:pt x="21342" y="6196"/>
                  <a:pt x="20858" y="6421"/>
                </a:cubicBezTo>
                <a:cubicBezTo>
                  <a:pt x="19804" y="4997"/>
                  <a:pt x="18111" y="4073"/>
                  <a:pt x="16204" y="4073"/>
                </a:cubicBezTo>
                <a:cubicBezTo>
                  <a:pt x="15825" y="4073"/>
                  <a:pt x="15455" y="4110"/>
                  <a:pt x="15098" y="4179"/>
                </a:cubicBezTo>
                <a:cubicBezTo>
                  <a:pt x="14402" y="1765"/>
                  <a:pt x="12177" y="0"/>
                  <a:pt x="9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6"/>
          <p:cNvSpPr/>
          <p:nvPr/>
        </p:nvSpPr>
        <p:spPr>
          <a:xfrm>
            <a:off x="2503279" y="3568963"/>
            <a:ext cx="807409" cy="280493"/>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D3CFF4AD-DAF6-405F-3FEB-1955531949A8}"/>
              </a:ext>
            </a:extLst>
          </p:cNvPr>
          <p:cNvSpPr txBox="1"/>
          <p:nvPr/>
        </p:nvSpPr>
        <p:spPr>
          <a:xfrm>
            <a:off x="8437163" y="44879"/>
            <a:ext cx="499274" cy="307777"/>
          </a:xfrm>
          <a:prstGeom prst="rect">
            <a:avLst/>
          </a:prstGeom>
          <a:noFill/>
        </p:spPr>
        <p:txBody>
          <a:bodyPr wrap="square" rtlCol="0">
            <a:spAutoFit/>
          </a:bodyPr>
          <a:lstStyle/>
          <a:p>
            <a:r>
              <a:rPr lang="en-US" dirty="0"/>
              <a:t>TD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6"/>
        <p:cNvGrpSpPr/>
        <p:nvPr/>
      </p:nvGrpSpPr>
      <p:grpSpPr>
        <a:xfrm>
          <a:off x="0" y="0"/>
          <a:ext cx="0" cy="0"/>
          <a:chOff x="0" y="0"/>
          <a:chExt cx="0" cy="0"/>
        </a:xfrm>
      </p:grpSpPr>
      <p:grpSp>
        <p:nvGrpSpPr>
          <p:cNvPr id="2167" name="Google Shape;2167;p37"/>
          <p:cNvGrpSpPr/>
          <p:nvPr/>
        </p:nvGrpSpPr>
        <p:grpSpPr>
          <a:xfrm flipH="1">
            <a:off x="980620" y="3196827"/>
            <a:ext cx="807440" cy="1552307"/>
            <a:chOff x="5948450" y="2560900"/>
            <a:chExt cx="500025" cy="961300"/>
          </a:xfrm>
        </p:grpSpPr>
        <p:sp>
          <p:nvSpPr>
            <p:cNvPr id="2168" name="Google Shape;2168;p37"/>
            <p:cNvSpPr/>
            <p:nvPr/>
          </p:nvSpPr>
          <p:spPr>
            <a:xfrm>
              <a:off x="5948450" y="2601200"/>
              <a:ext cx="500025" cy="921000"/>
            </a:xfrm>
            <a:custGeom>
              <a:avLst/>
              <a:gdLst/>
              <a:ahLst/>
              <a:cxnLst/>
              <a:rect l="l" t="t" r="r" b="b"/>
              <a:pathLst>
                <a:path w="20001" h="36840" extrusionOk="0">
                  <a:moveTo>
                    <a:pt x="0" y="1"/>
                  </a:moveTo>
                  <a:lnTo>
                    <a:pt x="0" y="36839"/>
                  </a:lnTo>
                  <a:lnTo>
                    <a:pt x="20001" y="36839"/>
                  </a:lnTo>
                  <a:lnTo>
                    <a:pt x="20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7"/>
            <p:cNvSpPr/>
            <p:nvPr/>
          </p:nvSpPr>
          <p:spPr>
            <a:xfrm>
              <a:off x="6047625" y="2560900"/>
              <a:ext cx="320725" cy="80625"/>
            </a:xfrm>
            <a:custGeom>
              <a:avLst/>
              <a:gdLst/>
              <a:ahLst/>
              <a:cxnLst/>
              <a:rect l="l" t="t" r="r" b="b"/>
              <a:pathLst>
                <a:path w="12829" h="3225" extrusionOk="0">
                  <a:moveTo>
                    <a:pt x="0" y="0"/>
                  </a:moveTo>
                  <a:lnTo>
                    <a:pt x="0" y="3225"/>
                  </a:lnTo>
                  <a:lnTo>
                    <a:pt x="12829" y="3225"/>
                  </a:lnTo>
                  <a:lnTo>
                    <a:pt x="12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7"/>
            <p:cNvSpPr/>
            <p:nvPr/>
          </p:nvSpPr>
          <p:spPr>
            <a:xfrm>
              <a:off x="5993700" y="2652100"/>
              <a:ext cx="171850" cy="59825"/>
            </a:xfrm>
            <a:custGeom>
              <a:avLst/>
              <a:gdLst/>
              <a:ahLst/>
              <a:cxnLst/>
              <a:rect l="l" t="t" r="r" b="b"/>
              <a:pathLst>
                <a:path w="6874" h="2393" extrusionOk="0">
                  <a:moveTo>
                    <a:pt x="1" y="1"/>
                  </a:moveTo>
                  <a:lnTo>
                    <a:pt x="1" y="2393"/>
                  </a:lnTo>
                  <a:lnTo>
                    <a:pt x="6873" y="2393"/>
                  </a:lnTo>
                  <a:lnTo>
                    <a:pt x="68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7"/>
            <p:cNvSpPr/>
            <p:nvPr/>
          </p:nvSpPr>
          <p:spPr>
            <a:xfrm>
              <a:off x="6231400" y="2652100"/>
              <a:ext cx="171850" cy="59825"/>
            </a:xfrm>
            <a:custGeom>
              <a:avLst/>
              <a:gdLst/>
              <a:ahLst/>
              <a:cxnLst/>
              <a:rect l="l" t="t" r="r" b="b"/>
              <a:pathLst>
                <a:path w="6874" h="2393" extrusionOk="0">
                  <a:moveTo>
                    <a:pt x="1" y="1"/>
                  </a:moveTo>
                  <a:lnTo>
                    <a:pt x="1" y="2393"/>
                  </a:lnTo>
                  <a:lnTo>
                    <a:pt x="6873" y="2393"/>
                  </a:lnTo>
                  <a:lnTo>
                    <a:pt x="68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7"/>
            <p:cNvSpPr/>
            <p:nvPr/>
          </p:nvSpPr>
          <p:spPr>
            <a:xfrm>
              <a:off x="5993700" y="2809825"/>
              <a:ext cx="171850" cy="59825"/>
            </a:xfrm>
            <a:custGeom>
              <a:avLst/>
              <a:gdLst/>
              <a:ahLst/>
              <a:cxnLst/>
              <a:rect l="l" t="t" r="r" b="b"/>
              <a:pathLst>
                <a:path w="6874" h="2393" extrusionOk="0">
                  <a:moveTo>
                    <a:pt x="1" y="0"/>
                  </a:moveTo>
                  <a:lnTo>
                    <a:pt x="1" y="2393"/>
                  </a:lnTo>
                  <a:lnTo>
                    <a:pt x="6873" y="2393"/>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7"/>
            <p:cNvSpPr/>
            <p:nvPr/>
          </p:nvSpPr>
          <p:spPr>
            <a:xfrm>
              <a:off x="6231400" y="2809825"/>
              <a:ext cx="171850" cy="59825"/>
            </a:xfrm>
            <a:custGeom>
              <a:avLst/>
              <a:gdLst/>
              <a:ahLst/>
              <a:cxnLst/>
              <a:rect l="l" t="t" r="r" b="b"/>
              <a:pathLst>
                <a:path w="6874" h="2393" extrusionOk="0">
                  <a:moveTo>
                    <a:pt x="1" y="0"/>
                  </a:moveTo>
                  <a:lnTo>
                    <a:pt x="1" y="2393"/>
                  </a:lnTo>
                  <a:lnTo>
                    <a:pt x="6873" y="2393"/>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7"/>
            <p:cNvSpPr/>
            <p:nvPr/>
          </p:nvSpPr>
          <p:spPr>
            <a:xfrm>
              <a:off x="5993700" y="2967550"/>
              <a:ext cx="171850" cy="59800"/>
            </a:xfrm>
            <a:custGeom>
              <a:avLst/>
              <a:gdLst/>
              <a:ahLst/>
              <a:cxnLst/>
              <a:rect l="l" t="t" r="r" b="b"/>
              <a:pathLst>
                <a:path w="6874" h="2392" extrusionOk="0">
                  <a:moveTo>
                    <a:pt x="1" y="0"/>
                  </a:moveTo>
                  <a:lnTo>
                    <a:pt x="1" y="2392"/>
                  </a:lnTo>
                  <a:lnTo>
                    <a:pt x="6873" y="2392"/>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7"/>
            <p:cNvSpPr/>
            <p:nvPr/>
          </p:nvSpPr>
          <p:spPr>
            <a:xfrm>
              <a:off x="6231400" y="2967550"/>
              <a:ext cx="171850" cy="59800"/>
            </a:xfrm>
            <a:custGeom>
              <a:avLst/>
              <a:gdLst/>
              <a:ahLst/>
              <a:cxnLst/>
              <a:rect l="l" t="t" r="r" b="b"/>
              <a:pathLst>
                <a:path w="6874" h="2392" extrusionOk="0">
                  <a:moveTo>
                    <a:pt x="1" y="0"/>
                  </a:moveTo>
                  <a:lnTo>
                    <a:pt x="1" y="2392"/>
                  </a:lnTo>
                  <a:lnTo>
                    <a:pt x="6873" y="2392"/>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7"/>
            <p:cNvSpPr/>
            <p:nvPr/>
          </p:nvSpPr>
          <p:spPr>
            <a:xfrm>
              <a:off x="5993700" y="3125250"/>
              <a:ext cx="171850" cy="59825"/>
            </a:xfrm>
            <a:custGeom>
              <a:avLst/>
              <a:gdLst/>
              <a:ahLst/>
              <a:cxnLst/>
              <a:rect l="l" t="t" r="r" b="b"/>
              <a:pathLst>
                <a:path w="6874" h="2393" extrusionOk="0">
                  <a:moveTo>
                    <a:pt x="1" y="0"/>
                  </a:moveTo>
                  <a:lnTo>
                    <a:pt x="1" y="2393"/>
                  </a:lnTo>
                  <a:lnTo>
                    <a:pt x="6873" y="2393"/>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7"/>
            <p:cNvSpPr/>
            <p:nvPr/>
          </p:nvSpPr>
          <p:spPr>
            <a:xfrm>
              <a:off x="6231400" y="3125250"/>
              <a:ext cx="171850" cy="59825"/>
            </a:xfrm>
            <a:custGeom>
              <a:avLst/>
              <a:gdLst/>
              <a:ahLst/>
              <a:cxnLst/>
              <a:rect l="l" t="t" r="r" b="b"/>
              <a:pathLst>
                <a:path w="6874" h="2393" extrusionOk="0">
                  <a:moveTo>
                    <a:pt x="1" y="0"/>
                  </a:moveTo>
                  <a:lnTo>
                    <a:pt x="1" y="2393"/>
                  </a:lnTo>
                  <a:lnTo>
                    <a:pt x="6873" y="2393"/>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7"/>
            <p:cNvSpPr/>
            <p:nvPr/>
          </p:nvSpPr>
          <p:spPr>
            <a:xfrm>
              <a:off x="5993700" y="3282975"/>
              <a:ext cx="171850" cy="59825"/>
            </a:xfrm>
            <a:custGeom>
              <a:avLst/>
              <a:gdLst/>
              <a:ahLst/>
              <a:cxnLst/>
              <a:rect l="l" t="t" r="r" b="b"/>
              <a:pathLst>
                <a:path w="6874" h="2393" extrusionOk="0">
                  <a:moveTo>
                    <a:pt x="1" y="0"/>
                  </a:moveTo>
                  <a:lnTo>
                    <a:pt x="1" y="2392"/>
                  </a:lnTo>
                  <a:lnTo>
                    <a:pt x="6873" y="2392"/>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7"/>
            <p:cNvSpPr/>
            <p:nvPr/>
          </p:nvSpPr>
          <p:spPr>
            <a:xfrm>
              <a:off x="6231400" y="3282975"/>
              <a:ext cx="171850" cy="59825"/>
            </a:xfrm>
            <a:custGeom>
              <a:avLst/>
              <a:gdLst/>
              <a:ahLst/>
              <a:cxnLst/>
              <a:rect l="l" t="t" r="r" b="b"/>
              <a:pathLst>
                <a:path w="6874" h="2393" extrusionOk="0">
                  <a:moveTo>
                    <a:pt x="1" y="0"/>
                  </a:moveTo>
                  <a:lnTo>
                    <a:pt x="1" y="2392"/>
                  </a:lnTo>
                  <a:lnTo>
                    <a:pt x="6873" y="2392"/>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5" name="Google Shape;2185;p37"/>
          <p:cNvGrpSpPr/>
          <p:nvPr/>
        </p:nvGrpSpPr>
        <p:grpSpPr>
          <a:xfrm>
            <a:off x="-307285" y="3428151"/>
            <a:ext cx="9784590" cy="1725616"/>
            <a:chOff x="-307285" y="3428151"/>
            <a:chExt cx="9784590" cy="1725616"/>
          </a:xfrm>
        </p:grpSpPr>
        <p:grpSp>
          <p:nvGrpSpPr>
            <p:cNvPr id="2186" name="Google Shape;2186;p37"/>
            <p:cNvGrpSpPr/>
            <p:nvPr/>
          </p:nvGrpSpPr>
          <p:grpSpPr>
            <a:xfrm>
              <a:off x="-307285" y="3428151"/>
              <a:ext cx="9784590" cy="1403399"/>
              <a:chOff x="-307285" y="3428151"/>
              <a:chExt cx="9784590" cy="1403399"/>
            </a:xfrm>
          </p:grpSpPr>
          <p:grpSp>
            <p:nvGrpSpPr>
              <p:cNvPr id="2187" name="Google Shape;2187;p37"/>
              <p:cNvGrpSpPr/>
              <p:nvPr/>
            </p:nvGrpSpPr>
            <p:grpSpPr>
              <a:xfrm flipH="1">
                <a:off x="8423996" y="3428151"/>
                <a:ext cx="1053309" cy="1353778"/>
                <a:chOff x="8584688" y="3255488"/>
                <a:chExt cx="1177276" cy="1513108"/>
              </a:xfrm>
            </p:grpSpPr>
            <p:grpSp>
              <p:nvGrpSpPr>
                <p:cNvPr id="2188" name="Google Shape;2188;p37"/>
                <p:cNvGrpSpPr/>
                <p:nvPr/>
              </p:nvGrpSpPr>
              <p:grpSpPr>
                <a:xfrm flipH="1">
                  <a:off x="8584688" y="3633119"/>
                  <a:ext cx="649796" cy="1069159"/>
                  <a:chOff x="5171600" y="584075"/>
                  <a:chExt cx="402400" cy="662100"/>
                </a:xfrm>
              </p:grpSpPr>
              <p:sp>
                <p:nvSpPr>
                  <p:cNvPr id="2189" name="Google Shape;2189;p37"/>
                  <p:cNvSpPr/>
                  <p:nvPr/>
                </p:nvSpPr>
                <p:spPr>
                  <a:xfrm>
                    <a:off x="5324750" y="871475"/>
                    <a:ext cx="48450" cy="374700"/>
                  </a:xfrm>
                  <a:custGeom>
                    <a:avLst/>
                    <a:gdLst/>
                    <a:ahLst/>
                    <a:cxnLst/>
                    <a:rect l="l" t="t" r="r" b="b"/>
                    <a:pathLst>
                      <a:path w="1938" h="14988" extrusionOk="0">
                        <a:moveTo>
                          <a:pt x="1836" y="1"/>
                        </a:moveTo>
                        <a:lnTo>
                          <a:pt x="1066" y="82"/>
                        </a:lnTo>
                        <a:lnTo>
                          <a:pt x="0" y="14668"/>
                        </a:lnTo>
                        <a:lnTo>
                          <a:pt x="1854" y="14988"/>
                        </a:lnTo>
                        <a:cubicBezTo>
                          <a:pt x="1854" y="14988"/>
                          <a:pt x="1937" y="6963"/>
                          <a:pt x="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7"/>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7"/>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7"/>
                  <p:cNvSpPr/>
                  <p:nvPr/>
                </p:nvSpPr>
                <p:spPr>
                  <a:xfrm>
                    <a:off x="5483525" y="782650"/>
                    <a:ext cx="51900" cy="29275"/>
                  </a:xfrm>
                  <a:custGeom>
                    <a:avLst/>
                    <a:gdLst/>
                    <a:ahLst/>
                    <a:cxnLst/>
                    <a:rect l="l" t="t" r="r" b="b"/>
                    <a:pathLst>
                      <a:path w="2076" h="1171" extrusionOk="0">
                        <a:moveTo>
                          <a:pt x="2022" y="0"/>
                        </a:moveTo>
                        <a:cubicBezTo>
                          <a:pt x="2008" y="0"/>
                          <a:pt x="1995" y="6"/>
                          <a:pt x="1984" y="16"/>
                        </a:cubicBezTo>
                        <a:cubicBezTo>
                          <a:pt x="1340" y="713"/>
                          <a:pt x="56" y="1071"/>
                          <a:pt x="42" y="1073"/>
                        </a:cubicBezTo>
                        <a:cubicBezTo>
                          <a:pt x="16" y="1081"/>
                          <a:pt x="0" y="1108"/>
                          <a:pt x="7" y="1135"/>
                        </a:cubicBezTo>
                        <a:cubicBezTo>
                          <a:pt x="13" y="1156"/>
                          <a:pt x="34" y="1171"/>
                          <a:pt x="55" y="1171"/>
                        </a:cubicBezTo>
                        <a:lnTo>
                          <a:pt x="55" y="1171"/>
                        </a:lnTo>
                        <a:cubicBezTo>
                          <a:pt x="60" y="1171"/>
                          <a:pt x="64" y="1171"/>
                          <a:pt x="68" y="1170"/>
                        </a:cubicBezTo>
                        <a:cubicBezTo>
                          <a:pt x="122" y="1155"/>
                          <a:pt x="1393" y="802"/>
                          <a:pt x="2057" y="84"/>
                        </a:cubicBezTo>
                        <a:cubicBezTo>
                          <a:pt x="2076" y="63"/>
                          <a:pt x="2075" y="32"/>
                          <a:pt x="2054" y="14"/>
                        </a:cubicBezTo>
                        <a:cubicBezTo>
                          <a:pt x="2045" y="5"/>
                          <a:pt x="2033" y="0"/>
                          <a:pt x="2022" y="0"/>
                        </a:cubicBezTo>
                        <a:close/>
                        <a:moveTo>
                          <a:pt x="55" y="1171"/>
                        </a:moveTo>
                        <a:lnTo>
                          <a:pt x="55" y="1171"/>
                        </a:lnTo>
                        <a:cubicBezTo>
                          <a:pt x="55" y="1171"/>
                          <a:pt x="55" y="1171"/>
                          <a:pt x="54" y="1171"/>
                        </a:cubicBezTo>
                        <a:lnTo>
                          <a:pt x="56" y="1171"/>
                        </a:lnTo>
                        <a:cubicBezTo>
                          <a:pt x="55" y="1171"/>
                          <a:pt x="55" y="1171"/>
                          <a:pt x="55" y="1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7"/>
                  <p:cNvSpPr/>
                  <p:nvPr/>
                </p:nvSpPr>
                <p:spPr>
                  <a:xfrm>
                    <a:off x="5290175" y="787900"/>
                    <a:ext cx="48100" cy="70875"/>
                  </a:xfrm>
                  <a:custGeom>
                    <a:avLst/>
                    <a:gdLst/>
                    <a:ahLst/>
                    <a:cxnLst/>
                    <a:rect l="l" t="t" r="r" b="b"/>
                    <a:pathLst>
                      <a:path w="1924" h="2835" extrusionOk="0">
                        <a:moveTo>
                          <a:pt x="466" y="1"/>
                        </a:moveTo>
                        <a:cubicBezTo>
                          <a:pt x="444" y="1"/>
                          <a:pt x="424" y="17"/>
                          <a:pt x="419" y="40"/>
                        </a:cubicBezTo>
                        <a:cubicBezTo>
                          <a:pt x="415" y="59"/>
                          <a:pt x="1" y="2026"/>
                          <a:pt x="1848" y="2831"/>
                        </a:cubicBezTo>
                        <a:cubicBezTo>
                          <a:pt x="1854" y="2833"/>
                          <a:pt x="1861" y="2834"/>
                          <a:pt x="1867" y="2834"/>
                        </a:cubicBezTo>
                        <a:cubicBezTo>
                          <a:pt x="1886" y="2834"/>
                          <a:pt x="1904" y="2823"/>
                          <a:pt x="1913" y="2805"/>
                        </a:cubicBezTo>
                        <a:cubicBezTo>
                          <a:pt x="1924" y="2780"/>
                          <a:pt x="1912" y="2751"/>
                          <a:pt x="1886" y="2739"/>
                        </a:cubicBezTo>
                        <a:cubicBezTo>
                          <a:pt x="1145" y="2416"/>
                          <a:pt x="688" y="1869"/>
                          <a:pt x="531" y="1113"/>
                        </a:cubicBezTo>
                        <a:cubicBezTo>
                          <a:pt x="411" y="545"/>
                          <a:pt x="515" y="66"/>
                          <a:pt x="516" y="61"/>
                        </a:cubicBezTo>
                        <a:cubicBezTo>
                          <a:pt x="522" y="34"/>
                          <a:pt x="505" y="7"/>
                          <a:pt x="478" y="2"/>
                        </a:cubicBezTo>
                        <a:cubicBezTo>
                          <a:pt x="474"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4" name="Google Shape;2194;p37"/>
                <p:cNvGrpSpPr/>
                <p:nvPr/>
              </p:nvGrpSpPr>
              <p:grpSpPr>
                <a:xfrm flipH="1">
                  <a:off x="8776533" y="3255488"/>
                  <a:ext cx="985432" cy="1513108"/>
                  <a:chOff x="4718825" y="412825"/>
                  <a:chExt cx="610250" cy="937025"/>
                </a:xfrm>
              </p:grpSpPr>
              <p:sp>
                <p:nvSpPr>
                  <p:cNvPr id="2195" name="Google Shape;2195;p37"/>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7"/>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7"/>
                  <p:cNvSpPr/>
                  <p:nvPr/>
                </p:nvSpPr>
                <p:spPr>
                  <a:xfrm>
                    <a:off x="5045650" y="679850"/>
                    <a:ext cx="150800" cy="670000"/>
                  </a:xfrm>
                  <a:custGeom>
                    <a:avLst/>
                    <a:gdLst/>
                    <a:ahLst/>
                    <a:cxnLst/>
                    <a:rect l="l" t="t" r="r" b="b"/>
                    <a:pathLst>
                      <a:path w="6032" h="26800" extrusionOk="0">
                        <a:moveTo>
                          <a:pt x="1" y="1"/>
                        </a:moveTo>
                        <a:cubicBezTo>
                          <a:pt x="1" y="1"/>
                          <a:pt x="3425" y="12439"/>
                          <a:pt x="3151" y="26799"/>
                        </a:cubicBezTo>
                        <a:lnTo>
                          <a:pt x="6031" y="26799"/>
                        </a:lnTo>
                        <a:cubicBezTo>
                          <a:pt x="6031" y="26799"/>
                          <a:pt x="4299" y="12988"/>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7"/>
                  <p:cNvSpPr/>
                  <p:nvPr/>
                </p:nvSpPr>
                <p:spPr>
                  <a:xfrm>
                    <a:off x="4882025" y="703500"/>
                    <a:ext cx="214975" cy="216500"/>
                  </a:xfrm>
                  <a:custGeom>
                    <a:avLst/>
                    <a:gdLst/>
                    <a:ahLst/>
                    <a:cxnLst/>
                    <a:rect l="l" t="t" r="r" b="b"/>
                    <a:pathLst>
                      <a:path w="8599" h="8660" extrusionOk="0">
                        <a:moveTo>
                          <a:pt x="1" y="0"/>
                        </a:moveTo>
                        <a:cubicBezTo>
                          <a:pt x="1" y="0"/>
                          <a:pt x="148" y="387"/>
                          <a:pt x="510" y="1008"/>
                        </a:cubicBezTo>
                        <a:lnTo>
                          <a:pt x="510" y="1008"/>
                        </a:lnTo>
                        <a:cubicBezTo>
                          <a:pt x="334" y="684"/>
                          <a:pt x="164" y="348"/>
                          <a:pt x="1" y="0"/>
                        </a:cubicBezTo>
                        <a:close/>
                        <a:moveTo>
                          <a:pt x="510" y="1008"/>
                        </a:moveTo>
                        <a:lnTo>
                          <a:pt x="510" y="1008"/>
                        </a:lnTo>
                        <a:cubicBezTo>
                          <a:pt x="3291" y="6130"/>
                          <a:pt x="7509" y="8257"/>
                          <a:pt x="8598" y="8659"/>
                        </a:cubicBezTo>
                        <a:lnTo>
                          <a:pt x="8568" y="7806"/>
                        </a:lnTo>
                        <a:cubicBezTo>
                          <a:pt x="3750" y="5703"/>
                          <a:pt x="1433" y="2593"/>
                          <a:pt x="510" y="10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7"/>
                  <p:cNvSpPr/>
                  <p:nvPr/>
                </p:nvSpPr>
                <p:spPr>
                  <a:xfrm>
                    <a:off x="5121350" y="683300"/>
                    <a:ext cx="66450" cy="300725"/>
                  </a:xfrm>
                  <a:custGeom>
                    <a:avLst/>
                    <a:gdLst/>
                    <a:ahLst/>
                    <a:cxnLst/>
                    <a:rect l="l" t="t" r="r" b="b"/>
                    <a:pathLst>
                      <a:path w="2658" h="12029" extrusionOk="0">
                        <a:moveTo>
                          <a:pt x="1998" y="0"/>
                        </a:moveTo>
                        <a:lnTo>
                          <a:pt x="1998" y="0"/>
                        </a:lnTo>
                        <a:cubicBezTo>
                          <a:pt x="1958" y="419"/>
                          <a:pt x="1787" y="341"/>
                          <a:pt x="1795" y="732"/>
                        </a:cubicBezTo>
                        <a:cubicBezTo>
                          <a:pt x="1891" y="5838"/>
                          <a:pt x="1" y="10259"/>
                          <a:pt x="1" y="10259"/>
                        </a:cubicBezTo>
                        <a:lnTo>
                          <a:pt x="367" y="12028"/>
                        </a:lnTo>
                        <a:cubicBezTo>
                          <a:pt x="2658" y="5127"/>
                          <a:pt x="1998" y="1"/>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7"/>
                  <p:cNvSpPr/>
                  <p:nvPr/>
                </p:nvSpPr>
                <p:spPr>
                  <a:xfrm>
                    <a:off x="4718825" y="412825"/>
                    <a:ext cx="610250" cy="446450"/>
                  </a:xfrm>
                  <a:custGeom>
                    <a:avLst/>
                    <a:gdLst/>
                    <a:ahLst/>
                    <a:cxnLst/>
                    <a:rect l="l" t="t" r="r" b="b"/>
                    <a:pathLst>
                      <a:path w="24410" h="17858" extrusionOk="0">
                        <a:moveTo>
                          <a:pt x="11501" y="0"/>
                        </a:moveTo>
                        <a:cubicBezTo>
                          <a:pt x="10851" y="0"/>
                          <a:pt x="10226" y="165"/>
                          <a:pt x="9660" y="395"/>
                        </a:cubicBezTo>
                        <a:cubicBezTo>
                          <a:pt x="8950" y="683"/>
                          <a:pt x="8350" y="1184"/>
                          <a:pt x="7947" y="1834"/>
                        </a:cubicBezTo>
                        <a:cubicBezTo>
                          <a:pt x="7872" y="1952"/>
                          <a:pt x="7705" y="2292"/>
                          <a:pt x="7664" y="2317"/>
                        </a:cubicBezTo>
                        <a:cubicBezTo>
                          <a:pt x="7664" y="2317"/>
                          <a:pt x="7662" y="2317"/>
                          <a:pt x="7661" y="2317"/>
                        </a:cubicBezTo>
                        <a:cubicBezTo>
                          <a:pt x="7631" y="2317"/>
                          <a:pt x="7409" y="2281"/>
                          <a:pt x="7060" y="2281"/>
                        </a:cubicBezTo>
                        <a:cubicBezTo>
                          <a:pt x="5887" y="2281"/>
                          <a:pt x="3272" y="2683"/>
                          <a:pt x="1644" y="6185"/>
                        </a:cubicBezTo>
                        <a:cubicBezTo>
                          <a:pt x="1" y="9721"/>
                          <a:pt x="2834" y="12617"/>
                          <a:pt x="2834" y="12617"/>
                        </a:cubicBezTo>
                        <a:cubicBezTo>
                          <a:pt x="2834" y="12617"/>
                          <a:pt x="2170" y="14043"/>
                          <a:pt x="3166" y="15485"/>
                        </a:cubicBezTo>
                        <a:cubicBezTo>
                          <a:pt x="3894" y="16537"/>
                          <a:pt x="5024" y="16676"/>
                          <a:pt x="5570" y="16676"/>
                        </a:cubicBezTo>
                        <a:cubicBezTo>
                          <a:pt x="5765" y="16676"/>
                          <a:pt x="5886" y="16659"/>
                          <a:pt x="5886" y="16659"/>
                        </a:cubicBezTo>
                        <a:cubicBezTo>
                          <a:pt x="5886" y="16659"/>
                          <a:pt x="5962" y="17033"/>
                          <a:pt x="6198" y="17565"/>
                        </a:cubicBezTo>
                        <a:cubicBezTo>
                          <a:pt x="6198" y="17565"/>
                          <a:pt x="6936" y="17858"/>
                          <a:pt x="7848" y="17858"/>
                        </a:cubicBezTo>
                        <a:cubicBezTo>
                          <a:pt x="8251" y="17858"/>
                          <a:pt x="8688" y="17800"/>
                          <a:pt x="9110" y="17635"/>
                        </a:cubicBezTo>
                        <a:cubicBezTo>
                          <a:pt x="10485" y="17096"/>
                          <a:pt x="10886" y="15713"/>
                          <a:pt x="10886" y="15713"/>
                        </a:cubicBezTo>
                        <a:cubicBezTo>
                          <a:pt x="10886" y="15713"/>
                          <a:pt x="12083" y="16213"/>
                          <a:pt x="14157" y="16278"/>
                        </a:cubicBezTo>
                        <a:cubicBezTo>
                          <a:pt x="14222" y="16280"/>
                          <a:pt x="14286" y="16281"/>
                          <a:pt x="14349" y="16281"/>
                        </a:cubicBezTo>
                        <a:cubicBezTo>
                          <a:pt x="16292" y="16281"/>
                          <a:pt x="17212" y="15357"/>
                          <a:pt x="17212" y="15357"/>
                        </a:cubicBezTo>
                        <a:cubicBezTo>
                          <a:pt x="17212" y="15357"/>
                          <a:pt x="18280" y="16113"/>
                          <a:pt x="19450" y="16344"/>
                        </a:cubicBezTo>
                        <a:cubicBezTo>
                          <a:pt x="20016" y="16455"/>
                          <a:pt x="20546" y="16484"/>
                          <a:pt x="20942" y="16484"/>
                        </a:cubicBezTo>
                        <a:cubicBezTo>
                          <a:pt x="21365" y="16484"/>
                          <a:pt x="21636" y="16451"/>
                          <a:pt x="21636" y="16451"/>
                        </a:cubicBezTo>
                        <a:cubicBezTo>
                          <a:pt x="21636" y="16451"/>
                          <a:pt x="22622" y="14936"/>
                          <a:pt x="22060" y="12416"/>
                        </a:cubicBezTo>
                        <a:cubicBezTo>
                          <a:pt x="23545" y="11486"/>
                          <a:pt x="24409" y="9496"/>
                          <a:pt x="24022" y="7553"/>
                        </a:cubicBezTo>
                        <a:cubicBezTo>
                          <a:pt x="23633" y="5608"/>
                          <a:pt x="22237" y="3755"/>
                          <a:pt x="20485" y="2703"/>
                        </a:cubicBezTo>
                        <a:cubicBezTo>
                          <a:pt x="19305" y="1994"/>
                          <a:pt x="17985" y="1644"/>
                          <a:pt x="16723" y="1644"/>
                        </a:cubicBezTo>
                        <a:cubicBezTo>
                          <a:pt x="16111" y="1644"/>
                          <a:pt x="15513" y="1726"/>
                          <a:pt x="14951" y="1890"/>
                        </a:cubicBezTo>
                        <a:cubicBezTo>
                          <a:pt x="14276" y="990"/>
                          <a:pt x="13299" y="305"/>
                          <a:pt x="12272" y="82"/>
                        </a:cubicBezTo>
                        <a:cubicBezTo>
                          <a:pt x="12012" y="25"/>
                          <a:pt x="11755" y="0"/>
                          <a:pt x="1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7"/>
                  <p:cNvSpPr/>
                  <p:nvPr/>
                </p:nvSpPr>
                <p:spPr>
                  <a:xfrm>
                    <a:off x="4881900" y="469475"/>
                    <a:ext cx="29950" cy="93900"/>
                  </a:xfrm>
                  <a:custGeom>
                    <a:avLst/>
                    <a:gdLst/>
                    <a:ahLst/>
                    <a:cxnLst/>
                    <a:rect l="l" t="t" r="r" b="b"/>
                    <a:pathLst>
                      <a:path w="1198" h="3756" extrusionOk="0">
                        <a:moveTo>
                          <a:pt x="1141" y="1"/>
                        </a:moveTo>
                        <a:cubicBezTo>
                          <a:pt x="1124" y="1"/>
                          <a:pt x="1108" y="9"/>
                          <a:pt x="1099" y="25"/>
                        </a:cubicBezTo>
                        <a:cubicBezTo>
                          <a:pt x="44" y="1848"/>
                          <a:pt x="2" y="3687"/>
                          <a:pt x="2" y="3705"/>
                        </a:cubicBezTo>
                        <a:cubicBezTo>
                          <a:pt x="1" y="3732"/>
                          <a:pt x="24" y="3755"/>
                          <a:pt x="50" y="3755"/>
                        </a:cubicBezTo>
                        <a:lnTo>
                          <a:pt x="51" y="3755"/>
                        </a:lnTo>
                        <a:cubicBezTo>
                          <a:pt x="78" y="3755"/>
                          <a:pt x="101" y="3734"/>
                          <a:pt x="101" y="3706"/>
                        </a:cubicBezTo>
                        <a:cubicBezTo>
                          <a:pt x="101" y="3688"/>
                          <a:pt x="144" y="1875"/>
                          <a:pt x="1184" y="75"/>
                        </a:cubicBezTo>
                        <a:cubicBezTo>
                          <a:pt x="1198" y="52"/>
                          <a:pt x="1190" y="20"/>
                          <a:pt x="1166" y="7"/>
                        </a:cubicBezTo>
                        <a:cubicBezTo>
                          <a:pt x="1158" y="3"/>
                          <a:pt x="1150"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7"/>
                  <p:cNvSpPr/>
                  <p:nvPr/>
                </p:nvSpPr>
                <p:spPr>
                  <a:xfrm>
                    <a:off x="5194800" y="721975"/>
                    <a:ext cx="76925" cy="23200"/>
                  </a:xfrm>
                  <a:custGeom>
                    <a:avLst/>
                    <a:gdLst/>
                    <a:ahLst/>
                    <a:cxnLst/>
                    <a:rect l="l" t="t" r="r" b="b"/>
                    <a:pathLst>
                      <a:path w="3077" h="928" extrusionOk="0">
                        <a:moveTo>
                          <a:pt x="3020" y="1"/>
                        </a:moveTo>
                        <a:cubicBezTo>
                          <a:pt x="3009" y="1"/>
                          <a:pt x="2998" y="4"/>
                          <a:pt x="2989" y="12"/>
                        </a:cubicBezTo>
                        <a:cubicBezTo>
                          <a:pt x="2054" y="793"/>
                          <a:pt x="403" y="828"/>
                          <a:pt x="100" y="828"/>
                        </a:cubicBezTo>
                        <a:cubicBezTo>
                          <a:pt x="71" y="828"/>
                          <a:pt x="54" y="827"/>
                          <a:pt x="52" y="827"/>
                        </a:cubicBezTo>
                        <a:lnTo>
                          <a:pt x="51" y="827"/>
                        </a:lnTo>
                        <a:cubicBezTo>
                          <a:pt x="23" y="827"/>
                          <a:pt x="2" y="849"/>
                          <a:pt x="0" y="876"/>
                        </a:cubicBezTo>
                        <a:cubicBezTo>
                          <a:pt x="0" y="903"/>
                          <a:pt x="22" y="926"/>
                          <a:pt x="50" y="926"/>
                        </a:cubicBezTo>
                        <a:cubicBezTo>
                          <a:pt x="50" y="926"/>
                          <a:pt x="71" y="927"/>
                          <a:pt x="111" y="927"/>
                        </a:cubicBezTo>
                        <a:cubicBezTo>
                          <a:pt x="260" y="927"/>
                          <a:pt x="666" y="919"/>
                          <a:pt x="1148" y="843"/>
                        </a:cubicBezTo>
                        <a:cubicBezTo>
                          <a:pt x="1711" y="754"/>
                          <a:pt x="2499" y="551"/>
                          <a:pt x="3053" y="88"/>
                        </a:cubicBezTo>
                        <a:cubicBezTo>
                          <a:pt x="3073" y="70"/>
                          <a:pt x="3077" y="40"/>
                          <a:pt x="3059" y="18"/>
                        </a:cubicBezTo>
                        <a:cubicBezTo>
                          <a:pt x="3048" y="7"/>
                          <a:pt x="3034" y="1"/>
                          <a:pt x="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7"/>
                  <p:cNvSpPr/>
                  <p:nvPr/>
                </p:nvSpPr>
                <p:spPr>
                  <a:xfrm>
                    <a:off x="5084875" y="549050"/>
                    <a:ext cx="58175" cy="124450"/>
                  </a:xfrm>
                  <a:custGeom>
                    <a:avLst/>
                    <a:gdLst/>
                    <a:ahLst/>
                    <a:cxnLst/>
                    <a:rect l="l" t="t" r="r" b="b"/>
                    <a:pathLst>
                      <a:path w="2327" h="4978" extrusionOk="0">
                        <a:moveTo>
                          <a:pt x="57" y="0"/>
                        </a:moveTo>
                        <a:cubicBezTo>
                          <a:pt x="39" y="0"/>
                          <a:pt x="22" y="10"/>
                          <a:pt x="14" y="27"/>
                        </a:cubicBezTo>
                        <a:cubicBezTo>
                          <a:pt x="0" y="51"/>
                          <a:pt x="10" y="81"/>
                          <a:pt x="34" y="94"/>
                        </a:cubicBezTo>
                        <a:cubicBezTo>
                          <a:pt x="41" y="98"/>
                          <a:pt x="734" y="465"/>
                          <a:pt x="1269" y="1240"/>
                        </a:cubicBezTo>
                        <a:cubicBezTo>
                          <a:pt x="1762" y="1953"/>
                          <a:pt x="2218" y="3169"/>
                          <a:pt x="1596" y="4911"/>
                        </a:cubicBezTo>
                        <a:cubicBezTo>
                          <a:pt x="1587" y="4937"/>
                          <a:pt x="1600" y="4966"/>
                          <a:pt x="1626" y="4975"/>
                        </a:cubicBezTo>
                        <a:cubicBezTo>
                          <a:pt x="1632" y="4976"/>
                          <a:pt x="1637" y="4978"/>
                          <a:pt x="1643" y="4978"/>
                        </a:cubicBezTo>
                        <a:cubicBezTo>
                          <a:pt x="1663" y="4978"/>
                          <a:pt x="1682" y="4966"/>
                          <a:pt x="1690" y="4945"/>
                        </a:cubicBezTo>
                        <a:cubicBezTo>
                          <a:pt x="2327" y="3161"/>
                          <a:pt x="1856" y="1913"/>
                          <a:pt x="1348" y="1180"/>
                        </a:cubicBezTo>
                        <a:cubicBezTo>
                          <a:pt x="799" y="387"/>
                          <a:pt x="110" y="21"/>
                          <a:pt x="80" y="6"/>
                        </a:cubicBezTo>
                        <a:cubicBezTo>
                          <a:pt x="72" y="2"/>
                          <a:pt x="65"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04" name="Google Shape;2204;p37"/>
              <p:cNvGrpSpPr/>
              <p:nvPr/>
            </p:nvGrpSpPr>
            <p:grpSpPr>
              <a:xfrm flipH="1">
                <a:off x="-307285" y="3719680"/>
                <a:ext cx="1024182" cy="1111870"/>
                <a:chOff x="7247246" y="3181830"/>
                <a:chExt cx="1024182" cy="1111870"/>
              </a:xfrm>
            </p:grpSpPr>
            <p:grpSp>
              <p:nvGrpSpPr>
                <p:cNvPr id="2205" name="Google Shape;2205;p37"/>
                <p:cNvGrpSpPr/>
                <p:nvPr/>
              </p:nvGrpSpPr>
              <p:grpSpPr>
                <a:xfrm>
                  <a:off x="7247246" y="3247552"/>
                  <a:ext cx="648060" cy="1046148"/>
                  <a:chOff x="5864425" y="493925"/>
                  <a:chExt cx="401325" cy="647850"/>
                </a:xfrm>
              </p:grpSpPr>
              <p:sp>
                <p:nvSpPr>
                  <p:cNvPr id="2206" name="Google Shape;2206;p37"/>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7"/>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7"/>
                  <p:cNvSpPr/>
                  <p:nvPr/>
                </p:nvSpPr>
                <p:spPr>
                  <a:xfrm>
                    <a:off x="6097800" y="672450"/>
                    <a:ext cx="93650" cy="469325"/>
                  </a:xfrm>
                  <a:custGeom>
                    <a:avLst/>
                    <a:gdLst/>
                    <a:ahLst/>
                    <a:cxnLst/>
                    <a:rect l="l" t="t" r="r" b="b"/>
                    <a:pathLst>
                      <a:path w="3746" h="18773" extrusionOk="0">
                        <a:moveTo>
                          <a:pt x="359" y="1"/>
                        </a:moveTo>
                        <a:lnTo>
                          <a:pt x="0" y="113"/>
                        </a:lnTo>
                        <a:cubicBezTo>
                          <a:pt x="186" y="9377"/>
                          <a:pt x="1860" y="18772"/>
                          <a:pt x="1860" y="18772"/>
                        </a:cubicBezTo>
                        <a:lnTo>
                          <a:pt x="3746" y="18187"/>
                        </a:lnTo>
                        <a:cubicBezTo>
                          <a:pt x="647" y="8842"/>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7"/>
                  <p:cNvSpPr/>
                  <p:nvPr/>
                </p:nvSpPr>
                <p:spPr>
                  <a:xfrm>
                    <a:off x="6025225" y="700225"/>
                    <a:ext cx="87850" cy="188625"/>
                  </a:xfrm>
                  <a:custGeom>
                    <a:avLst/>
                    <a:gdLst/>
                    <a:ahLst/>
                    <a:cxnLst/>
                    <a:rect l="l" t="t" r="r" b="b"/>
                    <a:pathLst>
                      <a:path w="3514" h="7545" extrusionOk="0">
                        <a:moveTo>
                          <a:pt x="0" y="1"/>
                        </a:moveTo>
                        <a:cubicBezTo>
                          <a:pt x="1" y="2"/>
                          <a:pt x="610" y="3493"/>
                          <a:pt x="3514" y="7544"/>
                        </a:cubicBezTo>
                        <a:lnTo>
                          <a:pt x="3393" y="6312"/>
                        </a:lnTo>
                        <a:cubicBezTo>
                          <a:pt x="3393" y="6312"/>
                          <a:pt x="1257" y="3802"/>
                          <a:pt x="282" y="439"/>
                        </a:cubicBezTo>
                        <a:cubicBezTo>
                          <a:pt x="208" y="182"/>
                          <a:pt x="111" y="2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7"/>
                  <p:cNvSpPr/>
                  <p:nvPr/>
                </p:nvSpPr>
                <p:spPr>
                  <a:xfrm>
                    <a:off x="5864425" y="493925"/>
                    <a:ext cx="401325" cy="332725"/>
                  </a:xfrm>
                  <a:custGeom>
                    <a:avLst/>
                    <a:gdLst/>
                    <a:ahLst/>
                    <a:cxnLst/>
                    <a:rect l="l" t="t" r="r" b="b"/>
                    <a:pathLst>
                      <a:path w="16053" h="13309" extrusionOk="0">
                        <a:moveTo>
                          <a:pt x="7504" y="1"/>
                        </a:moveTo>
                        <a:cubicBezTo>
                          <a:pt x="7500" y="1"/>
                          <a:pt x="7496" y="1"/>
                          <a:pt x="7492" y="1"/>
                        </a:cubicBezTo>
                        <a:cubicBezTo>
                          <a:pt x="6910" y="4"/>
                          <a:pt x="6288" y="118"/>
                          <a:pt x="5756" y="486"/>
                        </a:cubicBezTo>
                        <a:cubicBezTo>
                          <a:pt x="5163" y="895"/>
                          <a:pt x="4723" y="1585"/>
                          <a:pt x="4530" y="2332"/>
                        </a:cubicBezTo>
                        <a:cubicBezTo>
                          <a:pt x="3308" y="2464"/>
                          <a:pt x="2072" y="3169"/>
                          <a:pt x="1236" y="4294"/>
                        </a:cubicBezTo>
                        <a:cubicBezTo>
                          <a:pt x="400" y="5419"/>
                          <a:pt x="1" y="6957"/>
                          <a:pt x="262" y="8292"/>
                        </a:cubicBezTo>
                        <a:cubicBezTo>
                          <a:pt x="524" y="9624"/>
                          <a:pt x="1592" y="10660"/>
                          <a:pt x="2776" y="10861"/>
                        </a:cubicBezTo>
                        <a:cubicBezTo>
                          <a:pt x="3078" y="12605"/>
                          <a:pt x="4099" y="13309"/>
                          <a:pt x="4099" y="13309"/>
                        </a:cubicBezTo>
                        <a:cubicBezTo>
                          <a:pt x="4099" y="13309"/>
                          <a:pt x="4776" y="13120"/>
                          <a:pt x="5457" y="12668"/>
                        </a:cubicBezTo>
                        <a:cubicBezTo>
                          <a:pt x="6139" y="12217"/>
                          <a:pt x="6618" y="11458"/>
                          <a:pt x="6618" y="11458"/>
                        </a:cubicBezTo>
                        <a:cubicBezTo>
                          <a:pt x="6618" y="11458"/>
                          <a:pt x="6891" y="11572"/>
                          <a:pt x="7357" y="11572"/>
                        </a:cubicBezTo>
                        <a:cubicBezTo>
                          <a:pt x="7727" y="11572"/>
                          <a:pt x="8219" y="11500"/>
                          <a:pt x="8793" y="11243"/>
                        </a:cubicBezTo>
                        <a:cubicBezTo>
                          <a:pt x="10091" y="10660"/>
                          <a:pt x="10720" y="10030"/>
                          <a:pt x="10720" y="10030"/>
                        </a:cubicBezTo>
                        <a:cubicBezTo>
                          <a:pt x="10720" y="10030"/>
                          <a:pt x="11321" y="10784"/>
                          <a:pt x="12313" y="10784"/>
                        </a:cubicBezTo>
                        <a:cubicBezTo>
                          <a:pt x="12324" y="10784"/>
                          <a:pt x="12336" y="10784"/>
                          <a:pt x="12348" y="10784"/>
                        </a:cubicBezTo>
                        <a:cubicBezTo>
                          <a:pt x="13360" y="10766"/>
                          <a:pt x="14175" y="9978"/>
                          <a:pt x="14175" y="9978"/>
                        </a:cubicBezTo>
                        <a:cubicBezTo>
                          <a:pt x="14185" y="9580"/>
                          <a:pt x="14136" y="9323"/>
                          <a:pt x="14136" y="9323"/>
                        </a:cubicBezTo>
                        <a:cubicBezTo>
                          <a:pt x="14136" y="9323"/>
                          <a:pt x="15300" y="9033"/>
                          <a:pt x="15553" y="7868"/>
                        </a:cubicBezTo>
                        <a:cubicBezTo>
                          <a:pt x="15807" y="6694"/>
                          <a:pt x="15015" y="5963"/>
                          <a:pt x="15015" y="5963"/>
                        </a:cubicBezTo>
                        <a:cubicBezTo>
                          <a:pt x="15015" y="5963"/>
                          <a:pt x="16052" y="3388"/>
                          <a:pt x="14086" y="1576"/>
                        </a:cubicBezTo>
                        <a:cubicBezTo>
                          <a:pt x="12952" y="531"/>
                          <a:pt x="11881" y="241"/>
                          <a:pt x="11037" y="241"/>
                        </a:cubicBezTo>
                        <a:cubicBezTo>
                          <a:pt x="9979" y="241"/>
                          <a:pt x="9278"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7"/>
                  <p:cNvSpPr/>
                  <p:nvPr/>
                </p:nvSpPr>
                <p:spPr>
                  <a:xfrm>
                    <a:off x="6094525" y="510100"/>
                    <a:ext cx="43950" cy="53300"/>
                  </a:xfrm>
                  <a:custGeom>
                    <a:avLst/>
                    <a:gdLst/>
                    <a:ahLst/>
                    <a:cxnLst/>
                    <a:rect l="l" t="t" r="r" b="b"/>
                    <a:pathLst>
                      <a:path w="1758" h="2132" extrusionOk="0">
                        <a:moveTo>
                          <a:pt x="55" y="1"/>
                        </a:moveTo>
                        <a:cubicBezTo>
                          <a:pt x="40" y="1"/>
                          <a:pt x="26" y="7"/>
                          <a:pt x="17" y="21"/>
                        </a:cubicBezTo>
                        <a:cubicBezTo>
                          <a:pt x="0" y="42"/>
                          <a:pt x="4" y="73"/>
                          <a:pt x="25" y="89"/>
                        </a:cubicBezTo>
                        <a:cubicBezTo>
                          <a:pt x="1151" y="955"/>
                          <a:pt x="1652" y="2090"/>
                          <a:pt x="1657" y="2101"/>
                        </a:cubicBezTo>
                        <a:cubicBezTo>
                          <a:pt x="1665" y="2121"/>
                          <a:pt x="1683" y="2131"/>
                          <a:pt x="1702" y="2131"/>
                        </a:cubicBezTo>
                        <a:cubicBezTo>
                          <a:pt x="1709" y="2131"/>
                          <a:pt x="1716" y="2130"/>
                          <a:pt x="1722" y="2128"/>
                        </a:cubicBezTo>
                        <a:cubicBezTo>
                          <a:pt x="1747" y="2117"/>
                          <a:pt x="1758" y="2088"/>
                          <a:pt x="1747" y="2063"/>
                        </a:cubicBezTo>
                        <a:cubicBezTo>
                          <a:pt x="1742" y="2051"/>
                          <a:pt x="1233" y="894"/>
                          <a:pt x="86" y="11"/>
                        </a:cubicBezTo>
                        <a:cubicBezTo>
                          <a:pt x="76" y="4"/>
                          <a:pt x="6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7"/>
                  <p:cNvSpPr/>
                  <p:nvPr/>
                </p:nvSpPr>
                <p:spPr>
                  <a:xfrm>
                    <a:off x="5932425" y="757900"/>
                    <a:ext cx="55300" cy="10850"/>
                  </a:xfrm>
                  <a:custGeom>
                    <a:avLst/>
                    <a:gdLst/>
                    <a:ahLst/>
                    <a:cxnLst/>
                    <a:rect l="l" t="t" r="r" b="b"/>
                    <a:pathLst>
                      <a:path w="2212" h="434" extrusionOk="0">
                        <a:moveTo>
                          <a:pt x="2154" y="0"/>
                        </a:moveTo>
                        <a:cubicBezTo>
                          <a:pt x="2148" y="0"/>
                          <a:pt x="2141" y="2"/>
                          <a:pt x="2134" y="4"/>
                        </a:cubicBezTo>
                        <a:cubicBezTo>
                          <a:pt x="2124" y="8"/>
                          <a:pt x="1382" y="334"/>
                          <a:pt x="642" y="334"/>
                        </a:cubicBezTo>
                        <a:cubicBezTo>
                          <a:pt x="447" y="334"/>
                          <a:pt x="253" y="312"/>
                          <a:pt x="72" y="255"/>
                        </a:cubicBezTo>
                        <a:cubicBezTo>
                          <a:pt x="66" y="253"/>
                          <a:pt x="61" y="253"/>
                          <a:pt x="56" y="253"/>
                        </a:cubicBezTo>
                        <a:cubicBezTo>
                          <a:pt x="35" y="253"/>
                          <a:pt x="16" y="266"/>
                          <a:pt x="9" y="287"/>
                        </a:cubicBezTo>
                        <a:cubicBezTo>
                          <a:pt x="1" y="314"/>
                          <a:pt x="15" y="342"/>
                          <a:pt x="41" y="350"/>
                        </a:cubicBezTo>
                        <a:cubicBezTo>
                          <a:pt x="235" y="410"/>
                          <a:pt x="441" y="433"/>
                          <a:pt x="645" y="433"/>
                        </a:cubicBezTo>
                        <a:cubicBezTo>
                          <a:pt x="940" y="433"/>
                          <a:pt x="1227" y="384"/>
                          <a:pt x="1454" y="331"/>
                        </a:cubicBezTo>
                        <a:cubicBezTo>
                          <a:pt x="1866" y="232"/>
                          <a:pt x="2163" y="101"/>
                          <a:pt x="2175" y="95"/>
                        </a:cubicBezTo>
                        <a:cubicBezTo>
                          <a:pt x="2200" y="84"/>
                          <a:pt x="2211" y="55"/>
                          <a:pt x="2200" y="30"/>
                        </a:cubicBezTo>
                        <a:cubicBezTo>
                          <a:pt x="2192" y="11"/>
                          <a:pt x="217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7"/>
                  <p:cNvSpPr/>
                  <p:nvPr/>
                </p:nvSpPr>
                <p:spPr>
                  <a:xfrm>
                    <a:off x="5969200" y="606500"/>
                    <a:ext cx="44200" cy="90175"/>
                  </a:xfrm>
                  <a:custGeom>
                    <a:avLst/>
                    <a:gdLst/>
                    <a:ahLst/>
                    <a:cxnLst/>
                    <a:rect l="l" t="t" r="r" b="b"/>
                    <a:pathLst>
                      <a:path w="1768" h="3607" extrusionOk="0">
                        <a:moveTo>
                          <a:pt x="1442" y="1"/>
                        </a:moveTo>
                        <a:cubicBezTo>
                          <a:pt x="1428" y="1"/>
                          <a:pt x="1414" y="7"/>
                          <a:pt x="1405" y="19"/>
                        </a:cubicBezTo>
                        <a:cubicBezTo>
                          <a:pt x="1390" y="36"/>
                          <a:pt x="1" y="1733"/>
                          <a:pt x="1676" y="3590"/>
                        </a:cubicBezTo>
                        <a:cubicBezTo>
                          <a:pt x="1685" y="3601"/>
                          <a:pt x="1698" y="3606"/>
                          <a:pt x="1713" y="3606"/>
                        </a:cubicBezTo>
                        <a:lnTo>
                          <a:pt x="1713" y="3607"/>
                        </a:lnTo>
                        <a:cubicBezTo>
                          <a:pt x="1725" y="3607"/>
                          <a:pt x="1736" y="3602"/>
                          <a:pt x="1745" y="3593"/>
                        </a:cubicBezTo>
                        <a:cubicBezTo>
                          <a:pt x="1766" y="3575"/>
                          <a:pt x="1767" y="3544"/>
                          <a:pt x="1749" y="3524"/>
                        </a:cubicBezTo>
                        <a:cubicBezTo>
                          <a:pt x="1071" y="2772"/>
                          <a:pt x="820" y="1966"/>
                          <a:pt x="1000" y="1126"/>
                        </a:cubicBezTo>
                        <a:cubicBezTo>
                          <a:pt x="1136" y="499"/>
                          <a:pt x="1477" y="86"/>
                          <a:pt x="1481" y="83"/>
                        </a:cubicBezTo>
                        <a:cubicBezTo>
                          <a:pt x="1497" y="61"/>
                          <a:pt x="1495" y="30"/>
                          <a:pt x="1475" y="13"/>
                        </a:cubicBezTo>
                        <a:cubicBezTo>
                          <a:pt x="1465" y="5"/>
                          <a:pt x="145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4" name="Google Shape;2214;p37"/>
                <p:cNvGrpSpPr/>
                <p:nvPr/>
              </p:nvGrpSpPr>
              <p:grpSpPr>
                <a:xfrm>
                  <a:off x="7774473" y="3181830"/>
                  <a:ext cx="496955" cy="974814"/>
                  <a:chOff x="6249250" y="738225"/>
                  <a:chExt cx="307750" cy="603675"/>
                </a:xfrm>
              </p:grpSpPr>
              <p:sp>
                <p:nvSpPr>
                  <p:cNvPr id="2215" name="Google Shape;2215;p37"/>
                  <p:cNvSpPr/>
                  <p:nvPr/>
                </p:nvSpPr>
                <p:spPr>
                  <a:xfrm>
                    <a:off x="6284300" y="1008250"/>
                    <a:ext cx="106300" cy="333650"/>
                  </a:xfrm>
                  <a:custGeom>
                    <a:avLst/>
                    <a:gdLst/>
                    <a:ahLst/>
                    <a:cxnLst/>
                    <a:rect l="l" t="t" r="r" b="b"/>
                    <a:pathLst>
                      <a:path w="4252" h="13346" extrusionOk="0">
                        <a:moveTo>
                          <a:pt x="2905" y="1"/>
                        </a:moveTo>
                        <a:lnTo>
                          <a:pt x="0" y="12481"/>
                        </a:lnTo>
                        <a:lnTo>
                          <a:pt x="2179" y="13346"/>
                        </a:lnTo>
                        <a:cubicBezTo>
                          <a:pt x="2179" y="13346"/>
                          <a:pt x="3495" y="6613"/>
                          <a:pt x="4252" y="218"/>
                        </a:cubicBezTo>
                        <a:lnTo>
                          <a:pt x="2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7"/>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7"/>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7"/>
                  <p:cNvSpPr/>
                  <p:nvPr/>
                </p:nvSpPr>
                <p:spPr>
                  <a:xfrm>
                    <a:off x="6386975" y="764750"/>
                    <a:ext cx="63850" cy="43750"/>
                  </a:xfrm>
                  <a:custGeom>
                    <a:avLst/>
                    <a:gdLst/>
                    <a:ahLst/>
                    <a:cxnLst/>
                    <a:rect l="l" t="t" r="r" b="b"/>
                    <a:pathLst>
                      <a:path w="2554" h="1750" extrusionOk="0">
                        <a:moveTo>
                          <a:pt x="57" y="0"/>
                        </a:moveTo>
                        <a:cubicBezTo>
                          <a:pt x="39" y="0"/>
                          <a:pt x="22" y="10"/>
                          <a:pt x="13" y="28"/>
                        </a:cubicBezTo>
                        <a:cubicBezTo>
                          <a:pt x="0" y="52"/>
                          <a:pt x="10" y="82"/>
                          <a:pt x="35" y="94"/>
                        </a:cubicBezTo>
                        <a:cubicBezTo>
                          <a:pt x="1084" y="630"/>
                          <a:pt x="1463" y="1705"/>
                          <a:pt x="1467" y="1716"/>
                        </a:cubicBezTo>
                        <a:cubicBezTo>
                          <a:pt x="1471" y="1732"/>
                          <a:pt x="1483" y="1744"/>
                          <a:pt x="1500" y="1747"/>
                        </a:cubicBezTo>
                        <a:cubicBezTo>
                          <a:pt x="1504" y="1748"/>
                          <a:pt x="1509" y="1750"/>
                          <a:pt x="1512" y="1750"/>
                        </a:cubicBezTo>
                        <a:cubicBezTo>
                          <a:pt x="1524" y="1750"/>
                          <a:pt x="1536" y="1745"/>
                          <a:pt x="1545" y="1738"/>
                        </a:cubicBezTo>
                        <a:cubicBezTo>
                          <a:pt x="1547" y="1736"/>
                          <a:pt x="1678" y="1629"/>
                          <a:pt x="1995" y="1629"/>
                        </a:cubicBezTo>
                        <a:cubicBezTo>
                          <a:pt x="2126" y="1629"/>
                          <a:pt x="2289" y="1648"/>
                          <a:pt x="2488" y="1699"/>
                        </a:cubicBezTo>
                        <a:cubicBezTo>
                          <a:pt x="2491" y="1700"/>
                          <a:pt x="2495" y="1700"/>
                          <a:pt x="2499" y="1700"/>
                        </a:cubicBezTo>
                        <a:cubicBezTo>
                          <a:pt x="2521" y="1700"/>
                          <a:pt x="2542" y="1686"/>
                          <a:pt x="2548" y="1663"/>
                        </a:cubicBezTo>
                        <a:cubicBezTo>
                          <a:pt x="2554" y="1636"/>
                          <a:pt x="2538" y="1610"/>
                          <a:pt x="2512" y="1603"/>
                        </a:cubicBezTo>
                        <a:cubicBezTo>
                          <a:pt x="2307" y="1549"/>
                          <a:pt x="2136" y="1530"/>
                          <a:pt x="1997" y="1530"/>
                        </a:cubicBezTo>
                        <a:cubicBezTo>
                          <a:pt x="1758" y="1530"/>
                          <a:pt x="1611" y="1587"/>
                          <a:pt x="1538" y="1626"/>
                        </a:cubicBezTo>
                        <a:cubicBezTo>
                          <a:pt x="1441" y="1390"/>
                          <a:pt x="1022" y="487"/>
                          <a:pt x="80" y="6"/>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7"/>
                  <p:cNvSpPr/>
                  <p:nvPr/>
                </p:nvSpPr>
                <p:spPr>
                  <a:xfrm>
                    <a:off x="6483625" y="943300"/>
                    <a:ext cx="39500" cy="5650"/>
                  </a:xfrm>
                  <a:custGeom>
                    <a:avLst/>
                    <a:gdLst/>
                    <a:ahLst/>
                    <a:cxnLst/>
                    <a:rect l="l" t="t" r="r" b="b"/>
                    <a:pathLst>
                      <a:path w="1580" h="226" extrusionOk="0">
                        <a:moveTo>
                          <a:pt x="801" y="1"/>
                        </a:moveTo>
                        <a:cubicBezTo>
                          <a:pt x="364" y="1"/>
                          <a:pt x="57" y="122"/>
                          <a:pt x="37" y="129"/>
                        </a:cubicBezTo>
                        <a:cubicBezTo>
                          <a:pt x="12" y="140"/>
                          <a:pt x="0" y="169"/>
                          <a:pt x="11" y="194"/>
                        </a:cubicBezTo>
                        <a:cubicBezTo>
                          <a:pt x="18" y="213"/>
                          <a:pt x="37" y="225"/>
                          <a:pt x="57" y="225"/>
                        </a:cubicBezTo>
                        <a:cubicBezTo>
                          <a:pt x="63" y="225"/>
                          <a:pt x="69" y="224"/>
                          <a:pt x="75" y="222"/>
                        </a:cubicBezTo>
                        <a:cubicBezTo>
                          <a:pt x="80" y="220"/>
                          <a:pt x="380" y="101"/>
                          <a:pt x="806" y="101"/>
                        </a:cubicBezTo>
                        <a:cubicBezTo>
                          <a:pt x="1016" y="101"/>
                          <a:pt x="1257" y="130"/>
                          <a:pt x="1508" y="217"/>
                        </a:cubicBezTo>
                        <a:cubicBezTo>
                          <a:pt x="1513" y="219"/>
                          <a:pt x="1519" y="220"/>
                          <a:pt x="1524" y="220"/>
                        </a:cubicBezTo>
                        <a:cubicBezTo>
                          <a:pt x="1545" y="220"/>
                          <a:pt x="1564" y="207"/>
                          <a:pt x="1571" y="187"/>
                        </a:cubicBezTo>
                        <a:cubicBezTo>
                          <a:pt x="1580" y="160"/>
                          <a:pt x="1567" y="133"/>
                          <a:pt x="1540" y="123"/>
                        </a:cubicBezTo>
                        <a:cubicBezTo>
                          <a:pt x="1275" y="32"/>
                          <a:pt x="1022"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7"/>
                  <p:cNvSpPr/>
                  <p:nvPr/>
                </p:nvSpPr>
                <p:spPr>
                  <a:xfrm>
                    <a:off x="6386900" y="987400"/>
                    <a:ext cx="55975" cy="14575"/>
                  </a:xfrm>
                  <a:custGeom>
                    <a:avLst/>
                    <a:gdLst/>
                    <a:ahLst/>
                    <a:cxnLst/>
                    <a:rect l="l" t="t" r="r" b="b"/>
                    <a:pathLst>
                      <a:path w="2239" h="583" extrusionOk="0">
                        <a:moveTo>
                          <a:pt x="2184" y="1"/>
                        </a:moveTo>
                        <a:cubicBezTo>
                          <a:pt x="2170" y="1"/>
                          <a:pt x="2156" y="6"/>
                          <a:pt x="2146" y="18"/>
                        </a:cubicBezTo>
                        <a:cubicBezTo>
                          <a:pt x="1876" y="329"/>
                          <a:pt x="1555" y="486"/>
                          <a:pt x="1189" y="486"/>
                        </a:cubicBezTo>
                        <a:cubicBezTo>
                          <a:pt x="1063" y="486"/>
                          <a:pt x="932" y="468"/>
                          <a:pt x="797" y="431"/>
                        </a:cubicBezTo>
                        <a:cubicBezTo>
                          <a:pt x="392" y="322"/>
                          <a:pt x="91" y="82"/>
                          <a:pt x="87" y="80"/>
                        </a:cubicBezTo>
                        <a:cubicBezTo>
                          <a:pt x="79" y="72"/>
                          <a:pt x="68" y="69"/>
                          <a:pt x="58" y="69"/>
                        </a:cubicBezTo>
                        <a:cubicBezTo>
                          <a:pt x="43" y="69"/>
                          <a:pt x="28" y="76"/>
                          <a:pt x="19" y="88"/>
                        </a:cubicBezTo>
                        <a:cubicBezTo>
                          <a:pt x="1" y="110"/>
                          <a:pt x="4" y="140"/>
                          <a:pt x="26" y="158"/>
                        </a:cubicBezTo>
                        <a:cubicBezTo>
                          <a:pt x="34" y="164"/>
                          <a:pt x="565" y="583"/>
                          <a:pt x="1190" y="583"/>
                        </a:cubicBezTo>
                        <a:lnTo>
                          <a:pt x="1190" y="582"/>
                        </a:lnTo>
                        <a:cubicBezTo>
                          <a:pt x="1529" y="582"/>
                          <a:pt x="1896" y="459"/>
                          <a:pt x="2221" y="83"/>
                        </a:cubicBezTo>
                        <a:cubicBezTo>
                          <a:pt x="2239" y="62"/>
                          <a:pt x="2236" y="30"/>
                          <a:pt x="2216" y="12"/>
                        </a:cubicBezTo>
                        <a:cubicBezTo>
                          <a:pt x="2207" y="5"/>
                          <a:pt x="2195" y="1"/>
                          <a:pt x="2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7"/>
                  <p:cNvSpPr/>
                  <p:nvPr/>
                </p:nvSpPr>
                <p:spPr>
                  <a:xfrm>
                    <a:off x="6371775" y="857625"/>
                    <a:ext cx="69850" cy="15375"/>
                  </a:xfrm>
                  <a:custGeom>
                    <a:avLst/>
                    <a:gdLst/>
                    <a:ahLst/>
                    <a:cxnLst/>
                    <a:rect l="l" t="t" r="r" b="b"/>
                    <a:pathLst>
                      <a:path w="2794" h="615" extrusionOk="0">
                        <a:moveTo>
                          <a:pt x="1442" y="1"/>
                        </a:moveTo>
                        <a:cubicBezTo>
                          <a:pt x="566" y="1"/>
                          <a:pt x="27" y="523"/>
                          <a:pt x="19" y="530"/>
                        </a:cubicBezTo>
                        <a:cubicBezTo>
                          <a:pt x="0" y="550"/>
                          <a:pt x="0" y="581"/>
                          <a:pt x="19" y="600"/>
                        </a:cubicBezTo>
                        <a:cubicBezTo>
                          <a:pt x="29" y="610"/>
                          <a:pt x="41" y="615"/>
                          <a:pt x="54" y="615"/>
                        </a:cubicBezTo>
                        <a:cubicBezTo>
                          <a:pt x="66" y="615"/>
                          <a:pt x="80" y="610"/>
                          <a:pt x="89" y="600"/>
                        </a:cubicBezTo>
                        <a:cubicBezTo>
                          <a:pt x="92" y="598"/>
                          <a:pt x="354" y="340"/>
                          <a:pt x="807" y="196"/>
                        </a:cubicBezTo>
                        <a:cubicBezTo>
                          <a:pt x="1021" y="127"/>
                          <a:pt x="1231" y="98"/>
                          <a:pt x="1431" y="98"/>
                        </a:cubicBezTo>
                        <a:cubicBezTo>
                          <a:pt x="1939" y="98"/>
                          <a:pt x="2389" y="283"/>
                          <a:pt x="2713" y="469"/>
                        </a:cubicBezTo>
                        <a:cubicBezTo>
                          <a:pt x="2720" y="473"/>
                          <a:pt x="2729" y="476"/>
                          <a:pt x="2737" y="476"/>
                        </a:cubicBezTo>
                        <a:cubicBezTo>
                          <a:pt x="2754" y="476"/>
                          <a:pt x="2770" y="467"/>
                          <a:pt x="2780" y="451"/>
                        </a:cubicBezTo>
                        <a:cubicBezTo>
                          <a:pt x="2793" y="427"/>
                          <a:pt x="2786" y="397"/>
                          <a:pt x="2762" y="384"/>
                        </a:cubicBezTo>
                        <a:cubicBezTo>
                          <a:pt x="2269" y="100"/>
                          <a:pt x="182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222" name="Google Shape;2222;p37"/>
            <p:cNvGrpSpPr/>
            <p:nvPr/>
          </p:nvGrpSpPr>
          <p:grpSpPr>
            <a:xfrm>
              <a:off x="-52625" y="4603882"/>
              <a:ext cx="9241746" cy="549886"/>
              <a:chOff x="-52618" y="4432870"/>
              <a:chExt cx="9241746" cy="540960"/>
            </a:xfrm>
          </p:grpSpPr>
          <p:sp>
            <p:nvSpPr>
              <p:cNvPr id="2223" name="Google Shape;2223;p37"/>
              <p:cNvSpPr/>
              <p:nvPr/>
            </p:nvSpPr>
            <p:spPr>
              <a:xfrm flipH="1">
                <a:off x="-52618" y="4523477"/>
                <a:ext cx="9241725" cy="58857"/>
              </a:xfrm>
              <a:custGeom>
                <a:avLst/>
                <a:gdLst/>
                <a:ahLst/>
                <a:cxnLst/>
                <a:rect l="l" t="t" r="r" b="b"/>
                <a:pathLst>
                  <a:path w="226499" h="1889" extrusionOk="0">
                    <a:moveTo>
                      <a:pt x="0" y="1"/>
                    </a:moveTo>
                    <a:lnTo>
                      <a:pt x="0" y="1889"/>
                    </a:lnTo>
                    <a:lnTo>
                      <a:pt x="226498" y="18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4" name="Google Shape;2224;p37"/>
              <p:cNvGrpSpPr/>
              <p:nvPr/>
            </p:nvGrpSpPr>
            <p:grpSpPr>
              <a:xfrm flipH="1">
                <a:off x="-52598" y="4432870"/>
                <a:ext cx="9241725" cy="149296"/>
                <a:chOff x="1009775" y="3388800"/>
                <a:chExt cx="5662475" cy="231575"/>
              </a:xfrm>
            </p:grpSpPr>
            <p:sp>
              <p:nvSpPr>
                <p:cNvPr id="2225" name="Google Shape;2225;p37"/>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7"/>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7"/>
                <p:cNvSpPr/>
                <p:nvPr/>
              </p:nvSpPr>
              <p:spPr>
                <a:xfrm>
                  <a:off x="1009775" y="3388800"/>
                  <a:ext cx="5662475" cy="70475"/>
                </a:xfrm>
                <a:custGeom>
                  <a:avLst/>
                  <a:gdLst/>
                  <a:ahLst/>
                  <a:cxnLst/>
                  <a:rect l="l" t="t" r="r" b="b"/>
                  <a:pathLst>
                    <a:path w="226499" h="2819" extrusionOk="0">
                      <a:moveTo>
                        <a:pt x="0" y="0"/>
                      </a:moveTo>
                      <a:lnTo>
                        <a:pt x="226498" y="281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8" name="Google Shape;2228;p37"/>
              <p:cNvGrpSpPr/>
              <p:nvPr/>
            </p:nvGrpSpPr>
            <p:grpSpPr>
              <a:xfrm flipH="1">
                <a:off x="-52601" y="4653864"/>
                <a:ext cx="9241725" cy="319966"/>
                <a:chOff x="1009775" y="3677750"/>
                <a:chExt cx="5662475" cy="402675"/>
              </a:xfrm>
            </p:grpSpPr>
            <p:sp>
              <p:nvSpPr>
                <p:cNvPr id="2229" name="Google Shape;2229;p37"/>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7"/>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1" name="Google Shape;2231;p37"/>
              <p:cNvSpPr/>
              <p:nvPr/>
            </p:nvSpPr>
            <p:spPr>
              <a:xfrm flipH="1">
                <a:off x="-52618" y="4582304"/>
                <a:ext cx="9241725" cy="71569"/>
              </a:xfrm>
              <a:custGeom>
                <a:avLst/>
                <a:gdLst/>
                <a:ahLst/>
                <a:cxnLst/>
                <a:rect l="l" t="t" r="r" b="b"/>
                <a:pathLst>
                  <a:path w="226499" h="2297" extrusionOk="0">
                    <a:moveTo>
                      <a:pt x="0" y="1"/>
                    </a:moveTo>
                    <a:lnTo>
                      <a:pt x="0" y="2297"/>
                    </a:lnTo>
                    <a:lnTo>
                      <a:pt x="226498" y="229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7"/>
              <p:cNvSpPr/>
              <p:nvPr/>
            </p:nvSpPr>
            <p:spPr>
              <a:xfrm flipH="1">
                <a:off x="-52618" y="4618106"/>
                <a:ext cx="9241725" cy="45449"/>
              </a:xfrm>
              <a:custGeom>
                <a:avLst/>
                <a:gdLst/>
                <a:ahLst/>
                <a:cxnLst/>
                <a:rect l="l" t="t" r="r" b="b"/>
                <a:pathLst>
                  <a:path w="226499" h="1149" extrusionOk="0">
                    <a:moveTo>
                      <a:pt x="0" y="0"/>
                    </a:moveTo>
                    <a:lnTo>
                      <a:pt x="0" y="1149"/>
                    </a:lnTo>
                    <a:lnTo>
                      <a:pt x="226498" y="114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7"/>
              <p:cNvSpPr/>
              <p:nvPr/>
            </p:nvSpPr>
            <p:spPr>
              <a:xfrm flipH="1">
                <a:off x="3304223" y="4756602"/>
                <a:ext cx="1131413" cy="3973"/>
              </a:xfrm>
              <a:custGeom>
                <a:avLst/>
                <a:gdLst/>
                <a:ahLst/>
                <a:cxnLst/>
                <a:rect l="l" t="t" r="r" b="b"/>
                <a:pathLst>
                  <a:path w="27729" h="200" extrusionOk="0">
                    <a:moveTo>
                      <a:pt x="100" y="1"/>
                    </a:moveTo>
                    <a:cubicBezTo>
                      <a:pt x="45" y="1"/>
                      <a:pt x="1" y="45"/>
                      <a:pt x="1" y="101"/>
                    </a:cubicBezTo>
                    <a:cubicBezTo>
                      <a:pt x="1" y="155"/>
                      <a:pt x="45" y="199"/>
                      <a:pt x="100" y="199"/>
                    </a:cubicBezTo>
                    <a:lnTo>
                      <a:pt x="27630" y="199"/>
                    </a:lnTo>
                    <a:cubicBezTo>
                      <a:pt x="27684" y="199"/>
                      <a:pt x="27729" y="155"/>
                      <a:pt x="27729" y="101"/>
                    </a:cubicBezTo>
                    <a:cubicBezTo>
                      <a:pt x="27729" y="45"/>
                      <a:pt x="27684" y="1"/>
                      <a:pt x="2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7"/>
              <p:cNvSpPr/>
              <p:nvPr/>
            </p:nvSpPr>
            <p:spPr>
              <a:xfrm flipH="1">
                <a:off x="1626555" y="4704080"/>
                <a:ext cx="217477" cy="3973"/>
              </a:xfrm>
              <a:custGeom>
                <a:avLst/>
                <a:gdLst/>
                <a:ahLst/>
                <a:cxnLst/>
                <a:rect l="l" t="t" r="r" b="b"/>
                <a:pathLst>
                  <a:path w="5330" h="200" extrusionOk="0">
                    <a:moveTo>
                      <a:pt x="100" y="1"/>
                    </a:moveTo>
                    <a:cubicBezTo>
                      <a:pt x="45" y="1"/>
                      <a:pt x="0" y="45"/>
                      <a:pt x="0" y="101"/>
                    </a:cubicBezTo>
                    <a:cubicBezTo>
                      <a:pt x="0" y="155"/>
                      <a:pt x="45" y="199"/>
                      <a:pt x="100" y="199"/>
                    </a:cubicBezTo>
                    <a:lnTo>
                      <a:pt x="5229" y="199"/>
                    </a:lnTo>
                    <a:cubicBezTo>
                      <a:pt x="5285" y="199"/>
                      <a:pt x="5329" y="155"/>
                      <a:pt x="5329" y="101"/>
                    </a:cubicBezTo>
                    <a:cubicBezTo>
                      <a:pt x="5329" y="45"/>
                      <a:pt x="5285" y="1"/>
                      <a:pt x="5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7"/>
              <p:cNvSpPr/>
              <p:nvPr/>
            </p:nvSpPr>
            <p:spPr>
              <a:xfrm flipH="1">
                <a:off x="1467553" y="4798755"/>
                <a:ext cx="741096" cy="3953"/>
              </a:xfrm>
              <a:custGeom>
                <a:avLst/>
                <a:gdLst/>
                <a:ahLst/>
                <a:cxnLst/>
                <a:rect l="l" t="t" r="r" b="b"/>
                <a:pathLst>
                  <a:path w="18163" h="199" extrusionOk="0">
                    <a:moveTo>
                      <a:pt x="99" y="0"/>
                    </a:moveTo>
                    <a:cubicBezTo>
                      <a:pt x="45" y="0"/>
                      <a:pt x="0" y="45"/>
                      <a:pt x="0" y="99"/>
                    </a:cubicBezTo>
                    <a:cubicBezTo>
                      <a:pt x="0" y="154"/>
                      <a:pt x="45" y="199"/>
                      <a:pt x="99" y="199"/>
                    </a:cubicBezTo>
                    <a:lnTo>
                      <a:pt x="18064" y="199"/>
                    </a:lnTo>
                    <a:cubicBezTo>
                      <a:pt x="18118" y="199"/>
                      <a:pt x="18162" y="154"/>
                      <a:pt x="18162" y="99"/>
                    </a:cubicBezTo>
                    <a:cubicBezTo>
                      <a:pt x="18162" y="45"/>
                      <a:pt x="18118" y="0"/>
                      <a:pt x="18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7"/>
              <p:cNvSpPr/>
              <p:nvPr/>
            </p:nvSpPr>
            <p:spPr>
              <a:xfrm flipH="1">
                <a:off x="797276" y="4729507"/>
                <a:ext cx="292840" cy="3973"/>
              </a:xfrm>
              <a:custGeom>
                <a:avLst/>
                <a:gdLst/>
                <a:ahLst/>
                <a:cxnLst/>
                <a:rect l="l" t="t" r="r" b="b"/>
                <a:pathLst>
                  <a:path w="7177" h="200" extrusionOk="0">
                    <a:moveTo>
                      <a:pt x="100" y="0"/>
                    </a:moveTo>
                    <a:cubicBezTo>
                      <a:pt x="46" y="0"/>
                      <a:pt x="1" y="45"/>
                      <a:pt x="1" y="99"/>
                    </a:cubicBezTo>
                    <a:cubicBezTo>
                      <a:pt x="1" y="155"/>
                      <a:pt x="46" y="199"/>
                      <a:pt x="100" y="199"/>
                    </a:cubicBezTo>
                    <a:lnTo>
                      <a:pt x="7077" y="199"/>
                    </a:lnTo>
                    <a:cubicBezTo>
                      <a:pt x="7132" y="199"/>
                      <a:pt x="7177" y="155"/>
                      <a:pt x="7177" y="99"/>
                    </a:cubicBezTo>
                    <a:cubicBezTo>
                      <a:pt x="7177" y="45"/>
                      <a:pt x="7132" y="0"/>
                      <a:pt x="7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7"/>
              <p:cNvSpPr/>
              <p:nvPr/>
            </p:nvSpPr>
            <p:spPr>
              <a:xfrm flipH="1">
                <a:off x="8617989" y="4696194"/>
                <a:ext cx="354043" cy="3953"/>
              </a:xfrm>
              <a:custGeom>
                <a:avLst/>
                <a:gdLst/>
                <a:ahLst/>
                <a:cxnLst/>
                <a:rect l="l" t="t" r="r" b="b"/>
                <a:pathLst>
                  <a:path w="8677" h="199" extrusionOk="0">
                    <a:moveTo>
                      <a:pt x="100" y="0"/>
                    </a:moveTo>
                    <a:cubicBezTo>
                      <a:pt x="45" y="0"/>
                      <a:pt x="1" y="45"/>
                      <a:pt x="1" y="100"/>
                    </a:cubicBezTo>
                    <a:cubicBezTo>
                      <a:pt x="1" y="154"/>
                      <a:pt x="45" y="199"/>
                      <a:pt x="100" y="199"/>
                    </a:cubicBezTo>
                    <a:lnTo>
                      <a:pt x="8577" y="199"/>
                    </a:lnTo>
                    <a:cubicBezTo>
                      <a:pt x="8632" y="199"/>
                      <a:pt x="8677" y="154"/>
                      <a:pt x="8677" y="100"/>
                    </a:cubicBezTo>
                    <a:cubicBezTo>
                      <a:pt x="8677" y="45"/>
                      <a:pt x="8632" y="0"/>
                      <a:pt x="8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7"/>
              <p:cNvSpPr/>
              <p:nvPr/>
            </p:nvSpPr>
            <p:spPr>
              <a:xfrm flipH="1">
                <a:off x="8673886" y="4775573"/>
                <a:ext cx="125182" cy="3953"/>
              </a:xfrm>
              <a:custGeom>
                <a:avLst/>
                <a:gdLst/>
                <a:ahLst/>
                <a:cxnLst/>
                <a:rect l="l" t="t" r="r" b="b"/>
                <a:pathLst>
                  <a:path w="3068" h="199" extrusionOk="0">
                    <a:moveTo>
                      <a:pt x="100" y="0"/>
                    </a:moveTo>
                    <a:cubicBezTo>
                      <a:pt x="45" y="0"/>
                      <a:pt x="1" y="45"/>
                      <a:pt x="1" y="99"/>
                    </a:cubicBezTo>
                    <a:cubicBezTo>
                      <a:pt x="1" y="154"/>
                      <a:pt x="45" y="199"/>
                      <a:pt x="100" y="199"/>
                    </a:cubicBezTo>
                    <a:lnTo>
                      <a:pt x="2967" y="199"/>
                    </a:lnTo>
                    <a:cubicBezTo>
                      <a:pt x="3023" y="199"/>
                      <a:pt x="3067" y="154"/>
                      <a:pt x="3067" y="99"/>
                    </a:cubicBezTo>
                    <a:cubicBezTo>
                      <a:pt x="3067" y="45"/>
                      <a:pt x="3023" y="0"/>
                      <a:pt x="2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41" name="Google Shape;2241;p37"/>
          <p:cNvSpPr txBox="1">
            <a:spLocks noGrp="1"/>
          </p:cNvSpPr>
          <p:nvPr>
            <p:ph type="subTitle" idx="1"/>
          </p:nvPr>
        </p:nvSpPr>
        <p:spPr>
          <a:xfrm>
            <a:off x="1675709" y="510206"/>
            <a:ext cx="4162800" cy="4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1. What road type had the most crashes? </a:t>
            </a:r>
            <a:endParaRPr dirty="0">
              <a:latin typeface="+mn-lt"/>
            </a:endParaRPr>
          </a:p>
        </p:txBody>
      </p:sp>
      <p:sp>
        <p:nvSpPr>
          <p:cNvPr id="2306" name="Google Shape;2306;p37"/>
          <p:cNvSpPr/>
          <p:nvPr/>
        </p:nvSpPr>
        <p:spPr>
          <a:xfrm>
            <a:off x="6052098" y="2667644"/>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7"/>
          <p:cNvSpPr/>
          <p:nvPr/>
        </p:nvSpPr>
        <p:spPr>
          <a:xfrm>
            <a:off x="2646201" y="2490156"/>
            <a:ext cx="638653" cy="221870"/>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8" name="Google Shape;2308;p37"/>
          <p:cNvGrpSpPr/>
          <p:nvPr/>
        </p:nvGrpSpPr>
        <p:grpSpPr>
          <a:xfrm flipH="1">
            <a:off x="4581411" y="4873921"/>
            <a:ext cx="3182357" cy="212602"/>
            <a:chOff x="4581418" y="4698525"/>
            <a:chExt cx="3182357" cy="209151"/>
          </a:xfrm>
        </p:grpSpPr>
        <p:sp>
          <p:nvSpPr>
            <p:cNvPr id="2309" name="Google Shape;2309;p37"/>
            <p:cNvSpPr/>
            <p:nvPr/>
          </p:nvSpPr>
          <p:spPr>
            <a:xfrm flipH="1">
              <a:off x="4581418" y="4698525"/>
              <a:ext cx="2630704" cy="77692"/>
            </a:xfrm>
            <a:custGeom>
              <a:avLst/>
              <a:gdLst/>
              <a:ahLst/>
              <a:cxnLst/>
              <a:rect l="l" t="t" r="r" b="b"/>
              <a:pathLst>
                <a:path w="81157" h="3911" extrusionOk="0">
                  <a:moveTo>
                    <a:pt x="81157" y="1"/>
                  </a:moveTo>
                  <a:lnTo>
                    <a:pt x="11347" y="18"/>
                  </a:lnTo>
                  <a:lnTo>
                    <a:pt x="0" y="3742"/>
                  </a:lnTo>
                  <a:lnTo>
                    <a:pt x="69756" y="3910"/>
                  </a:lnTo>
                  <a:lnTo>
                    <a:pt x="77935" y="1226"/>
                  </a:lnTo>
                  <a:lnTo>
                    <a:pt x="81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7"/>
            <p:cNvSpPr/>
            <p:nvPr/>
          </p:nvSpPr>
          <p:spPr>
            <a:xfrm flipH="1">
              <a:off x="5118096" y="4809682"/>
              <a:ext cx="2645680" cy="97994"/>
            </a:xfrm>
            <a:custGeom>
              <a:avLst/>
              <a:gdLst/>
              <a:ahLst/>
              <a:cxnLst/>
              <a:rect l="l" t="t" r="r" b="b"/>
              <a:pathLst>
                <a:path w="81619" h="4933" extrusionOk="0">
                  <a:moveTo>
                    <a:pt x="11347" y="1"/>
                  </a:moveTo>
                  <a:lnTo>
                    <a:pt x="1" y="3724"/>
                  </a:lnTo>
                  <a:lnTo>
                    <a:pt x="66589" y="4933"/>
                  </a:lnTo>
                  <a:lnTo>
                    <a:pt x="816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2384;p38">
            <a:extLst>
              <a:ext uri="{FF2B5EF4-FFF2-40B4-BE49-F238E27FC236}">
                <a16:creationId xmlns:a16="http://schemas.microsoft.com/office/drawing/2014/main" id="{8DB825AA-E83F-85F3-0385-D291707C653E}"/>
              </a:ext>
            </a:extLst>
          </p:cNvPr>
          <p:cNvSpPr txBox="1">
            <a:spLocks/>
          </p:cNvSpPr>
          <p:nvPr/>
        </p:nvSpPr>
        <p:spPr>
          <a:xfrm>
            <a:off x="6168105" y="1330419"/>
            <a:ext cx="2505774" cy="1621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Archivo"/>
              <a:buNone/>
              <a:defRPr sz="7000" b="1" i="0" u="none" strike="noStrike" cap="none">
                <a:solidFill>
                  <a:schemeClr val="lt1"/>
                </a:solidFill>
                <a:latin typeface="Archivo"/>
                <a:ea typeface="Archivo"/>
                <a:cs typeface="Archivo"/>
                <a:sym typeface="Archivo"/>
              </a:defRPr>
            </a:lvl1pPr>
            <a:lvl2pPr marR="0" lvl="1"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9pPr>
          </a:lstStyle>
          <a:p>
            <a:pPr algn="l"/>
            <a:r>
              <a:rPr lang="en-GB" sz="1600" dirty="0">
                <a:solidFill>
                  <a:srgbClr val="FF0000"/>
                </a:solidFill>
                <a:latin typeface="+mn-lt"/>
              </a:rPr>
              <a:t>Analysis and Insights:</a:t>
            </a:r>
          </a:p>
          <a:p>
            <a:pPr algn="l"/>
            <a:r>
              <a:rPr lang="en" sz="1400" b="0" dirty="0">
                <a:solidFill>
                  <a:schemeClr val="tx1"/>
                </a:solidFill>
                <a:latin typeface="+mn-lt"/>
              </a:rPr>
              <a:t>National / State Highway had the highest number of fatalities from crashes followed by Arterial Road and Local Roads</a:t>
            </a:r>
            <a:endParaRPr lang="en-GB" sz="3600" b="0" dirty="0">
              <a:solidFill>
                <a:schemeClr val="tx1"/>
              </a:solidFill>
              <a:latin typeface="+mn-lt"/>
            </a:endParaRPr>
          </a:p>
        </p:txBody>
      </p:sp>
      <p:sp>
        <p:nvSpPr>
          <p:cNvPr id="8" name="Rectangle 7">
            <a:extLst>
              <a:ext uri="{FF2B5EF4-FFF2-40B4-BE49-F238E27FC236}">
                <a16:creationId xmlns:a16="http://schemas.microsoft.com/office/drawing/2014/main" id="{BFB39EE2-B71A-ACEE-F6D4-440E1CB7B23C}"/>
              </a:ext>
            </a:extLst>
          </p:cNvPr>
          <p:cNvSpPr/>
          <p:nvPr/>
        </p:nvSpPr>
        <p:spPr>
          <a:xfrm>
            <a:off x="2038039" y="1232034"/>
            <a:ext cx="3679655" cy="25186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Waiting on Carolina </a:t>
            </a:r>
            <a:r>
              <a:rPr lang="en-US" dirty="0" err="1"/>
              <a:t>ot</a:t>
            </a:r>
            <a:r>
              <a:rPr lang="en-US" dirty="0"/>
              <a:t> fix graph</a:t>
            </a:r>
          </a:p>
        </p:txBody>
      </p:sp>
      <p:sp>
        <p:nvSpPr>
          <p:cNvPr id="9" name="TextBox 8">
            <a:extLst>
              <a:ext uri="{FF2B5EF4-FFF2-40B4-BE49-F238E27FC236}">
                <a16:creationId xmlns:a16="http://schemas.microsoft.com/office/drawing/2014/main" id="{20749BCB-8762-DC7D-1129-A4676FBA3525}"/>
              </a:ext>
            </a:extLst>
          </p:cNvPr>
          <p:cNvSpPr txBox="1"/>
          <p:nvPr/>
        </p:nvSpPr>
        <p:spPr>
          <a:xfrm>
            <a:off x="8504481" y="112196"/>
            <a:ext cx="532418" cy="307777"/>
          </a:xfrm>
          <a:prstGeom prst="rect">
            <a:avLst/>
          </a:prstGeom>
          <a:noFill/>
        </p:spPr>
        <p:txBody>
          <a:bodyPr wrap="square" rtlCol="0">
            <a:spAutoFit/>
          </a:bodyPr>
          <a:lstStyle/>
          <a:p>
            <a:r>
              <a:rPr lang="en-US" dirty="0"/>
              <a:t>CR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1"/>
        <p:cNvGrpSpPr/>
        <p:nvPr/>
      </p:nvGrpSpPr>
      <p:grpSpPr>
        <a:xfrm>
          <a:off x="0" y="0"/>
          <a:ext cx="0" cy="0"/>
          <a:chOff x="0" y="0"/>
          <a:chExt cx="0" cy="0"/>
        </a:xfrm>
      </p:grpSpPr>
      <p:sp>
        <p:nvSpPr>
          <p:cNvPr id="2407" name="Google Shape;2407;p40"/>
          <p:cNvSpPr/>
          <p:nvPr/>
        </p:nvSpPr>
        <p:spPr>
          <a:xfrm>
            <a:off x="8024284" y="1314177"/>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0"/>
          <p:cNvSpPr/>
          <p:nvPr/>
        </p:nvSpPr>
        <p:spPr>
          <a:xfrm>
            <a:off x="5578898" y="3792256"/>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41;p37">
            <a:extLst>
              <a:ext uri="{FF2B5EF4-FFF2-40B4-BE49-F238E27FC236}">
                <a16:creationId xmlns:a16="http://schemas.microsoft.com/office/drawing/2014/main" id="{25998477-67CA-09C7-75C1-ECB874216CBA}"/>
              </a:ext>
            </a:extLst>
          </p:cNvPr>
          <p:cNvSpPr txBox="1">
            <a:spLocks noGrp="1"/>
          </p:cNvSpPr>
          <p:nvPr>
            <p:ph type="subTitle" idx="1"/>
          </p:nvPr>
        </p:nvSpPr>
        <p:spPr>
          <a:xfrm>
            <a:off x="301080" y="276340"/>
            <a:ext cx="4162800" cy="4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 dirty="0">
                <a:latin typeface="+mn-lt"/>
              </a:rPr>
              <a:t>2. What day of the week had the most crashes?</a:t>
            </a:r>
          </a:p>
          <a:p>
            <a:pPr marL="0" lvl="0" indent="0" algn="l" rtl="0">
              <a:spcBef>
                <a:spcPts val="0"/>
              </a:spcBef>
              <a:spcAft>
                <a:spcPts val="0"/>
              </a:spcAft>
            </a:pPr>
            <a:endParaRPr lang="en" dirty="0"/>
          </a:p>
        </p:txBody>
      </p:sp>
      <p:pic>
        <p:nvPicPr>
          <p:cNvPr id="11" name="Picture 10">
            <a:extLst>
              <a:ext uri="{FF2B5EF4-FFF2-40B4-BE49-F238E27FC236}">
                <a16:creationId xmlns:a16="http://schemas.microsoft.com/office/drawing/2014/main" id="{1F4FE9EB-58A1-BEFC-3E63-DBF69E852C89}"/>
              </a:ext>
            </a:extLst>
          </p:cNvPr>
          <p:cNvPicPr>
            <a:picLocks noChangeAspect="1"/>
          </p:cNvPicPr>
          <p:nvPr/>
        </p:nvPicPr>
        <p:blipFill>
          <a:blip r:embed="rId3"/>
          <a:stretch>
            <a:fillRect/>
          </a:stretch>
        </p:blipFill>
        <p:spPr>
          <a:xfrm>
            <a:off x="301080" y="943941"/>
            <a:ext cx="5272596" cy="3347568"/>
          </a:xfrm>
          <a:prstGeom prst="rect">
            <a:avLst/>
          </a:prstGeom>
        </p:spPr>
      </p:pic>
      <p:sp>
        <p:nvSpPr>
          <p:cNvPr id="3" name="Google Shape;2384;p38">
            <a:extLst>
              <a:ext uri="{FF2B5EF4-FFF2-40B4-BE49-F238E27FC236}">
                <a16:creationId xmlns:a16="http://schemas.microsoft.com/office/drawing/2014/main" id="{C4CB30F5-014E-F16F-3582-2A0D899E7BB3}"/>
              </a:ext>
            </a:extLst>
          </p:cNvPr>
          <p:cNvSpPr txBox="1">
            <a:spLocks/>
          </p:cNvSpPr>
          <p:nvPr/>
        </p:nvSpPr>
        <p:spPr>
          <a:xfrm>
            <a:off x="5744452" y="1330419"/>
            <a:ext cx="2929427" cy="1621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Archivo"/>
              <a:buNone/>
              <a:defRPr sz="7000" b="1" i="0" u="none" strike="noStrike" cap="none">
                <a:solidFill>
                  <a:schemeClr val="lt1"/>
                </a:solidFill>
                <a:latin typeface="Archivo"/>
                <a:ea typeface="Archivo"/>
                <a:cs typeface="Archivo"/>
                <a:sym typeface="Archivo"/>
              </a:defRPr>
            </a:lvl1pPr>
            <a:lvl2pPr marR="0" lvl="1"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9pPr>
          </a:lstStyle>
          <a:p>
            <a:pPr algn="l"/>
            <a:r>
              <a:rPr lang="en-GB" sz="1600" dirty="0">
                <a:solidFill>
                  <a:srgbClr val="FF0000"/>
                </a:solidFill>
                <a:latin typeface="+mn-lt"/>
              </a:rPr>
              <a:t>Analysis and Insights:</a:t>
            </a:r>
          </a:p>
          <a:p>
            <a:pPr algn="l"/>
            <a:r>
              <a:rPr lang="en-GB" sz="1400" b="0" i="0" dirty="0">
                <a:solidFill>
                  <a:srgbClr val="000000"/>
                </a:solidFill>
                <a:effectLst/>
                <a:latin typeface="+mn-lt"/>
              </a:rPr>
              <a:t>The sheer volume of cars on the road significantly contributes to the increased accident risk during weekends. </a:t>
            </a:r>
            <a:r>
              <a:rPr lang="en-GB" sz="1400" b="0" dirty="0">
                <a:solidFill>
                  <a:srgbClr val="000000"/>
                </a:solidFill>
                <a:latin typeface="+mn-lt"/>
              </a:rPr>
              <a:t>Canadian s</a:t>
            </a:r>
            <a:r>
              <a:rPr lang="en-GB" sz="1400" b="0" i="0" dirty="0">
                <a:solidFill>
                  <a:srgbClr val="000000"/>
                </a:solidFill>
                <a:effectLst/>
                <a:latin typeface="+mn-lt"/>
              </a:rPr>
              <a:t>tatistics indicate that Saturdays witness the highest number of cars on the road, followed by Fridays and Sundays. </a:t>
            </a:r>
            <a:endParaRPr lang="en-GB" sz="6600" b="0" dirty="0">
              <a:solidFill>
                <a:schemeClr val="tx1"/>
              </a:solidFill>
              <a:latin typeface="+mn-lt"/>
            </a:endParaRPr>
          </a:p>
        </p:txBody>
      </p:sp>
      <p:sp>
        <p:nvSpPr>
          <p:cNvPr id="4" name="TextBox 3">
            <a:extLst>
              <a:ext uri="{FF2B5EF4-FFF2-40B4-BE49-F238E27FC236}">
                <a16:creationId xmlns:a16="http://schemas.microsoft.com/office/drawing/2014/main" id="{FD873EB2-937B-A49D-597C-4C6B3933B94A}"/>
              </a:ext>
            </a:extLst>
          </p:cNvPr>
          <p:cNvSpPr txBox="1"/>
          <p:nvPr/>
        </p:nvSpPr>
        <p:spPr>
          <a:xfrm>
            <a:off x="8302528" y="106587"/>
            <a:ext cx="690007" cy="307777"/>
          </a:xfrm>
          <a:prstGeom prst="rect">
            <a:avLst/>
          </a:prstGeom>
          <a:noFill/>
        </p:spPr>
        <p:txBody>
          <a:bodyPr wrap="square" rtlCol="0">
            <a:spAutoFit/>
          </a:bodyPr>
          <a:lstStyle/>
          <a:p>
            <a:r>
              <a:rPr lang="en-US" dirty="0"/>
              <a:t>CR</a:t>
            </a:r>
          </a:p>
        </p:txBody>
      </p:sp>
    </p:spTree>
    <p:extLst>
      <p:ext uri="{BB962C8B-B14F-4D97-AF65-F5344CB8AC3E}">
        <p14:creationId xmlns:p14="http://schemas.microsoft.com/office/powerpoint/2010/main" val="236930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1"/>
        <p:cNvGrpSpPr/>
        <p:nvPr/>
      </p:nvGrpSpPr>
      <p:grpSpPr>
        <a:xfrm>
          <a:off x="0" y="0"/>
          <a:ext cx="0" cy="0"/>
          <a:chOff x="0" y="0"/>
          <a:chExt cx="0" cy="0"/>
        </a:xfrm>
      </p:grpSpPr>
      <p:sp>
        <p:nvSpPr>
          <p:cNvPr id="2407" name="Google Shape;2407;p40"/>
          <p:cNvSpPr/>
          <p:nvPr/>
        </p:nvSpPr>
        <p:spPr>
          <a:xfrm>
            <a:off x="8024284" y="1314177"/>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0"/>
          <p:cNvSpPr/>
          <p:nvPr/>
        </p:nvSpPr>
        <p:spPr>
          <a:xfrm>
            <a:off x="5578898" y="3792256"/>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241;p37">
            <a:extLst>
              <a:ext uri="{FF2B5EF4-FFF2-40B4-BE49-F238E27FC236}">
                <a16:creationId xmlns:a16="http://schemas.microsoft.com/office/drawing/2014/main" id="{D7461821-535E-C61F-C1DA-14C06D813429}"/>
              </a:ext>
            </a:extLst>
          </p:cNvPr>
          <p:cNvSpPr txBox="1">
            <a:spLocks/>
          </p:cNvSpPr>
          <p:nvPr/>
        </p:nvSpPr>
        <p:spPr>
          <a:xfrm>
            <a:off x="746273" y="316057"/>
            <a:ext cx="4488170" cy="40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GB" dirty="0">
                <a:latin typeface="+mn-lt"/>
              </a:rPr>
              <a:t>3. What time of day leads to the most crashes (VIC)?</a:t>
            </a:r>
          </a:p>
          <a:p>
            <a:pPr marL="0" indent="0"/>
            <a:endParaRPr lang="en-GB" dirty="0"/>
          </a:p>
        </p:txBody>
      </p:sp>
      <p:pic>
        <p:nvPicPr>
          <p:cNvPr id="14" name="Picture 13">
            <a:extLst>
              <a:ext uri="{FF2B5EF4-FFF2-40B4-BE49-F238E27FC236}">
                <a16:creationId xmlns:a16="http://schemas.microsoft.com/office/drawing/2014/main" id="{DA506CFB-FBE4-D283-B805-45B3FC846418}"/>
              </a:ext>
            </a:extLst>
          </p:cNvPr>
          <p:cNvPicPr>
            <a:picLocks noChangeAspect="1"/>
          </p:cNvPicPr>
          <p:nvPr/>
        </p:nvPicPr>
        <p:blipFill>
          <a:blip r:embed="rId3"/>
          <a:stretch>
            <a:fillRect/>
          </a:stretch>
        </p:blipFill>
        <p:spPr>
          <a:xfrm>
            <a:off x="288295" y="966432"/>
            <a:ext cx="4788589" cy="3210635"/>
          </a:xfrm>
          <a:prstGeom prst="rect">
            <a:avLst/>
          </a:prstGeom>
        </p:spPr>
      </p:pic>
      <p:sp>
        <p:nvSpPr>
          <p:cNvPr id="4" name="Subtitle 3">
            <a:extLst>
              <a:ext uri="{FF2B5EF4-FFF2-40B4-BE49-F238E27FC236}">
                <a16:creationId xmlns:a16="http://schemas.microsoft.com/office/drawing/2014/main" id="{BE783890-3A46-5F7C-992E-2F74C2B39652}"/>
              </a:ext>
            </a:extLst>
          </p:cNvPr>
          <p:cNvSpPr>
            <a:spLocks noGrp="1"/>
          </p:cNvSpPr>
          <p:nvPr>
            <p:ph type="subTitle" idx="1"/>
          </p:nvPr>
        </p:nvSpPr>
        <p:spPr>
          <a:xfrm>
            <a:off x="5234443" y="717654"/>
            <a:ext cx="3212700" cy="3309791"/>
          </a:xfrm>
        </p:spPr>
        <p:txBody>
          <a:bodyPr/>
          <a:lstStyle/>
          <a:p>
            <a:pPr algn="l"/>
            <a:r>
              <a:rPr lang="en-GB" sz="1400" b="1" dirty="0">
                <a:solidFill>
                  <a:srgbClr val="FF0000"/>
                </a:solidFill>
                <a:latin typeface="+mn-lt"/>
              </a:rPr>
              <a:t>Analysis and Insights:</a:t>
            </a:r>
          </a:p>
          <a:p>
            <a:pPr marL="171450" indent="-171450">
              <a:buFont typeface="Arial" panose="020B0604020202020204" pitchFamily="34" charset="0"/>
              <a:buChar char="•"/>
            </a:pPr>
            <a:r>
              <a:rPr lang="en-GB" sz="1400" dirty="0">
                <a:solidFill>
                  <a:schemeClr val="tx1"/>
                </a:solidFill>
                <a:latin typeface="+mn-lt"/>
              </a:rPr>
              <a:t>The time of day with the most fatal crashes was 4pm and the time with the least fatalities was 4am.</a:t>
            </a:r>
          </a:p>
          <a:p>
            <a:pPr marL="171450" indent="-171450">
              <a:buFont typeface="Arial" panose="020B0604020202020204" pitchFamily="34" charset="0"/>
              <a:buChar char="•"/>
            </a:pPr>
            <a:r>
              <a:rPr lang="en-GB" sz="1400" dirty="0">
                <a:solidFill>
                  <a:schemeClr val="tx1"/>
                </a:solidFill>
                <a:latin typeface="+mn-lt"/>
              </a:rPr>
              <a:t>Minimal fatal crashes in the early hours is likely due to less traffic with most people asleep. Fatal crashes rise slightly from 6:00 to 9:00 AM during the morning commute and spike significantly between 16:00 and 19:00, aligning with evening rush hour.</a:t>
            </a:r>
          </a:p>
          <a:p>
            <a:endParaRPr lang="en-US" dirty="0"/>
          </a:p>
        </p:txBody>
      </p:sp>
      <p:sp>
        <p:nvSpPr>
          <p:cNvPr id="5" name="TextBox 4">
            <a:extLst>
              <a:ext uri="{FF2B5EF4-FFF2-40B4-BE49-F238E27FC236}">
                <a16:creationId xmlns:a16="http://schemas.microsoft.com/office/drawing/2014/main" id="{437987B7-38BD-6B60-737E-ACDBC5034C28}"/>
              </a:ext>
            </a:extLst>
          </p:cNvPr>
          <p:cNvSpPr txBox="1"/>
          <p:nvPr/>
        </p:nvSpPr>
        <p:spPr>
          <a:xfrm>
            <a:off x="8280088" y="95367"/>
            <a:ext cx="684398" cy="307777"/>
          </a:xfrm>
          <a:prstGeom prst="rect">
            <a:avLst/>
          </a:prstGeom>
          <a:noFill/>
        </p:spPr>
        <p:txBody>
          <a:bodyPr wrap="square" rtlCol="0">
            <a:spAutoFit/>
          </a:bodyPr>
          <a:lstStyle/>
          <a:p>
            <a:r>
              <a:rPr lang="en-US" dirty="0"/>
              <a:t>MO</a:t>
            </a:r>
          </a:p>
        </p:txBody>
      </p:sp>
    </p:spTree>
    <p:extLst>
      <p:ext uri="{BB962C8B-B14F-4D97-AF65-F5344CB8AC3E}">
        <p14:creationId xmlns:p14="http://schemas.microsoft.com/office/powerpoint/2010/main" val="158402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1"/>
        <p:cNvGrpSpPr/>
        <p:nvPr/>
      </p:nvGrpSpPr>
      <p:grpSpPr>
        <a:xfrm>
          <a:off x="0" y="0"/>
          <a:ext cx="0" cy="0"/>
          <a:chOff x="0" y="0"/>
          <a:chExt cx="0" cy="0"/>
        </a:xfrm>
      </p:grpSpPr>
      <p:sp>
        <p:nvSpPr>
          <p:cNvPr id="2407" name="Google Shape;2407;p40"/>
          <p:cNvSpPr/>
          <p:nvPr/>
        </p:nvSpPr>
        <p:spPr>
          <a:xfrm>
            <a:off x="8024284" y="1314177"/>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0"/>
          <p:cNvSpPr/>
          <p:nvPr/>
        </p:nvSpPr>
        <p:spPr>
          <a:xfrm>
            <a:off x="5578898" y="3792256"/>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D2164D62-A38E-FE22-C026-694496ED6CF0}"/>
              </a:ext>
            </a:extLst>
          </p:cNvPr>
          <p:cNvPicPr>
            <a:picLocks noChangeAspect="1"/>
          </p:cNvPicPr>
          <p:nvPr/>
        </p:nvPicPr>
        <p:blipFill>
          <a:blip r:embed="rId3"/>
          <a:stretch>
            <a:fillRect/>
          </a:stretch>
        </p:blipFill>
        <p:spPr>
          <a:xfrm>
            <a:off x="489856" y="859558"/>
            <a:ext cx="4096198" cy="3191415"/>
          </a:xfrm>
          <a:prstGeom prst="rect">
            <a:avLst/>
          </a:prstGeom>
        </p:spPr>
      </p:pic>
      <p:sp>
        <p:nvSpPr>
          <p:cNvPr id="3" name="Google Shape;2241;p37">
            <a:extLst>
              <a:ext uri="{FF2B5EF4-FFF2-40B4-BE49-F238E27FC236}">
                <a16:creationId xmlns:a16="http://schemas.microsoft.com/office/drawing/2014/main" id="{A51D97DE-7956-7113-3FA9-727F70E7D18F}"/>
              </a:ext>
            </a:extLst>
          </p:cNvPr>
          <p:cNvSpPr txBox="1">
            <a:spLocks/>
          </p:cNvSpPr>
          <p:nvPr/>
        </p:nvSpPr>
        <p:spPr>
          <a:xfrm>
            <a:off x="423254" y="271520"/>
            <a:ext cx="6476820" cy="40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GB" dirty="0">
                <a:latin typeface="+mn-lt"/>
              </a:rPr>
              <a:t>4. Have the number of crashes reduced or increased over time?</a:t>
            </a:r>
          </a:p>
          <a:p>
            <a:pPr marL="0" indent="0"/>
            <a:endParaRPr lang="en-GB" dirty="0"/>
          </a:p>
        </p:txBody>
      </p:sp>
      <p:sp>
        <p:nvSpPr>
          <p:cNvPr id="6" name="Subtitle 3">
            <a:extLst>
              <a:ext uri="{FF2B5EF4-FFF2-40B4-BE49-F238E27FC236}">
                <a16:creationId xmlns:a16="http://schemas.microsoft.com/office/drawing/2014/main" id="{F933032E-68D6-9298-F02D-D8A1F49DE77C}"/>
              </a:ext>
            </a:extLst>
          </p:cNvPr>
          <p:cNvSpPr>
            <a:spLocks noGrp="1"/>
          </p:cNvSpPr>
          <p:nvPr>
            <p:ph type="subTitle" idx="1"/>
          </p:nvPr>
        </p:nvSpPr>
        <p:spPr>
          <a:xfrm>
            <a:off x="5234443" y="717654"/>
            <a:ext cx="3212700" cy="3309791"/>
          </a:xfrm>
        </p:spPr>
        <p:txBody>
          <a:bodyPr/>
          <a:lstStyle/>
          <a:p>
            <a:pPr algn="l"/>
            <a:r>
              <a:rPr lang="en-GB" sz="1400" b="1" dirty="0">
                <a:solidFill>
                  <a:srgbClr val="FF0000"/>
                </a:solidFill>
                <a:latin typeface="+mn-lt"/>
              </a:rPr>
              <a:t>Analysis and Insights:</a:t>
            </a:r>
          </a:p>
          <a:p>
            <a:pPr marL="0" lvl="0" indent="0" algn="l" rtl="0">
              <a:spcBef>
                <a:spcPts val="0"/>
              </a:spcBef>
              <a:spcAft>
                <a:spcPts val="0"/>
              </a:spcAft>
              <a:buNone/>
            </a:pPr>
            <a:r>
              <a:rPr lang="en" sz="1400" dirty="0"/>
              <a:t>There are a number of factors reducing the crashes </a:t>
            </a:r>
            <a:r>
              <a:rPr lang="en" sz="1400" dirty="0">
                <a:latin typeface="+mn-lt"/>
              </a:rPr>
              <a:t>over</a:t>
            </a:r>
            <a:r>
              <a:rPr lang="en" sz="1400" dirty="0"/>
              <a:t> time:</a:t>
            </a:r>
          </a:p>
          <a:p>
            <a:pPr marL="171450" lvl="0" indent="-171450" algn="l" rtl="0">
              <a:spcBef>
                <a:spcPts val="0"/>
              </a:spcBef>
              <a:spcAft>
                <a:spcPts val="0"/>
              </a:spcAft>
              <a:buFont typeface="Arial" panose="020B0604020202020204" pitchFamily="34" charset="0"/>
              <a:buChar char="•"/>
            </a:pPr>
            <a:r>
              <a:rPr lang="en" sz="1400" dirty="0">
                <a:solidFill>
                  <a:schemeClr val="tx1"/>
                </a:solidFill>
              </a:rPr>
              <a:t>Vehicle safety features including air bags and electronic stability control.</a:t>
            </a:r>
          </a:p>
          <a:p>
            <a:pPr marL="171450" lvl="0" indent="-171450" algn="l" rtl="0">
              <a:spcBef>
                <a:spcPts val="0"/>
              </a:spcBef>
              <a:spcAft>
                <a:spcPts val="0"/>
              </a:spcAft>
              <a:buFont typeface="Arial" panose="020B0604020202020204" pitchFamily="34" charset="0"/>
              <a:buChar char="•"/>
            </a:pPr>
            <a:r>
              <a:rPr lang="en" sz="1400" dirty="0">
                <a:solidFill>
                  <a:schemeClr val="tx1"/>
                </a:solidFill>
              </a:rPr>
              <a:t>Inreased seat belt usage</a:t>
            </a:r>
          </a:p>
          <a:p>
            <a:pPr marL="171450" lvl="0" indent="-171450" algn="l" rtl="0">
              <a:spcBef>
                <a:spcPts val="0"/>
              </a:spcBef>
              <a:spcAft>
                <a:spcPts val="0"/>
              </a:spcAft>
              <a:buFont typeface="Arial" panose="020B0604020202020204" pitchFamily="34" charset="0"/>
              <a:buChar char="•"/>
            </a:pPr>
            <a:r>
              <a:rPr lang="en" sz="1400" dirty="0">
                <a:solidFill>
                  <a:schemeClr val="tx1"/>
                </a:solidFill>
              </a:rPr>
              <a:t>Stricter laws implementation on drugs and alcohol</a:t>
            </a:r>
          </a:p>
          <a:p>
            <a:pPr marL="171450" indent="-171450">
              <a:buFont typeface="Arial" panose="020B0604020202020204" pitchFamily="34" charset="0"/>
              <a:buChar char="•"/>
            </a:pPr>
            <a:r>
              <a:rPr lang="en" sz="1400" dirty="0">
                <a:solidFill>
                  <a:schemeClr val="tx1"/>
                </a:solidFill>
              </a:rPr>
              <a:t>Improv</a:t>
            </a:r>
            <a:r>
              <a:rPr lang="en-US" sz="1400" dirty="0">
                <a:solidFill>
                  <a:schemeClr val="tx1"/>
                </a:solidFill>
              </a:rPr>
              <a:t>e</a:t>
            </a:r>
            <a:r>
              <a:rPr lang="en" sz="1400" dirty="0">
                <a:solidFill>
                  <a:schemeClr val="tx1"/>
                </a:solidFill>
              </a:rPr>
              <a:t>ment in vehicle design</a:t>
            </a:r>
          </a:p>
          <a:p>
            <a:pPr marL="171450" indent="-171450">
              <a:buFont typeface="Arial" panose="020B0604020202020204" pitchFamily="34" charset="0"/>
              <a:buChar char="•"/>
            </a:pPr>
            <a:r>
              <a:rPr lang="en-GB" dirty="0"/>
              <a:t>COVID led to less cars on the road in  2021</a:t>
            </a:r>
          </a:p>
          <a:p>
            <a:endParaRPr lang="en-US" dirty="0"/>
          </a:p>
        </p:txBody>
      </p:sp>
      <p:sp>
        <p:nvSpPr>
          <p:cNvPr id="8" name="TextBox 7">
            <a:extLst>
              <a:ext uri="{FF2B5EF4-FFF2-40B4-BE49-F238E27FC236}">
                <a16:creationId xmlns:a16="http://schemas.microsoft.com/office/drawing/2014/main" id="{94DDE99C-A893-52B0-FC95-92A7A6EC443F}"/>
              </a:ext>
            </a:extLst>
          </p:cNvPr>
          <p:cNvSpPr txBox="1"/>
          <p:nvPr/>
        </p:nvSpPr>
        <p:spPr>
          <a:xfrm>
            <a:off x="8162282" y="0"/>
            <a:ext cx="925620" cy="307777"/>
          </a:xfrm>
          <a:prstGeom prst="rect">
            <a:avLst/>
          </a:prstGeom>
          <a:noFill/>
        </p:spPr>
        <p:txBody>
          <a:bodyPr wrap="square" rtlCol="0">
            <a:spAutoFit/>
          </a:bodyPr>
          <a:lstStyle/>
          <a:p>
            <a:r>
              <a:rPr lang="en-US" dirty="0"/>
              <a:t>TD</a:t>
            </a:r>
          </a:p>
        </p:txBody>
      </p:sp>
    </p:spTree>
    <p:extLst>
      <p:ext uri="{BB962C8B-B14F-4D97-AF65-F5344CB8AC3E}">
        <p14:creationId xmlns:p14="http://schemas.microsoft.com/office/powerpoint/2010/main" val="576349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1"/>
        <p:cNvGrpSpPr/>
        <p:nvPr/>
      </p:nvGrpSpPr>
      <p:grpSpPr>
        <a:xfrm>
          <a:off x="0" y="0"/>
          <a:ext cx="0" cy="0"/>
          <a:chOff x="0" y="0"/>
          <a:chExt cx="0" cy="0"/>
        </a:xfrm>
      </p:grpSpPr>
      <p:sp>
        <p:nvSpPr>
          <p:cNvPr id="2407" name="Google Shape;2407;p40"/>
          <p:cNvSpPr/>
          <p:nvPr/>
        </p:nvSpPr>
        <p:spPr>
          <a:xfrm>
            <a:off x="3990826" y="1286128"/>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0"/>
          <p:cNvSpPr/>
          <p:nvPr/>
        </p:nvSpPr>
        <p:spPr>
          <a:xfrm>
            <a:off x="1545440" y="3764207"/>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41;p37">
            <a:extLst>
              <a:ext uri="{FF2B5EF4-FFF2-40B4-BE49-F238E27FC236}">
                <a16:creationId xmlns:a16="http://schemas.microsoft.com/office/drawing/2014/main" id="{4C4D8FC2-045C-F085-3A44-4B44A683D2B9}"/>
              </a:ext>
            </a:extLst>
          </p:cNvPr>
          <p:cNvSpPr txBox="1">
            <a:spLocks/>
          </p:cNvSpPr>
          <p:nvPr/>
        </p:nvSpPr>
        <p:spPr>
          <a:xfrm>
            <a:off x="552596" y="209138"/>
            <a:ext cx="7317976" cy="40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GB" dirty="0">
                <a:latin typeface="+mn-lt"/>
              </a:rPr>
              <a:t>5. Are there more crashes on weekdays or weekends?</a:t>
            </a:r>
          </a:p>
        </p:txBody>
      </p:sp>
      <p:sp>
        <p:nvSpPr>
          <p:cNvPr id="6" name="Subtitle 3">
            <a:extLst>
              <a:ext uri="{FF2B5EF4-FFF2-40B4-BE49-F238E27FC236}">
                <a16:creationId xmlns:a16="http://schemas.microsoft.com/office/drawing/2014/main" id="{573D0C47-9642-8727-E79B-D8AE41065C62}"/>
              </a:ext>
            </a:extLst>
          </p:cNvPr>
          <p:cNvSpPr>
            <a:spLocks noGrp="1"/>
          </p:cNvSpPr>
          <p:nvPr>
            <p:ph type="subTitle" idx="1"/>
          </p:nvPr>
        </p:nvSpPr>
        <p:spPr>
          <a:xfrm>
            <a:off x="5234443" y="717654"/>
            <a:ext cx="3212700" cy="3309791"/>
          </a:xfrm>
        </p:spPr>
        <p:txBody>
          <a:bodyPr/>
          <a:lstStyle/>
          <a:p>
            <a:pPr algn="l"/>
            <a:r>
              <a:rPr lang="en-GB" sz="1400" b="1" dirty="0">
                <a:solidFill>
                  <a:srgbClr val="FF0000"/>
                </a:solidFill>
                <a:latin typeface="+mn-lt"/>
              </a:rPr>
              <a:t>Analysis and Insights:</a:t>
            </a:r>
            <a:endParaRPr lang="en-GB" b="1" dirty="0">
              <a:solidFill>
                <a:srgbClr val="FF0000"/>
              </a:solidFill>
              <a:latin typeface="+mn-lt"/>
            </a:endParaRPr>
          </a:p>
          <a:p>
            <a:pPr algn="l">
              <a:buFont typeface="Arial" panose="020B0604020202020204" pitchFamily="34" charset="0"/>
              <a:buChar char="•"/>
            </a:pPr>
            <a:r>
              <a:rPr lang="en-US" dirty="0">
                <a:latin typeface="+mn-lt"/>
              </a:rPr>
              <a:t>When the data was normalized for the number of days in weekdays and weekends it was found that weekends contributed to more driver fatalities </a:t>
            </a:r>
          </a:p>
          <a:p>
            <a:pPr algn="l">
              <a:buFont typeface="Arial" panose="020B0604020202020204" pitchFamily="34" charset="0"/>
              <a:buChar char="•"/>
            </a:pPr>
            <a:r>
              <a:rPr lang="en-US" dirty="0">
                <a:latin typeface="+mn-lt"/>
              </a:rPr>
              <a:t>Contributing factors were</a:t>
            </a:r>
          </a:p>
          <a:p>
            <a:pPr lvl="1" algn="l">
              <a:buFont typeface="Arial" panose="020B0604020202020204" pitchFamily="34" charset="0"/>
              <a:buChar char="•"/>
            </a:pPr>
            <a:r>
              <a:rPr lang="en-US" dirty="0">
                <a:latin typeface="+mn-lt"/>
              </a:rPr>
              <a:t>Increased use of drugs and alcohol on weekends.</a:t>
            </a:r>
          </a:p>
          <a:p>
            <a:pPr lvl="1" algn="l">
              <a:buFont typeface="Arial" panose="020B0604020202020204" pitchFamily="34" charset="0"/>
              <a:buChar char="•"/>
            </a:pPr>
            <a:r>
              <a:rPr lang="en-US" dirty="0">
                <a:latin typeface="+mn-lt"/>
              </a:rPr>
              <a:t>Increased motor vehicle usage by teenagers on weekends leading to higher deaths.</a:t>
            </a:r>
          </a:p>
          <a:p>
            <a:pPr lvl="1" algn="l">
              <a:buFont typeface="Arial" panose="020B0604020202020204" pitchFamily="34" charset="0"/>
              <a:buChar char="•"/>
            </a:pPr>
            <a:r>
              <a:rPr lang="en-US" dirty="0">
                <a:latin typeface="+mn-lt"/>
              </a:rPr>
              <a:t>Increased drivers /traffic on weekend</a:t>
            </a:r>
          </a:p>
        </p:txBody>
      </p:sp>
      <p:pic>
        <p:nvPicPr>
          <p:cNvPr id="9" name="Picture 8">
            <a:extLst>
              <a:ext uri="{FF2B5EF4-FFF2-40B4-BE49-F238E27FC236}">
                <a16:creationId xmlns:a16="http://schemas.microsoft.com/office/drawing/2014/main" id="{1A344C0F-7167-9012-A1B9-1A3A545EF159}"/>
              </a:ext>
            </a:extLst>
          </p:cNvPr>
          <p:cNvPicPr>
            <a:picLocks noChangeAspect="1"/>
          </p:cNvPicPr>
          <p:nvPr/>
        </p:nvPicPr>
        <p:blipFill>
          <a:blip r:embed="rId3"/>
          <a:stretch>
            <a:fillRect/>
          </a:stretch>
        </p:blipFill>
        <p:spPr>
          <a:xfrm>
            <a:off x="531020" y="860959"/>
            <a:ext cx="4624642" cy="3267646"/>
          </a:xfrm>
          <a:prstGeom prst="rect">
            <a:avLst/>
          </a:prstGeom>
        </p:spPr>
      </p:pic>
      <p:sp>
        <p:nvSpPr>
          <p:cNvPr id="10" name="TextBox 9">
            <a:extLst>
              <a:ext uri="{FF2B5EF4-FFF2-40B4-BE49-F238E27FC236}">
                <a16:creationId xmlns:a16="http://schemas.microsoft.com/office/drawing/2014/main" id="{B4675458-5AC8-8AE9-DD56-EDF90A2BA7D9}"/>
              </a:ext>
            </a:extLst>
          </p:cNvPr>
          <p:cNvSpPr txBox="1"/>
          <p:nvPr/>
        </p:nvSpPr>
        <p:spPr>
          <a:xfrm>
            <a:off x="8179112" y="89757"/>
            <a:ext cx="718056" cy="307777"/>
          </a:xfrm>
          <a:prstGeom prst="rect">
            <a:avLst/>
          </a:prstGeom>
          <a:noFill/>
        </p:spPr>
        <p:txBody>
          <a:bodyPr wrap="square" rtlCol="0">
            <a:spAutoFit/>
          </a:bodyPr>
          <a:lstStyle/>
          <a:p>
            <a:r>
              <a:rPr lang="en-US" dirty="0"/>
              <a:t>TD</a:t>
            </a:r>
          </a:p>
        </p:txBody>
      </p:sp>
    </p:spTree>
    <p:extLst>
      <p:ext uri="{BB962C8B-B14F-4D97-AF65-F5344CB8AC3E}">
        <p14:creationId xmlns:p14="http://schemas.microsoft.com/office/powerpoint/2010/main" val="3463020931"/>
      </p:ext>
    </p:extLst>
  </p:cSld>
  <p:clrMapOvr>
    <a:masterClrMapping/>
  </p:clrMapOvr>
</p:sld>
</file>

<file path=ppt/theme/theme1.xml><?xml version="1.0" encoding="utf-8"?>
<a:theme xmlns:a="http://schemas.openxmlformats.org/drawingml/2006/main" name="Traffic and Road Safety by Slidesgo">
  <a:themeElements>
    <a:clrScheme name="Simple Light">
      <a:dk1>
        <a:srgbClr val="272727"/>
      </a:dk1>
      <a:lt1>
        <a:srgbClr val="F4F3FE"/>
      </a:lt1>
      <a:dk2>
        <a:srgbClr val="5AB178"/>
      </a:dk2>
      <a:lt2>
        <a:srgbClr val="42ACD1"/>
      </a:lt2>
      <a:accent1>
        <a:srgbClr val="486C8F"/>
      </a:accent1>
      <a:accent2>
        <a:srgbClr val="E24A4E"/>
      </a:accent2>
      <a:accent3>
        <a:srgbClr val="FAD57C"/>
      </a:accent3>
      <a:accent4>
        <a:srgbClr val="E98AAE"/>
      </a:accent4>
      <a:accent5>
        <a:srgbClr val="BEF195"/>
      </a:accent5>
      <a:accent6>
        <a:srgbClr val="FFFFFF"/>
      </a:accent6>
      <a:hlink>
        <a:srgbClr val="2727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662</TotalTime>
  <Words>881</Words>
  <Application>Microsoft Office PowerPoint</Application>
  <PresentationFormat>On-screen Show (16:9)</PresentationFormat>
  <Paragraphs>105</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Nunito Light</vt:lpstr>
      <vt:lpstr>Archivo SemiBold</vt:lpstr>
      <vt:lpstr>Anaheim</vt:lpstr>
      <vt:lpstr>Archivo Black</vt:lpstr>
      <vt:lpstr>Archivo Light</vt:lpstr>
      <vt:lpstr>Arial</vt:lpstr>
      <vt:lpstr>Archivo</vt:lpstr>
      <vt:lpstr>Bebas Neue</vt:lpstr>
      <vt:lpstr>Traffic and Road Safety by Slidesgo</vt:lpstr>
      <vt:lpstr>Insights and analysis of  Crash statistics in Australia</vt:lpstr>
      <vt:lpstr>Questions to answer</vt:lpstr>
      <vt:lpstr>PowerPoint Presentation</vt:lpstr>
      <vt:lpstr>Introducing the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lpstr>Questions to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and analysis of  Crash statistics in Australia</dc:title>
  <dc:creator>Theo Demetriou</dc:creator>
  <cp:lastModifiedBy>Theo Demetriou</cp:lastModifiedBy>
  <cp:revision>8</cp:revision>
  <dcterms:modified xsi:type="dcterms:W3CDTF">2024-01-24T13:56:21Z</dcterms:modified>
</cp:coreProperties>
</file>