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61" r:id="rId6"/>
    <p:sldId id="263" r:id="rId7"/>
    <p:sldId id="264" r:id="rId8"/>
    <p:sldId id="265" r:id="rId9"/>
    <p:sldId id="266" r:id="rId10"/>
    <p:sldId id="267" r:id="rId11"/>
    <p:sldId id="268"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56B3A-7369-42D4-B23F-19CF1C7E3332}"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zh-CN" altLang="en-US"/>
        </a:p>
      </dgm:t>
    </dgm:pt>
    <dgm:pt modelId="{91C70B42-33FA-4910-A44B-23AEAB50C005}">
      <dgm:prSet phldrT="[Text]"/>
      <dgm:spPr/>
      <dgm:t>
        <a:bodyPr/>
        <a:lstStyle/>
        <a:p>
          <a:r>
            <a:rPr lang="en-US" altLang="zh-CN" dirty="0"/>
            <a:t>Raw MS Data</a:t>
          </a:r>
          <a:endParaRPr lang="zh-CN" altLang="en-US" dirty="0"/>
        </a:p>
      </dgm:t>
    </dgm:pt>
    <dgm:pt modelId="{D9CFE5B4-D155-4C93-8FF9-98BE52BB7237}" type="parTrans" cxnId="{3BDD6210-C81C-415E-96AB-134724EADEBA}">
      <dgm:prSet/>
      <dgm:spPr/>
      <dgm:t>
        <a:bodyPr/>
        <a:lstStyle/>
        <a:p>
          <a:endParaRPr lang="zh-CN" altLang="en-US"/>
        </a:p>
      </dgm:t>
    </dgm:pt>
    <dgm:pt modelId="{ACE53D9F-DEDE-4AD8-8939-76284DCAD84E}" type="sibTrans" cxnId="{3BDD6210-C81C-415E-96AB-134724EADEBA}">
      <dgm:prSet/>
      <dgm:spPr/>
      <dgm:t>
        <a:bodyPr/>
        <a:lstStyle/>
        <a:p>
          <a:endParaRPr lang="zh-CN" altLang="en-US"/>
        </a:p>
      </dgm:t>
    </dgm:pt>
    <dgm:pt modelId="{24893848-D507-4D4F-A7CE-276D20171DF7}">
      <dgm:prSet phldrT="[Text]"/>
      <dgm:spPr/>
      <dgm:t>
        <a:bodyPr/>
        <a:lstStyle/>
        <a:p>
          <a:r>
            <a:rPr lang="en-US" altLang="zh-CN" dirty="0">
              <a:solidFill>
                <a:srgbClr val="FF0000"/>
              </a:solidFill>
            </a:rPr>
            <a:t>Peak selection</a:t>
          </a:r>
          <a:endParaRPr lang="zh-CN" altLang="en-US" dirty="0">
            <a:solidFill>
              <a:srgbClr val="FF0000"/>
            </a:solidFill>
          </a:endParaRPr>
        </a:p>
      </dgm:t>
    </dgm:pt>
    <dgm:pt modelId="{52CB1ECB-AF78-47E1-A100-81EFA4EC6005}" type="parTrans" cxnId="{6653805E-162F-4D80-A90F-8697E6C212CA}">
      <dgm:prSet/>
      <dgm:spPr/>
      <dgm:t>
        <a:bodyPr/>
        <a:lstStyle/>
        <a:p>
          <a:endParaRPr lang="zh-CN" altLang="en-US"/>
        </a:p>
      </dgm:t>
    </dgm:pt>
    <dgm:pt modelId="{F46D52F2-1E5A-4036-8B20-29049C23DCE7}" type="sibTrans" cxnId="{6653805E-162F-4D80-A90F-8697E6C212CA}">
      <dgm:prSet/>
      <dgm:spPr/>
      <dgm:t>
        <a:bodyPr/>
        <a:lstStyle/>
        <a:p>
          <a:endParaRPr lang="zh-CN" altLang="en-US"/>
        </a:p>
      </dgm:t>
    </dgm:pt>
    <dgm:pt modelId="{403E8DED-4B20-45FA-B276-50C90D232DC6}">
      <dgm:prSet phldrT="[Text]"/>
      <dgm:spPr/>
      <dgm:t>
        <a:bodyPr/>
        <a:lstStyle/>
        <a:p>
          <a:r>
            <a:rPr lang="en-US" altLang="zh-CN" dirty="0"/>
            <a:t>Preliminary data</a:t>
          </a:r>
          <a:endParaRPr lang="zh-CN" altLang="en-US" dirty="0"/>
        </a:p>
      </dgm:t>
    </dgm:pt>
    <dgm:pt modelId="{C5644F28-F54B-4C39-962F-3E34771CC036}" type="parTrans" cxnId="{E8A3BF8C-203B-4EFE-A2A3-FB88509995B3}">
      <dgm:prSet/>
      <dgm:spPr/>
      <dgm:t>
        <a:bodyPr/>
        <a:lstStyle/>
        <a:p>
          <a:endParaRPr lang="zh-CN" altLang="en-US"/>
        </a:p>
      </dgm:t>
    </dgm:pt>
    <dgm:pt modelId="{809CBE83-1B77-47C3-B8CE-F3171E98892D}" type="sibTrans" cxnId="{E8A3BF8C-203B-4EFE-A2A3-FB88509995B3}">
      <dgm:prSet/>
      <dgm:spPr/>
      <dgm:t>
        <a:bodyPr/>
        <a:lstStyle/>
        <a:p>
          <a:endParaRPr lang="zh-CN" altLang="en-US"/>
        </a:p>
      </dgm:t>
    </dgm:pt>
    <dgm:pt modelId="{A3CF1139-C0F9-46DE-B444-1073CAA950D3}">
      <dgm:prSet phldrT="[Text]"/>
      <dgm:spPr/>
      <dgm:t>
        <a:bodyPr/>
        <a:lstStyle/>
        <a:p>
          <a:r>
            <a:rPr lang="en-US" altLang="zh-CN" dirty="0"/>
            <a:t>Usually in a simpler version – csv, txt</a:t>
          </a:r>
          <a:endParaRPr lang="zh-CN" altLang="en-US" dirty="0"/>
        </a:p>
      </dgm:t>
    </dgm:pt>
    <dgm:pt modelId="{AB65502D-6B8F-42C9-9661-DB10CD9915E2}" type="parTrans" cxnId="{54E571D1-746F-4F70-B787-E4B620F599A4}">
      <dgm:prSet/>
      <dgm:spPr/>
      <dgm:t>
        <a:bodyPr/>
        <a:lstStyle/>
        <a:p>
          <a:endParaRPr lang="zh-CN" altLang="en-US"/>
        </a:p>
      </dgm:t>
    </dgm:pt>
    <dgm:pt modelId="{B176D29E-5EA8-43CD-A505-F2617F0D8E05}" type="sibTrans" cxnId="{54E571D1-746F-4F70-B787-E4B620F599A4}">
      <dgm:prSet/>
      <dgm:spPr/>
      <dgm:t>
        <a:bodyPr/>
        <a:lstStyle/>
        <a:p>
          <a:endParaRPr lang="zh-CN" altLang="en-US"/>
        </a:p>
      </dgm:t>
    </dgm:pt>
    <dgm:pt modelId="{D74130D8-4063-412B-9AF7-2ADDF2421D07}">
      <dgm:prSet phldrT="[Text]"/>
      <dgm:spPr/>
      <dgm:t>
        <a:bodyPr/>
        <a:lstStyle/>
        <a:p>
          <a:r>
            <a:rPr lang="en-US" altLang="zh-CN" dirty="0"/>
            <a:t>Advanced Analysis</a:t>
          </a:r>
          <a:endParaRPr lang="zh-CN" altLang="en-US" dirty="0"/>
        </a:p>
      </dgm:t>
    </dgm:pt>
    <dgm:pt modelId="{B3F160B9-F018-44AB-8C7B-79FAE8C1CF11}" type="parTrans" cxnId="{EBDF416E-CF7D-4D64-96CD-FA90FFC2A5C4}">
      <dgm:prSet/>
      <dgm:spPr/>
      <dgm:t>
        <a:bodyPr/>
        <a:lstStyle/>
        <a:p>
          <a:endParaRPr lang="zh-CN" altLang="en-US"/>
        </a:p>
      </dgm:t>
    </dgm:pt>
    <dgm:pt modelId="{3BB60CD7-020F-4FBF-9DBD-292D66032B2C}" type="sibTrans" cxnId="{EBDF416E-CF7D-4D64-96CD-FA90FFC2A5C4}">
      <dgm:prSet/>
      <dgm:spPr/>
      <dgm:t>
        <a:bodyPr/>
        <a:lstStyle/>
        <a:p>
          <a:endParaRPr lang="zh-CN" altLang="en-US"/>
        </a:p>
      </dgm:t>
    </dgm:pt>
    <dgm:pt modelId="{48695421-E645-4AF6-A818-DE4C20BA0613}">
      <dgm:prSet phldrT="[Text]"/>
      <dgm:spPr/>
      <dgm:t>
        <a:bodyPr/>
        <a:lstStyle/>
        <a:p>
          <a:r>
            <a:rPr lang="en-US" altLang="zh-CN" dirty="0">
              <a:solidFill>
                <a:srgbClr val="FFC000"/>
              </a:solidFill>
            </a:rPr>
            <a:t>Trend/prediction</a:t>
          </a:r>
          <a:endParaRPr lang="zh-CN" altLang="en-US" dirty="0">
            <a:solidFill>
              <a:srgbClr val="FFC000"/>
            </a:solidFill>
          </a:endParaRPr>
        </a:p>
      </dgm:t>
    </dgm:pt>
    <dgm:pt modelId="{1243F7EB-5253-403B-8746-650C19985FFB}" type="parTrans" cxnId="{36CFFC77-15C0-43C9-AC2D-0E2730A9B270}">
      <dgm:prSet/>
      <dgm:spPr/>
      <dgm:t>
        <a:bodyPr/>
        <a:lstStyle/>
        <a:p>
          <a:endParaRPr lang="zh-CN" altLang="en-US"/>
        </a:p>
      </dgm:t>
    </dgm:pt>
    <dgm:pt modelId="{CF6CCC14-CABE-4C96-9F93-26FAE02AD75A}" type="sibTrans" cxnId="{36CFFC77-15C0-43C9-AC2D-0E2730A9B270}">
      <dgm:prSet/>
      <dgm:spPr/>
      <dgm:t>
        <a:bodyPr/>
        <a:lstStyle/>
        <a:p>
          <a:endParaRPr lang="zh-CN" altLang="en-US"/>
        </a:p>
      </dgm:t>
    </dgm:pt>
    <dgm:pt modelId="{8A9ED5B3-5AE9-4121-99E2-36D98F71A713}">
      <dgm:prSet phldrT="[Text]"/>
      <dgm:spPr/>
      <dgm:t>
        <a:bodyPr/>
        <a:lstStyle/>
        <a:p>
          <a:r>
            <a:rPr lang="en-US" altLang="zh-CN" dirty="0">
              <a:solidFill>
                <a:srgbClr val="FF0000"/>
              </a:solidFill>
            </a:rPr>
            <a:t>Alignment between different batches</a:t>
          </a:r>
          <a:endParaRPr lang="zh-CN" altLang="en-US" dirty="0">
            <a:solidFill>
              <a:srgbClr val="FF0000"/>
            </a:solidFill>
          </a:endParaRPr>
        </a:p>
      </dgm:t>
    </dgm:pt>
    <dgm:pt modelId="{FC272659-EBC1-4442-A0ED-F525E8DFEA94}" type="parTrans" cxnId="{168BD898-E219-4409-9874-D22191F7956D}">
      <dgm:prSet/>
      <dgm:spPr/>
      <dgm:t>
        <a:bodyPr/>
        <a:lstStyle/>
        <a:p>
          <a:endParaRPr lang="zh-CN" altLang="en-US"/>
        </a:p>
      </dgm:t>
    </dgm:pt>
    <dgm:pt modelId="{5C6D108F-E9CB-4372-8EAF-1BDBC7C0B2A0}" type="sibTrans" cxnId="{168BD898-E219-4409-9874-D22191F7956D}">
      <dgm:prSet/>
      <dgm:spPr/>
      <dgm:t>
        <a:bodyPr/>
        <a:lstStyle/>
        <a:p>
          <a:endParaRPr lang="zh-CN" altLang="en-US"/>
        </a:p>
      </dgm:t>
    </dgm:pt>
    <dgm:pt modelId="{366952E0-0306-4F25-9F33-85CC746B1FC1}">
      <dgm:prSet phldrT="[Text]"/>
      <dgm:spPr/>
      <dgm:t>
        <a:bodyPr/>
        <a:lstStyle/>
        <a:p>
          <a:r>
            <a:rPr lang="en-US" altLang="zh-CN" dirty="0">
              <a:solidFill>
                <a:schemeClr val="accent1"/>
              </a:solidFill>
            </a:rPr>
            <a:t>Blank subtraction/ noise removal</a:t>
          </a:r>
          <a:endParaRPr lang="zh-CN" altLang="en-US" dirty="0">
            <a:solidFill>
              <a:schemeClr val="accent1"/>
            </a:solidFill>
          </a:endParaRPr>
        </a:p>
      </dgm:t>
    </dgm:pt>
    <dgm:pt modelId="{CF014AAD-B577-4EEE-951A-0F3D58505EC9}" type="parTrans" cxnId="{239C3172-4824-4ECE-9289-02EF2E03D830}">
      <dgm:prSet/>
      <dgm:spPr/>
      <dgm:t>
        <a:bodyPr/>
        <a:lstStyle/>
        <a:p>
          <a:endParaRPr lang="zh-CN" altLang="en-US"/>
        </a:p>
      </dgm:t>
    </dgm:pt>
    <dgm:pt modelId="{53D9ABAE-034E-4ED8-900F-7AE44E0D5B9B}" type="sibTrans" cxnId="{239C3172-4824-4ECE-9289-02EF2E03D830}">
      <dgm:prSet/>
      <dgm:spPr/>
      <dgm:t>
        <a:bodyPr/>
        <a:lstStyle/>
        <a:p>
          <a:endParaRPr lang="zh-CN" altLang="en-US"/>
        </a:p>
      </dgm:t>
    </dgm:pt>
    <dgm:pt modelId="{D09807B7-12E4-400D-A441-79EFB53CB9BA}">
      <dgm:prSet phldrT="[Text]"/>
      <dgm:spPr/>
      <dgm:t>
        <a:bodyPr/>
        <a:lstStyle/>
        <a:p>
          <a:r>
            <a:rPr lang="en-US" altLang="zh-CN" dirty="0">
              <a:solidFill>
                <a:srgbClr val="FF0000"/>
              </a:solidFill>
            </a:rPr>
            <a:t>End-member</a:t>
          </a:r>
          <a:endParaRPr lang="zh-CN" altLang="en-US" dirty="0">
            <a:solidFill>
              <a:srgbClr val="FF0000"/>
            </a:solidFill>
          </a:endParaRPr>
        </a:p>
      </dgm:t>
    </dgm:pt>
    <dgm:pt modelId="{EAC50CD4-E522-4635-BB64-14E416831252}" type="parTrans" cxnId="{50AD6F43-C14B-40E5-B035-0C106AC60026}">
      <dgm:prSet/>
      <dgm:spPr/>
      <dgm:t>
        <a:bodyPr/>
        <a:lstStyle/>
        <a:p>
          <a:endParaRPr lang="zh-CN" altLang="en-US"/>
        </a:p>
      </dgm:t>
    </dgm:pt>
    <dgm:pt modelId="{85B41DAD-DC26-47EA-ADBC-C6AC0D3B1CA8}" type="sibTrans" cxnId="{50AD6F43-C14B-40E5-B035-0C106AC60026}">
      <dgm:prSet/>
      <dgm:spPr/>
      <dgm:t>
        <a:bodyPr/>
        <a:lstStyle/>
        <a:p>
          <a:endParaRPr lang="zh-CN" altLang="en-US"/>
        </a:p>
      </dgm:t>
    </dgm:pt>
    <dgm:pt modelId="{E02CD24C-B6DE-40A3-948B-3349443075B1}">
      <dgm:prSet phldrT="[Text]"/>
      <dgm:spPr/>
      <dgm:t>
        <a:bodyPr/>
        <a:lstStyle/>
        <a:p>
          <a:r>
            <a:rPr lang="en-US" altLang="zh-CN" dirty="0">
              <a:solidFill>
                <a:srgbClr val="FF0000"/>
              </a:solidFill>
            </a:rPr>
            <a:t>Cluster/classification</a:t>
          </a:r>
          <a:endParaRPr lang="zh-CN" altLang="en-US" dirty="0">
            <a:solidFill>
              <a:srgbClr val="FF0000"/>
            </a:solidFill>
          </a:endParaRPr>
        </a:p>
      </dgm:t>
    </dgm:pt>
    <dgm:pt modelId="{718BB1A2-91A2-40A9-A04D-8E0BEF6FC68C}" type="parTrans" cxnId="{D5279805-C134-4055-8F43-F5E748EFB928}">
      <dgm:prSet/>
      <dgm:spPr/>
      <dgm:t>
        <a:bodyPr/>
        <a:lstStyle/>
        <a:p>
          <a:endParaRPr lang="zh-CN" altLang="en-US"/>
        </a:p>
      </dgm:t>
    </dgm:pt>
    <dgm:pt modelId="{47A397E2-2FD0-4924-ADDD-2F572FC317DA}" type="sibTrans" cxnId="{D5279805-C134-4055-8F43-F5E748EFB928}">
      <dgm:prSet/>
      <dgm:spPr/>
      <dgm:t>
        <a:bodyPr/>
        <a:lstStyle/>
        <a:p>
          <a:endParaRPr lang="zh-CN" altLang="en-US"/>
        </a:p>
      </dgm:t>
    </dgm:pt>
    <dgm:pt modelId="{91275B3E-21C9-40FB-8879-3226EE71A715}">
      <dgm:prSet phldrT="[Text]"/>
      <dgm:spPr/>
      <dgm:t>
        <a:bodyPr/>
        <a:lstStyle/>
        <a:p>
          <a:r>
            <a:rPr lang="en-US" altLang="zh-CN" dirty="0">
              <a:solidFill>
                <a:srgbClr val="FF0000"/>
              </a:solidFill>
            </a:rPr>
            <a:t>Matrix effect</a:t>
          </a:r>
          <a:endParaRPr lang="zh-CN" altLang="en-US" dirty="0">
            <a:solidFill>
              <a:srgbClr val="FF0000"/>
            </a:solidFill>
          </a:endParaRPr>
        </a:p>
      </dgm:t>
    </dgm:pt>
    <dgm:pt modelId="{4B60350C-CF08-4FDD-B662-375C84BE6C89}" type="parTrans" cxnId="{7EDFABE9-2627-4231-9F2C-D42FBDD3AD35}">
      <dgm:prSet/>
      <dgm:spPr/>
      <dgm:t>
        <a:bodyPr/>
        <a:lstStyle/>
        <a:p>
          <a:endParaRPr lang="zh-CN" altLang="en-US"/>
        </a:p>
      </dgm:t>
    </dgm:pt>
    <dgm:pt modelId="{883407D8-56BB-41C2-AB43-99AC9C226335}" type="sibTrans" cxnId="{7EDFABE9-2627-4231-9F2C-D42FBDD3AD35}">
      <dgm:prSet/>
      <dgm:spPr/>
      <dgm:t>
        <a:bodyPr/>
        <a:lstStyle/>
        <a:p>
          <a:endParaRPr lang="zh-CN" altLang="en-US"/>
        </a:p>
      </dgm:t>
    </dgm:pt>
    <dgm:pt modelId="{76E92B1B-D795-4060-A7B5-D8502D222307}">
      <dgm:prSet phldrT="[Text]"/>
      <dgm:spPr/>
      <dgm:t>
        <a:bodyPr/>
        <a:lstStyle/>
        <a:p>
          <a:r>
            <a:rPr lang="en-US" altLang="zh-CN" dirty="0">
              <a:solidFill>
                <a:srgbClr val="FFC000"/>
              </a:solidFill>
            </a:rPr>
            <a:t>MS2 data process</a:t>
          </a:r>
          <a:endParaRPr lang="zh-CN" altLang="en-US" dirty="0">
            <a:solidFill>
              <a:srgbClr val="FFC000"/>
            </a:solidFill>
          </a:endParaRPr>
        </a:p>
      </dgm:t>
    </dgm:pt>
    <dgm:pt modelId="{2B3285D6-6A9A-4576-B0B4-D84E52FF289A}" type="parTrans" cxnId="{F0F7269B-2814-412F-B505-AD14AF8BDA49}">
      <dgm:prSet/>
      <dgm:spPr/>
      <dgm:t>
        <a:bodyPr/>
        <a:lstStyle/>
        <a:p>
          <a:endParaRPr lang="zh-CN" altLang="en-US"/>
        </a:p>
      </dgm:t>
    </dgm:pt>
    <dgm:pt modelId="{86D3C68C-B73B-4373-8386-C512BCBFD82D}" type="sibTrans" cxnId="{F0F7269B-2814-412F-B505-AD14AF8BDA49}">
      <dgm:prSet/>
      <dgm:spPr/>
      <dgm:t>
        <a:bodyPr/>
        <a:lstStyle/>
        <a:p>
          <a:endParaRPr lang="zh-CN" altLang="en-US"/>
        </a:p>
      </dgm:t>
    </dgm:pt>
    <dgm:pt modelId="{0E994B1A-3EB1-4BDE-863C-5DFB5A848660}">
      <dgm:prSet phldrT="[Text]"/>
      <dgm:spPr/>
      <dgm:t>
        <a:bodyPr/>
        <a:lstStyle/>
        <a:p>
          <a:r>
            <a:rPr lang="en-US" altLang="zh-CN" dirty="0"/>
            <a:t>Something could treat with the ‘data science’ way</a:t>
          </a:r>
          <a:endParaRPr lang="zh-CN" altLang="en-US" dirty="0"/>
        </a:p>
      </dgm:t>
    </dgm:pt>
    <dgm:pt modelId="{11B57932-C972-4909-B9FE-950D26F1E893}" type="parTrans" cxnId="{255CE100-94D9-4C6F-9076-6988DAABD28B}">
      <dgm:prSet/>
      <dgm:spPr/>
      <dgm:t>
        <a:bodyPr/>
        <a:lstStyle/>
        <a:p>
          <a:endParaRPr lang="zh-CN" altLang="en-US"/>
        </a:p>
      </dgm:t>
    </dgm:pt>
    <dgm:pt modelId="{4AACCBCF-9591-40AE-BBB3-17F548E089A3}" type="sibTrans" cxnId="{255CE100-94D9-4C6F-9076-6988DAABD28B}">
      <dgm:prSet/>
      <dgm:spPr/>
      <dgm:t>
        <a:bodyPr/>
        <a:lstStyle/>
        <a:p>
          <a:endParaRPr lang="zh-CN" altLang="en-US"/>
        </a:p>
      </dgm:t>
    </dgm:pt>
    <dgm:pt modelId="{893E5994-D0DD-4F51-BDA6-769E6F4BE25D}">
      <dgm:prSet phldrT="[Text]"/>
      <dgm:spPr/>
      <dgm:t>
        <a:bodyPr/>
        <a:lstStyle/>
        <a:p>
          <a:r>
            <a:rPr lang="en-US" altLang="zh-CN" dirty="0"/>
            <a:t>Basic structure</a:t>
          </a:r>
          <a:endParaRPr lang="zh-CN" altLang="en-US" dirty="0"/>
        </a:p>
      </dgm:t>
    </dgm:pt>
    <dgm:pt modelId="{F416AE1D-7CD2-4099-AD76-35A2B2AAAC97}" type="parTrans" cxnId="{1F89F292-8A8B-485A-A771-CD9F9113511B}">
      <dgm:prSet/>
      <dgm:spPr/>
      <dgm:t>
        <a:bodyPr/>
        <a:lstStyle/>
        <a:p>
          <a:endParaRPr lang="zh-CN" altLang="en-US"/>
        </a:p>
      </dgm:t>
    </dgm:pt>
    <dgm:pt modelId="{EBEBABD3-FF02-4D8A-A1B9-3FC548D36C19}" type="sibTrans" cxnId="{1F89F292-8A8B-485A-A771-CD9F9113511B}">
      <dgm:prSet/>
      <dgm:spPr/>
      <dgm:t>
        <a:bodyPr/>
        <a:lstStyle/>
        <a:p>
          <a:endParaRPr lang="zh-CN" altLang="en-US"/>
        </a:p>
      </dgm:t>
    </dgm:pt>
    <dgm:pt modelId="{0CDA5B2D-8978-4C77-9B80-E4506328B7F6}" type="pres">
      <dgm:prSet presAssocID="{A6D56B3A-7369-42D4-B23F-19CF1C7E3332}" presName="rootnode" presStyleCnt="0">
        <dgm:presLayoutVars>
          <dgm:chMax/>
          <dgm:chPref/>
          <dgm:dir/>
          <dgm:animLvl val="lvl"/>
        </dgm:presLayoutVars>
      </dgm:prSet>
      <dgm:spPr/>
    </dgm:pt>
    <dgm:pt modelId="{D21E8B85-5293-4D95-B8AB-5F630AF789D5}" type="pres">
      <dgm:prSet presAssocID="{91C70B42-33FA-4910-A44B-23AEAB50C005}" presName="composite" presStyleCnt="0"/>
      <dgm:spPr/>
    </dgm:pt>
    <dgm:pt modelId="{D7437024-3A90-45A0-A4EB-AA0EBD8B68EC}" type="pres">
      <dgm:prSet presAssocID="{91C70B42-33FA-4910-A44B-23AEAB50C005}" presName="bentUpArrow1" presStyleLbl="alignImgPlace1" presStyleIdx="0" presStyleCnt="2"/>
      <dgm:spPr/>
    </dgm:pt>
    <dgm:pt modelId="{DA56DC18-9BF9-4845-B330-6086098E4018}" type="pres">
      <dgm:prSet presAssocID="{91C70B42-33FA-4910-A44B-23AEAB50C005}" presName="ParentText" presStyleLbl="node1" presStyleIdx="0" presStyleCnt="3">
        <dgm:presLayoutVars>
          <dgm:chMax val="1"/>
          <dgm:chPref val="1"/>
          <dgm:bulletEnabled val="1"/>
        </dgm:presLayoutVars>
      </dgm:prSet>
      <dgm:spPr/>
    </dgm:pt>
    <dgm:pt modelId="{87199010-C80E-4F0B-8959-1A4915AF3E5B}" type="pres">
      <dgm:prSet presAssocID="{91C70B42-33FA-4910-A44B-23AEAB50C005}" presName="ChildText" presStyleLbl="revTx" presStyleIdx="0" presStyleCnt="3">
        <dgm:presLayoutVars>
          <dgm:chMax val="0"/>
          <dgm:chPref val="0"/>
          <dgm:bulletEnabled val="1"/>
        </dgm:presLayoutVars>
      </dgm:prSet>
      <dgm:spPr/>
    </dgm:pt>
    <dgm:pt modelId="{C55502E5-E199-41B8-A06B-D78018124EF1}" type="pres">
      <dgm:prSet presAssocID="{ACE53D9F-DEDE-4AD8-8939-76284DCAD84E}" presName="sibTrans" presStyleCnt="0"/>
      <dgm:spPr/>
    </dgm:pt>
    <dgm:pt modelId="{91384686-7544-49C7-9B6B-4DA2C8F682E8}" type="pres">
      <dgm:prSet presAssocID="{403E8DED-4B20-45FA-B276-50C90D232DC6}" presName="composite" presStyleCnt="0"/>
      <dgm:spPr/>
    </dgm:pt>
    <dgm:pt modelId="{63267E1F-F50C-4214-98FD-4AEB28D4B890}" type="pres">
      <dgm:prSet presAssocID="{403E8DED-4B20-45FA-B276-50C90D232DC6}" presName="bentUpArrow1" presStyleLbl="alignImgPlace1" presStyleIdx="1" presStyleCnt="2"/>
      <dgm:spPr/>
    </dgm:pt>
    <dgm:pt modelId="{E4ACD54C-E7CE-4F15-B2FA-F6B89AACF430}" type="pres">
      <dgm:prSet presAssocID="{403E8DED-4B20-45FA-B276-50C90D232DC6}" presName="ParentText" presStyleLbl="node1" presStyleIdx="1" presStyleCnt="3">
        <dgm:presLayoutVars>
          <dgm:chMax val="1"/>
          <dgm:chPref val="1"/>
          <dgm:bulletEnabled val="1"/>
        </dgm:presLayoutVars>
      </dgm:prSet>
      <dgm:spPr/>
    </dgm:pt>
    <dgm:pt modelId="{BA73BCDA-3A0E-4558-A04B-54D6B69881E5}" type="pres">
      <dgm:prSet presAssocID="{403E8DED-4B20-45FA-B276-50C90D232DC6}" presName="ChildText" presStyleLbl="revTx" presStyleIdx="1" presStyleCnt="3">
        <dgm:presLayoutVars>
          <dgm:chMax val="0"/>
          <dgm:chPref val="0"/>
          <dgm:bulletEnabled val="1"/>
        </dgm:presLayoutVars>
      </dgm:prSet>
      <dgm:spPr/>
    </dgm:pt>
    <dgm:pt modelId="{4C5871D4-57FD-449F-98BA-7765F85CFD1E}" type="pres">
      <dgm:prSet presAssocID="{809CBE83-1B77-47C3-B8CE-F3171E98892D}" presName="sibTrans" presStyleCnt="0"/>
      <dgm:spPr/>
    </dgm:pt>
    <dgm:pt modelId="{65C0CDAE-CB28-4BE9-8E1C-465190F97CE0}" type="pres">
      <dgm:prSet presAssocID="{D74130D8-4063-412B-9AF7-2ADDF2421D07}" presName="composite" presStyleCnt="0"/>
      <dgm:spPr/>
    </dgm:pt>
    <dgm:pt modelId="{F6CB0042-5A33-49AB-A0CA-49F3882BD4B5}" type="pres">
      <dgm:prSet presAssocID="{D74130D8-4063-412B-9AF7-2ADDF2421D07}" presName="ParentText" presStyleLbl="node1" presStyleIdx="2" presStyleCnt="3">
        <dgm:presLayoutVars>
          <dgm:chMax val="1"/>
          <dgm:chPref val="1"/>
          <dgm:bulletEnabled val="1"/>
        </dgm:presLayoutVars>
      </dgm:prSet>
      <dgm:spPr/>
    </dgm:pt>
    <dgm:pt modelId="{819B0030-9C01-44F0-B79E-B80FE37B258D}" type="pres">
      <dgm:prSet presAssocID="{D74130D8-4063-412B-9AF7-2ADDF2421D07}" presName="FinalChildText" presStyleLbl="revTx" presStyleIdx="2" presStyleCnt="3">
        <dgm:presLayoutVars>
          <dgm:chMax val="0"/>
          <dgm:chPref val="0"/>
          <dgm:bulletEnabled val="1"/>
        </dgm:presLayoutVars>
      </dgm:prSet>
      <dgm:spPr/>
    </dgm:pt>
  </dgm:ptLst>
  <dgm:cxnLst>
    <dgm:cxn modelId="{255CE100-94D9-4C6F-9076-6988DAABD28B}" srcId="{403E8DED-4B20-45FA-B276-50C90D232DC6}" destId="{0E994B1A-3EB1-4BDE-863C-5DFB5A848660}" srcOrd="1" destOrd="0" parTransId="{11B57932-C972-4909-B9FE-950D26F1E893}" sibTransId="{4AACCBCF-9591-40AE-BBB3-17F548E089A3}"/>
    <dgm:cxn modelId="{D5279805-C134-4055-8F43-F5E748EFB928}" srcId="{D74130D8-4063-412B-9AF7-2ADDF2421D07}" destId="{E02CD24C-B6DE-40A3-948B-3349443075B1}" srcOrd="2" destOrd="0" parTransId="{718BB1A2-91A2-40A9-A04D-8E0BEF6FC68C}" sibTransId="{47A397E2-2FD0-4924-ADDD-2F572FC317DA}"/>
    <dgm:cxn modelId="{23C1820A-8E5C-439E-B1A6-743444A37A61}" type="presOf" srcId="{D09807B7-12E4-400D-A441-79EFB53CB9BA}" destId="{819B0030-9C01-44F0-B79E-B80FE37B258D}" srcOrd="0" destOrd="1" presId="urn:microsoft.com/office/officeart/2005/8/layout/StepDownProcess"/>
    <dgm:cxn modelId="{3BDD6210-C81C-415E-96AB-134724EADEBA}" srcId="{A6D56B3A-7369-42D4-B23F-19CF1C7E3332}" destId="{91C70B42-33FA-4910-A44B-23AEAB50C005}" srcOrd="0" destOrd="0" parTransId="{D9CFE5B4-D155-4C93-8FF9-98BE52BB7237}" sibTransId="{ACE53D9F-DEDE-4AD8-8939-76284DCAD84E}"/>
    <dgm:cxn modelId="{0799BE16-10FD-42EA-82EC-687349D382EA}" type="presOf" srcId="{E02CD24C-B6DE-40A3-948B-3349443075B1}" destId="{819B0030-9C01-44F0-B79E-B80FE37B258D}" srcOrd="0" destOrd="2" presId="urn:microsoft.com/office/officeart/2005/8/layout/StepDownProcess"/>
    <dgm:cxn modelId="{5D821026-4C0B-4852-9F14-3E6058C660C0}" type="presOf" srcId="{A3CF1139-C0F9-46DE-B444-1073CAA950D3}" destId="{BA73BCDA-3A0E-4558-A04B-54D6B69881E5}" srcOrd="0" destOrd="0" presId="urn:microsoft.com/office/officeart/2005/8/layout/StepDownProcess"/>
    <dgm:cxn modelId="{FA444339-CEB8-43C2-B22A-49F6225922F0}" type="presOf" srcId="{8A9ED5B3-5AE9-4121-99E2-36D98F71A713}" destId="{87199010-C80E-4F0B-8959-1A4915AF3E5B}" srcOrd="0" destOrd="1" presId="urn:microsoft.com/office/officeart/2005/8/layout/StepDownProcess"/>
    <dgm:cxn modelId="{D5D2123A-3A2F-4D49-AC89-DD26AD01130A}" type="presOf" srcId="{893E5994-D0DD-4F51-BDA6-769E6F4BE25D}" destId="{BA73BCDA-3A0E-4558-A04B-54D6B69881E5}" srcOrd="0" destOrd="2" presId="urn:microsoft.com/office/officeart/2005/8/layout/StepDownProcess"/>
    <dgm:cxn modelId="{53A1793C-F9FE-4017-8087-17D2BB353037}" type="presOf" srcId="{366952E0-0306-4F25-9F33-85CC746B1FC1}" destId="{87199010-C80E-4F0B-8959-1A4915AF3E5B}" srcOrd="0" destOrd="2" presId="urn:microsoft.com/office/officeart/2005/8/layout/StepDownProcess"/>
    <dgm:cxn modelId="{AB73843D-4A8C-4083-9493-F4685EF71367}" type="presOf" srcId="{91C70B42-33FA-4910-A44B-23AEAB50C005}" destId="{DA56DC18-9BF9-4845-B330-6086098E4018}" srcOrd="0" destOrd="0" presId="urn:microsoft.com/office/officeart/2005/8/layout/StepDownProcess"/>
    <dgm:cxn modelId="{6653805E-162F-4D80-A90F-8697E6C212CA}" srcId="{91C70B42-33FA-4910-A44B-23AEAB50C005}" destId="{24893848-D507-4D4F-A7CE-276D20171DF7}" srcOrd="0" destOrd="0" parTransId="{52CB1ECB-AF78-47E1-A100-81EFA4EC6005}" sibTransId="{F46D52F2-1E5A-4036-8B20-29049C23DCE7}"/>
    <dgm:cxn modelId="{FF62D862-936C-4A8F-9DB7-BD17054763BF}" type="presOf" srcId="{48695421-E645-4AF6-A818-DE4C20BA0613}" destId="{819B0030-9C01-44F0-B79E-B80FE37B258D}" srcOrd="0" destOrd="0" presId="urn:microsoft.com/office/officeart/2005/8/layout/StepDownProcess"/>
    <dgm:cxn modelId="{50AD6F43-C14B-40E5-B035-0C106AC60026}" srcId="{D74130D8-4063-412B-9AF7-2ADDF2421D07}" destId="{D09807B7-12E4-400D-A441-79EFB53CB9BA}" srcOrd="1" destOrd="0" parTransId="{EAC50CD4-E522-4635-BB64-14E416831252}" sibTransId="{85B41DAD-DC26-47EA-ADBC-C6AC0D3B1CA8}"/>
    <dgm:cxn modelId="{EBDF416E-CF7D-4D64-96CD-FA90FFC2A5C4}" srcId="{A6D56B3A-7369-42D4-B23F-19CF1C7E3332}" destId="{D74130D8-4063-412B-9AF7-2ADDF2421D07}" srcOrd="2" destOrd="0" parTransId="{B3F160B9-F018-44AB-8C7B-79FAE8C1CF11}" sibTransId="{3BB60CD7-020F-4FBF-9DBD-292D66032B2C}"/>
    <dgm:cxn modelId="{239C3172-4824-4ECE-9289-02EF2E03D830}" srcId="{91C70B42-33FA-4910-A44B-23AEAB50C005}" destId="{366952E0-0306-4F25-9F33-85CC746B1FC1}" srcOrd="2" destOrd="0" parTransId="{CF014AAD-B577-4EEE-951A-0F3D58505EC9}" sibTransId="{53D9ABAE-034E-4ED8-900F-7AE44E0D5B9B}"/>
    <dgm:cxn modelId="{06AD8976-458F-4E62-B4BD-7F6EEA87BA46}" type="presOf" srcId="{A6D56B3A-7369-42D4-B23F-19CF1C7E3332}" destId="{0CDA5B2D-8978-4C77-9B80-E4506328B7F6}" srcOrd="0" destOrd="0" presId="urn:microsoft.com/office/officeart/2005/8/layout/StepDownProcess"/>
    <dgm:cxn modelId="{36CFFC77-15C0-43C9-AC2D-0E2730A9B270}" srcId="{D74130D8-4063-412B-9AF7-2ADDF2421D07}" destId="{48695421-E645-4AF6-A818-DE4C20BA0613}" srcOrd="0" destOrd="0" parTransId="{1243F7EB-5253-403B-8746-650C19985FFB}" sibTransId="{CF6CCC14-CABE-4C96-9F93-26FAE02AD75A}"/>
    <dgm:cxn modelId="{C12E3579-093A-4A79-AF42-985C6A73DBFC}" type="presOf" srcId="{403E8DED-4B20-45FA-B276-50C90D232DC6}" destId="{E4ACD54C-E7CE-4F15-B2FA-F6B89AACF430}" srcOrd="0" destOrd="0" presId="urn:microsoft.com/office/officeart/2005/8/layout/StepDownProcess"/>
    <dgm:cxn modelId="{E8A3BF8C-203B-4EFE-A2A3-FB88509995B3}" srcId="{A6D56B3A-7369-42D4-B23F-19CF1C7E3332}" destId="{403E8DED-4B20-45FA-B276-50C90D232DC6}" srcOrd="1" destOrd="0" parTransId="{C5644F28-F54B-4C39-962F-3E34771CC036}" sibTransId="{809CBE83-1B77-47C3-B8CE-F3171E98892D}"/>
    <dgm:cxn modelId="{7277D18C-96B0-4AA0-826F-15927E806A9E}" type="presOf" srcId="{76E92B1B-D795-4060-A7B5-D8502D222307}" destId="{819B0030-9C01-44F0-B79E-B80FE37B258D}" srcOrd="0" destOrd="4" presId="urn:microsoft.com/office/officeart/2005/8/layout/StepDownProcess"/>
    <dgm:cxn modelId="{25A5BD8D-E5FC-4A86-8FC6-C8F33333D9DA}" type="presOf" srcId="{91275B3E-21C9-40FB-8879-3226EE71A715}" destId="{819B0030-9C01-44F0-B79E-B80FE37B258D}" srcOrd="0" destOrd="3" presId="urn:microsoft.com/office/officeart/2005/8/layout/StepDownProcess"/>
    <dgm:cxn modelId="{1F89F292-8A8B-485A-A771-CD9F9113511B}" srcId="{403E8DED-4B20-45FA-B276-50C90D232DC6}" destId="{893E5994-D0DD-4F51-BDA6-769E6F4BE25D}" srcOrd="2" destOrd="0" parTransId="{F416AE1D-7CD2-4099-AD76-35A2B2AAAC97}" sibTransId="{EBEBABD3-FF02-4D8A-A1B9-3FC548D36C19}"/>
    <dgm:cxn modelId="{C8409F93-4988-4485-856D-2E0FAE65B037}" type="presOf" srcId="{0E994B1A-3EB1-4BDE-863C-5DFB5A848660}" destId="{BA73BCDA-3A0E-4558-A04B-54D6B69881E5}" srcOrd="0" destOrd="1" presId="urn:microsoft.com/office/officeart/2005/8/layout/StepDownProcess"/>
    <dgm:cxn modelId="{168BD898-E219-4409-9874-D22191F7956D}" srcId="{91C70B42-33FA-4910-A44B-23AEAB50C005}" destId="{8A9ED5B3-5AE9-4121-99E2-36D98F71A713}" srcOrd="1" destOrd="0" parTransId="{FC272659-EBC1-4442-A0ED-F525E8DFEA94}" sibTransId="{5C6D108F-E9CB-4372-8EAF-1BDBC7C0B2A0}"/>
    <dgm:cxn modelId="{F0F7269B-2814-412F-B505-AD14AF8BDA49}" srcId="{D74130D8-4063-412B-9AF7-2ADDF2421D07}" destId="{76E92B1B-D795-4060-A7B5-D8502D222307}" srcOrd="4" destOrd="0" parTransId="{2B3285D6-6A9A-4576-B0B4-D84E52FF289A}" sibTransId="{86D3C68C-B73B-4373-8386-C512BCBFD82D}"/>
    <dgm:cxn modelId="{BC00B0AF-75AE-4123-8507-1032F9D69AB1}" type="presOf" srcId="{D74130D8-4063-412B-9AF7-2ADDF2421D07}" destId="{F6CB0042-5A33-49AB-A0CA-49F3882BD4B5}" srcOrd="0" destOrd="0" presId="urn:microsoft.com/office/officeart/2005/8/layout/StepDownProcess"/>
    <dgm:cxn modelId="{4DC7CFC8-3C76-4207-BCE1-9964739BEC13}" type="presOf" srcId="{24893848-D507-4D4F-A7CE-276D20171DF7}" destId="{87199010-C80E-4F0B-8959-1A4915AF3E5B}" srcOrd="0" destOrd="0" presId="urn:microsoft.com/office/officeart/2005/8/layout/StepDownProcess"/>
    <dgm:cxn modelId="{54E571D1-746F-4F70-B787-E4B620F599A4}" srcId="{403E8DED-4B20-45FA-B276-50C90D232DC6}" destId="{A3CF1139-C0F9-46DE-B444-1073CAA950D3}" srcOrd="0" destOrd="0" parTransId="{AB65502D-6B8F-42C9-9661-DB10CD9915E2}" sibTransId="{B176D29E-5EA8-43CD-A505-F2617F0D8E05}"/>
    <dgm:cxn modelId="{7EDFABE9-2627-4231-9F2C-D42FBDD3AD35}" srcId="{D74130D8-4063-412B-9AF7-2ADDF2421D07}" destId="{91275B3E-21C9-40FB-8879-3226EE71A715}" srcOrd="3" destOrd="0" parTransId="{4B60350C-CF08-4FDD-B662-375C84BE6C89}" sibTransId="{883407D8-56BB-41C2-AB43-99AC9C226335}"/>
    <dgm:cxn modelId="{20042428-912C-4E91-A49C-D735C7082CE9}" type="presParOf" srcId="{0CDA5B2D-8978-4C77-9B80-E4506328B7F6}" destId="{D21E8B85-5293-4D95-B8AB-5F630AF789D5}" srcOrd="0" destOrd="0" presId="urn:microsoft.com/office/officeart/2005/8/layout/StepDownProcess"/>
    <dgm:cxn modelId="{F8E614E9-F90E-4653-93B7-5EF5E632BFEA}" type="presParOf" srcId="{D21E8B85-5293-4D95-B8AB-5F630AF789D5}" destId="{D7437024-3A90-45A0-A4EB-AA0EBD8B68EC}" srcOrd="0" destOrd="0" presId="urn:microsoft.com/office/officeart/2005/8/layout/StepDownProcess"/>
    <dgm:cxn modelId="{CDC4A3D7-2564-4372-A1AA-D5A17370F3F7}" type="presParOf" srcId="{D21E8B85-5293-4D95-B8AB-5F630AF789D5}" destId="{DA56DC18-9BF9-4845-B330-6086098E4018}" srcOrd="1" destOrd="0" presId="urn:microsoft.com/office/officeart/2005/8/layout/StepDownProcess"/>
    <dgm:cxn modelId="{6A702D15-F175-4CB6-8767-9D30F6CC032C}" type="presParOf" srcId="{D21E8B85-5293-4D95-B8AB-5F630AF789D5}" destId="{87199010-C80E-4F0B-8959-1A4915AF3E5B}" srcOrd="2" destOrd="0" presId="urn:microsoft.com/office/officeart/2005/8/layout/StepDownProcess"/>
    <dgm:cxn modelId="{268738BD-5AA5-4FE3-A9C3-F56914C756FB}" type="presParOf" srcId="{0CDA5B2D-8978-4C77-9B80-E4506328B7F6}" destId="{C55502E5-E199-41B8-A06B-D78018124EF1}" srcOrd="1" destOrd="0" presId="urn:microsoft.com/office/officeart/2005/8/layout/StepDownProcess"/>
    <dgm:cxn modelId="{BDA5C2D9-8AE7-4526-B116-D8E866DDB067}" type="presParOf" srcId="{0CDA5B2D-8978-4C77-9B80-E4506328B7F6}" destId="{91384686-7544-49C7-9B6B-4DA2C8F682E8}" srcOrd="2" destOrd="0" presId="urn:microsoft.com/office/officeart/2005/8/layout/StepDownProcess"/>
    <dgm:cxn modelId="{D49B7BAC-C3CD-4A7E-B609-A1F8C3EA7702}" type="presParOf" srcId="{91384686-7544-49C7-9B6B-4DA2C8F682E8}" destId="{63267E1F-F50C-4214-98FD-4AEB28D4B890}" srcOrd="0" destOrd="0" presId="urn:microsoft.com/office/officeart/2005/8/layout/StepDownProcess"/>
    <dgm:cxn modelId="{DC1CA4D1-9E2E-4D84-A740-AA1A9F5131ED}" type="presParOf" srcId="{91384686-7544-49C7-9B6B-4DA2C8F682E8}" destId="{E4ACD54C-E7CE-4F15-B2FA-F6B89AACF430}" srcOrd="1" destOrd="0" presId="urn:microsoft.com/office/officeart/2005/8/layout/StepDownProcess"/>
    <dgm:cxn modelId="{72E20468-D30B-4218-A567-E05DA29D0F5B}" type="presParOf" srcId="{91384686-7544-49C7-9B6B-4DA2C8F682E8}" destId="{BA73BCDA-3A0E-4558-A04B-54D6B69881E5}" srcOrd="2" destOrd="0" presId="urn:microsoft.com/office/officeart/2005/8/layout/StepDownProcess"/>
    <dgm:cxn modelId="{BB2B8E03-56CB-4AC5-9DFC-D3212BF7A682}" type="presParOf" srcId="{0CDA5B2D-8978-4C77-9B80-E4506328B7F6}" destId="{4C5871D4-57FD-449F-98BA-7765F85CFD1E}" srcOrd="3" destOrd="0" presId="urn:microsoft.com/office/officeart/2005/8/layout/StepDownProcess"/>
    <dgm:cxn modelId="{4D5535A2-A56A-489E-90F3-484D4C8DCAF2}" type="presParOf" srcId="{0CDA5B2D-8978-4C77-9B80-E4506328B7F6}" destId="{65C0CDAE-CB28-4BE9-8E1C-465190F97CE0}" srcOrd="4" destOrd="0" presId="urn:microsoft.com/office/officeart/2005/8/layout/StepDownProcess"/>
    <dgm:cxn modelId="{BAD0D131-4877-45DB-82AC-D55B1F066EAB}" type="presParOf" srcId="{65C0CDAE-CB28-4BE9-8E1C-465190F97CE0}" destId="{F6CB0042-5A33-49AB-A0CA-49F3882BD4B5}" srcOrd="0" destOrd="0" presId="urn:microsoft.com/office/officeart/2005/8/layout/StepDownProcess"/>
    <dgm:cxn modelId="{D9B75E61-965B-4FDD-9408-6D9AD6D28EF9}" type="presParOf" srcId="{65C0CDAE-CB28-4BE9-8E1C-465190F97CE0}" destId="{819B0030-9C01-44F0-B79E-B80FE37B258D}"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D85EF7-84D5-4433-AA44-7BED16911B59}"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1D8E42DE-DF09-4D8D-B3D3-4B9A1F446DA2}">
      <dgm:prSet phldrT="[Text]"/>
      <dgm:spPr/>
      <dgm:t>
        <a:bodyPr/>
        <a:lstStyle/>
        <a:p>
          <a:r>
            <a:rPr lang="en-US" altLang="zh-CN" dirty="0"/>
            <a:t>Data</a:t>
          </a:r>
        </a:p>
      </dgm:t>
    </dgm:pt>
    <dgm:pt modelId="{9CE6DF3E-D5ED-4139-9079-F47F837D92F3}" type="parTrans" cxnId="{844B1835-F439-448A-94C7-67466EBF37B2}">
      <dgm:prSet/>
      <dgm:spPr/>
      <dgm:t>
        <a:bodyPr/>
        <a:lstStyle/>
        <a:p>
          <a:endParaRPr lang="en-US"/>
        </a:p>
      </dgm:t>
    </dgm:pt>
    <dgm:pt modelId="{6865ED8D-4D95-459C-8038-E91EC38519C2}" type="sibTrans" cxnId="{844B1835-F439-448A-94C7-67466EBF37B2}">
      <dgm:prSet/>
      <dgm:spPr/>
      <dgm:t>
        <a:bodyPr/>
        <a:lstStyle/>
        <a:p>
          <a:endParaRPr lang="en-US"/>
        </a:p>
      </dgm:t>
    </dgm:pt>
    <dgm:pt modelId="{F4CA342B-5DF7-4E56-B877-6CCA3C01414C}">
      <dgm:prSet phldrT="[Text]"/>
      <dgm:spPr/>
      <dgm:t>
        <a:bodyPr/>
        <a:lstStyle/>
        <a:p>
          <a:r>
            <a:rPr lang="en-US" altLang="zh-CN" dirty="0"/>
            <a:t>Batch of sample w/ similar contaminants (Type A)</a:t>
          </a:r>
          <a:endParaRPr lang="en-US" dirty="0"/>
        </a:p>
      </dgm:t>
    </dgm:pt>
    <dgm:pt modelId="{89909A0D-13FA-4886-8CBD-72DC07D3E9BA}" type="parTrans" cxnId="{64371142-611F-4567-8982-9494D2A867FD}">
      <dgm:prSet/>
      <dgm:spPr/>
      <dgm:t>
        <a:bodyPr/>
        <a:lstStyle/>
        <a:p>
          <a:endParaRPr lang="en-US"/>
        </a:p>
      </dgm:t>
    </dgm:pt>
    <dgm:pt modelId="{C2E4A229-4A38-4F51-8371-B3C540659E3F}" type="sibTrans" cxnId="{64371142-611F-4567-8982-9494D2A867FD}">
      <dgm:prSet/>
      <dgm:spPr/>
      <dgm:t>
        <a:bodyPr/>
        <a:lstStyle/>
        <a:p>
          <a:endParaRPr lang="en-US"/>
        </a:p>
      </dgm:t>
    </dgm:pt>
    <dgm:pt modelId="{61C0727C-8E2A-434B-BADB-E4C14CA11E12}">
      <dgm:prSet phldrT="[Text]"/>
      <dgm:spPr/>
      <dgm:t>
        <a:bodyPr/>
        <a:lstStyle/>
        <a:p>
          <a:r>
            <a:rPr lang="en-US" dirty="0"/>
            <a:t>Decide clusters in MS1</a:t>
          </a:r>
        </a:p>
      </dgm:t>
    </dgm:pt>
    <dgm:pt modelId="{BA4A8112-E375-426B-89B9-D8EAB7CE7969}" type="parTrans" cxnId="{80C11AE7-5D6C-4B5C-A5B8-2C8A60C582D7}">
      <dgm:prSet/>
      <dgm:spPr/>
      <dgm:t>
        <a:bodyPr/>
        <a:lstStyle/>
        <a:p>
          <a:endParaRPr lang="en-US"/>
        </a:p>
      </dgm:t>
    </dgm:pt>
    <dgm:pt modelId="{12CB9C8B-E3FE-4EE3-81C3-1F66AB13A093}" type="sibTrans" cxnId="{80C11AE7-5D6C-4B5C-A5B8-2C8A60C582D7}">
      <dgm:prSet/>
      <dgm:spPr/>
      <dgm:t>
        <a:bodyPr/>
        <a:lstStyle/>
        <a:p>
          <a:endParaRPr lang="en-US"/>
        </a:p>
      </dgm:t>
    </dgm:pt>
    <dgm:pt modelId="{EEE02D42-DF9F-4EDE-92F5-68EE5C15F0FD}">
      <dgm:prSet phldrT="[Text]"/>
      <dgm:spPr/>
      <dgm:t>
        <a:bodyPr/>
        <a:lstStyle/>
        <a:p>
          <a:r>
            <a:rPr lang="en-US" dirty="0"/>
            <a:t>A:</a:t>
          </a:r>
        </a:p>
      </dgm:t>
    </dgm:pt>
    <dgm:pt modelId="{E3CFD0C4-8BBA-45EE-82C9-E798FD87A489}" type="parTrans" cxnId="{C1E90BD3-C986-4B20-A617-BDB5476544B6}">
      <dgm:prSet/>
      <dgm:spPr/>
      <dgm:t>
        <a:bodyPr/>
        <a:lstStyle/>
        <a:p>
          <a:endParaRPr lang="en-US"/>
        </a:p>
      </dgm:t>
    </dgm:pt>
    <dgm:pt modelId="{DA165065-E5ED-4F85-968E-64218941CD97}" type="sibTrans" cxnId="{C1E90BD3-C986-4B20-A617-BDB5476544B6}">
      <dgm:prSet/>
      <dgm:spPr/>
      <dgm:t>
        <a:bodyPr/>
        <a:lstStyle/>
        <a:p>
          <a:endParaRPr lang="en-US"/>
        </a:p>
      </dgm:t>
    </dgm:pt>
    <dgm:pt modelId="{10B366F2-5A35-4C7B-866E-66F60CEAA5EB}">
      <dgm:prSet phldrT="[Text]"/>
      <dgm:spPr/>
      <dgm:t>
        <a:bodyPr/>
        <a:lstStyle/>
        <a:p>
          <a:r>
            <a:rPr lang="en-US" dirty="0"/>
            <a:t>Apply the cluster on to new dataset</a:t>
          </a:r>
        </a:p>
      </dgm:t>
    </dgm:pt>
    <dgm:pt modelId="{6573BBDB-AF3D-4766-86CD-C8434385A33D}" type="parTrans" cxnId="{A74AE322-4179-4A07-AAB2-DC971B5B6F44}">
      <dgm:prSet/>
      <dgm:spPr/>
      <dgm:t>
        <a:bodyPr/>
        <a:lstStyle/>
        <a:p>
          <a:endParaRPr lang="en-US"/>
        </a:p>
      </dgm:t>
    </dgm:pt>
    <dgm:pt modelId="{46719D74-BD8B-4342-A1BC-BC050029C05F}" type="sibTrans" cxnId="{A74AE322-4179-4A07-AAB2-DC971B5B6F44}">
      <dgm:prSet/>
      <dgm:spPr/>
      <dgm:t>
        <a:bodyPr/>
        <a:lstStyle/>
        <a:p>
          <a:endParaRPr lang="en-US"/>
        </a:p>
      </dgm:t>
    </dgm:pt>
    <dgm:pt modelId="{FBD24398-6674-451F-B499-433E7FBCF061}">
      <dgm:prSet phldrT="[Text]"/>
      <dgm:spPr/>
      <dgm:t>
        <a:bodyPr/>
        <a:lstStyle/>
        <a:p>
          <a:r>
            <a:rPr lang="en-US" dirty="0"/>
            <a:t>Use the cluster information to decide compounds</a:t>
          </a:r>
        </a:p>
      </dgm:t>
    </dgm:pt>
    <dgm:pt modelId="{FBE3AFCB-884D-4C04-832C-F2725F273C8C}" type="parTrans" cxnId="{5D12BA16-75D1-4AB8-9AA9-BC9D3EE30BA5}">
      <dgm:prSet/>
      <dgm:spPr/>
      <dgm:t>
        <a:bodyPr/>
        <a:lstStyle/>
        <a:p>
          <a:endParaRPr lang="en-US"/>
        </a:p>
      </dgm:t>
    </dgm:pt>
    <dgm:pt modelId="{5F242C66-2AC1-4D76-AE2B-EC0CA4A3A7C9}" type="sibTrans" cxnId="{5D12BA16-75D1-4AB8-9AA9-BC9D3EE30BA5}">
      <dgm:prSet/>
      <dgm:spPr/>
      <dgm:t>
        <a:bodyPr/>
        <a:lstStyle/>
        <a:p>
          <a:endParaRPr lang="en-US"/>
        </a:p>
      </dgm:t>
    </dgm:pt>
    <dgm:pt modelId="{DB7A610D-2BB9-4680-ACDA-57B42C2A37AE}">
      <dgm:prSet phldrT="[Text]"/>
      <dgm:spPr/>
      <dgm:t>
        <a:bodyPr/>
        <a:lstStyle/>
        <a:p>
          <a:r>
            <a:rPr lang="en-US" dirty="0"/>
            <a:t>Or ‘Simple’ and ‘Fusion’ sample (Type B)</a:t>
          </a:r>
        </a:p>
      </dgm:t>
    </dgm:pt>
    <dgm:pt modelId="{D20BB9AC-F25A-4DE1-96E3-594543E51591}" type="parTrans" cxnId="{B2A1448D-2D67-4CB5-B79B-188BC1D81336}">
      <dgm:prSet/>
      <dgm:spPr/>
      <dgm:t>
        <a:bodyPr/>
        <a:lstStyle/>
        <a:p>
          <a:endParaRPr lang="en-US"/>
        </a:p>
      </dgm:t>
    </dgm:pt>
    <dgm:pt modelId="{165B91AB-E651-4AC6-AD38-75857EBB0194}" type="sibTrans" cxnId="{B2A1448D-2D67-4CB5-B79B-188BC1D81336}">
      <dgm:prSet/>
      <dgm:spPr/>
      <dgm:t>
        <a:bodyPr/>
        <a:lstStyle/>
        <a:p>
          <a:endParaRPr lang="en-US"/>
        </a:p>
      </dgm:t>
    </dgm:pt>
    <dgm:pt modelId="{6D6FD79B-ED2D-45F4-A4FC-D8698C632F6F}">
      <dgm:prSet phldrT="[Text]"/>
      <dgm:spPr/>
      <dgm:t>
        <a:bodyPr/>
        <a:lstStyle/>
        <a:p>
          <a:r>
            <a:rPr lang="en-US" dirty="0"/>
            <a:t>2. by structure/chemical group(preliminary ID needed)</a:t>
          </a:r>
        </a:p>
      </dgm:t>
    </dgm:pt>
    <dgm:pt modelId="{6162D38E-83BF-4C6D-BF7E-A6847818F87A}" type="parTrans" cxnId="{EBA43C8E-5F13-42D6-82B8-E87CFCDC7CFD}">
      <dgm:prSet/>
      <dgm:spPr/>
      <dgm:t>
        <a:bodyPr/>
        <a:lstStyle/>
        <a:p>
          <a:endParaRPr lang="en-US"/>
        </a:p>
      </dgm:t>
    </dgm:pt>
    <dgm:pt modelId="{1BB4D96B-77FC-433A-863E-52B38827D425}" type="sibTrans" cxnId="{EBA43C8E-5F13-42D6-82B8-E87CFCDC7CFD}">
      <dgm:prSet/>
      <dgm:spPr/>
      <dgm:t>
        <a:bodyPr/>
        <a:lstStyle/>
        <a:p>
          <a:endParaRPr lang="en-US"/>
        </a:p>
      </dgm:t>
    </dgm:pt>
    <dgm:pt modelId="{FE3EE953-882B-488D-BD4F-A1000105362C}">
      <dgm:prSet phldrT="[Text]"/>
      <dgm:spPr/>
      <dgm:t>
        <a:bodyPr/>
        <a:lstStyle/>
        <a:p>
          <a:r>
            <a:rPr lang="en-US" dirty="0"/>
            <a:t>1. by nearest neighbors</a:t>
          </a:r>
        </a:p>
      </dgm:t>
    </dgm:pt>
    <dgm:pt modelId="{10DCB035-7407-4615-8141-65A3E8082C3F}" type="parTrans" cxnId="{958AEA43-8C31-4CED-9E86-E83DE96B6320}">
      <dgm:prSet/>
      <dgm:spPr/>
      <dgm:t>
        <a:bodyPr/>
        <a:lstStyle/>
        <a:p>
          <a:endParaRPr lang="en-US"/>
        </a:p>
      </dgm:t>
    </dgm:pt>
    <dgm:pt modelId="{ED9D69E5-9549-48B0-8801-669D4B14FD96}" type="sibTrans" cxnId="{958AEA43-8C31-4CED-9E86-E83DE96B6320}">
      <dgm:prSet/>
      <dgm:spPr/>
      <dgm:t>
        <a:bodyPr/>
        <a:lstStyle/>
        <a:p>
          <a:endParaRPr lang="en-US"/>
        </a:p>
      </dgm:t>
    </dgm:pt>
    <dgm:pt modelId="{1471A777-943E-46B8-981F-F07EBFA94898}">
      <dgm:prSet phldrT="[Text]"/>
      <dgm:spPr/>
      <dgm:t>
        <a:bodyPr/>
        <a:lstStyle/>
        <a:p>
          <a:r>
            <a:rPr lang="en-US" dirty="0"/>
            <a:t>B: by cluster from ‘simple’ group</a:t>
          </a:r>
        </a:p>
      </dgm:t>
    </dgm:pt>
    <dgm:pt modelId="{5BE509E5-A595-4409-93EA-5410D1E99E95}" type="parTrans" cxnId="{DCB17CB7-1581-4233-AE28-B25580789E32}">
      <dgm:prSet/>
      <dgm:spPr/>
      <dgm:t>
        <a:bodyPr/>
        <a:lstStyle/>
        <a:p>
          <a:endParaRPr lang="en-US"/>
        </a:p>
      </dgm:t>
    </dgm:pt>
    <dgm:pt modelId="{C0C2814B-93B8-4615-894D-ABD3C10D659D}" type="sibTrans" cxnId="{DCB17CB7-1581-4233-AE28-B25580789E32}">
      <dgm:prSet/>
      <dgm:spPr/>
      <dgm:t>
        <a:bodyPr/>
        <a:lstStyle/>
        <a:p>
          <a:endParaRPr lang="en-US"/>
        </a:p>
      </dgm:t>
    </dgm:pt>
    <dgm:pt modelId="{3C433F6C-E1BE-4FD0-82DB-3C1FDD635786}" type="pres">
      <dgm:prSet presAssocID="{1CD85EF7-84D5-4433-AA44-7BED16911B59}" presName="rootnode" presStyleCnt="0">
        <dgm:presLayoutVars>
          <dgm:chMax/>
          <dgm:chPref/>
          <dgm:dir/>
          <dgm:animLvl val="lvl"/>
        </dgm:presLayoutVars>
      </dgm:prSet>
      <dgm:spPr/>
    </dgm:pt>
    <dgm:pt modelId="{5E7765D6-B072-4283-97B0-887084471DE9}" type="pres">
      <dgm:prSet presAssocID="{1D8E42DE-DF09-4D8D-B3D3-4B9A1F446DA2}" presName="composite" presStyleCnt="0"/>
      <dgm:spPr/>
    </dgm:pt>
    <dgm:pt modelId="{6D6C65D9-00EA-4C23-8712-029FA0ED8AEA}" type="pres">
      <dgm:prSet presAssocID="{1D8E42DE-DF09-4D8D-B3D3-4B9A1F446DA2}" presName="LShape" presStyleLbl="alignNode1" presStyleIdx="0" presStyleCnt="5"/>
      <dgm:spPr/>
    </dgm:pt>
    <dgm:pt modelId="{34C84F18-7D71-448E-AFAC-65D30E6DE6C6}" type="pres">
      <dgm:prSet presAssocID="{1D8E42DE-DF09-4D8D-B3D3-4B9A1F446DA2}" presName="ParentText" presStyleLbl="revTx" presStyleIdx="0" presStyleCnt="3">
        <dgm:presLayoutVars>
          <dgm:chMax val="0"/>
          <dgm:chPref val="0"/>
          <dgm:bulletEnabled val="1"/>
        </dgm:presLayoutVars>
      </dgm:prSet>
      <dgm:spPr/>
    </dgm:pt>
    <dgm:pt modelId="{FF596833-11DA-4D45-89CD-A419816C0F0C}" type="pres">
      <dgm:prSet presAssocID="{1D8E42DE-DF09-4D8D-B3D3-4B9A1F446DA2}" presName="Triangle" presStyleLbl="alignNode1" presStyleIdx="1" presStyleCnt="5"/>
      <dgm:spPr/>
    </dgm:pt>
    <dgm:pt modelId="{12CCF861-33AF-4CEB-A7DF-071186E0675D}" type="pres">
      <dgm:prSet presAssocID="{6865ED8D-4D95-459C-8038-E91EC38519C2}" presName="sibTrans" presStyleCnt="0"/>
      <dgm:spPr/>
    </dgm:pt>
    <dgm:pt modelId="{58180E2F-36DE-41CF-ADD4-60DC2544303B}" type="pres">
      <dgm:prSet presAssocID="{6865ED8D-4D95-459C-8038-E91EC38519C2}" presName="space" presStyleCnt="0"/>
      <dgm:spPr/>
    </dgm:pt>
    <dgm:pt modelId="{57BE826A-5C88-4044-A8D2-3E417272A1AF}" type="pres">
      <dgm:prSet presAssocID="{61C0727C-8E2A-434B-BADB-E4C14CA11E12}" presName="composite" presStyleCnt="0"/>
      <dgm:spPr/>
    </dgm:pt>
    <dgm:pt modelId="{34A8CEA3-8F00-4B40-8E2F-6062B6F83CAA}" type="pres">
      <dgm:prSet presAssocID="{61C0727C-8E2A-434B-BADB-E4C14CA11E12}" presName="LShape" presStyleLbl="alignNode1" presStyleIdx="2" presStyleCnt="5"/>
      <dgm:spPr/>
    </dgm:pt>
    <dgm:pt modelId="{5D0F17E6-2C70-439C-8F49-EEAF0DE6E006}" type="pres">
      <dgm:prSet presAssocID="{61C0727C-8E2A-434B-BADB-E4C14CA11E12}" presName="ParentText" presStyleLbl="revTx" presStyleIdx="1" presStyleCnt="3">
        <dgm:presLayoutVars>
          <dgm:chMax val="0"/>
          <dgm:chPref val="0"/>
          <dgm:bulletEnabled val="1"/>
        </dgm:presLayoutVars>
      </dgm:prSet>
      <dgm:spPr/>
    </dgm:pt>
    <dgm:pt modelId="{AF875C7A-E68C-49E2-B911-B9E1EDE6C30B}" type="pres">
      <dgm:prSet presAssocID="{61C0727C-8E2A-434B-BADB-E4C14CA11E12}" presName="Triangle" presStyleLbl="alignNode1" presStyleIdx="3" presStyleCnt="5"/>
      <dgm:spPr/>
    </dgm:pt>
    <dgm:pt modelId="{16C22544-D795-4C5F-BB16-0E2F427C01F4}" type="pres">
      <dgm:prSet presAssocID="{12CB9C8B-E3FE-4EE3-81C3-1F66AB13A093}" presName="sibTrans" presStyleCnt="0"/>
      <dgm:spPr/>
    </dgm:pt>
    <dgm:pt modelId="{2290A8EC-7681-49A2-9EAC-5B95A9E38FDD}" type="pres">
      <dgm:prSet presAssocID="{12CB9C8B-E3FE-4EE3-81C3-1F66AB13A093}" presName="space" presStyleCnt="0"/>
      <dgm:spPr/>
    </dgm:pt>
    <dgm:pt modelId="{F73D15BA-25A7-44C7-8F89-216091DAC1DC}" type="pres">
      <dgm:prSet presAssocID="{10B366F2-5A35-4C7B-866E-66F60CEAA5EB}" presName="composite" presStyleCnt="0"/>
      <dgm:spPr/>
    </dgm:pt>
    <dgm:pt modelId="{0D4B7EFF-96D5-4340-B9CF-1FDC3554B6ED}" type="pres">
      <dgm:prSet presAssocID="{10B366F2-5A35-4C7B-866E-66F60CEAA5EB}" presName="LShape" presStyleLbl="alignNode1" presStyleIdx="4" presStyleCnt="5"/>
      <dgm:spPr/>
    </dgm:pt>
    <dgm:pt modelId="{2A4B1752-93AD-4CAA-AB4C-E20FB3AE3243}" type="pres">
      <dgm:prSet presAssocID="{10B366F2-5A35-4C7B-866E-66F60CEAA5EB}" presName="ParentText" presStyleLbl="revTx" presStyleIdx="2" presStyleCnt="3">
        <dgm:presLayoutVars>
          <dgm:chMax val="0"/>
          <dgm:chPref val="0"/>
          <dgm:bulletEnabled val="1"/>
        </dgm:presLayoutVars>
      </dgm:prSet>
      <dgm:spPr/>
    </dgm:pt>
  </dgm:ptLst>
  <dgm:cxnLst>
    <dgm:cxn modelId="{5D12BA16-75D1-4AB8-9AA9-BC9D3EE30BA5}" srcId="{10B366F2-5A35-4C7B-866E-66F60CEAA5EB}" destId="{FBD24398-6674-451F-B499-433E7FBCF061}" srcOrd="0" destOrd="0" parTransId="{FBE3AFCB-884D-4C04-832C-F2725F273C8C}" sibTransId="{5F242C66-2AC1-4D76-AE2B-EC0CA4A3A7C9}"/>
    <dgm:cxn modelId="{A74AE322-4179-4A07-AAB2-DC971B5B6F44}" srcId="{1CD85EF7-84D5-4433-AA44-7BED16911B59}" destId="{10B366F2-5A35-4C7B-866E-66F60CEAA5EB}" srcOrd="2" destOrd="0" parTransId="{6573BBDB-AF3D-4766-86CD-C8434385A33D}" sibTransId="{46719D74-BD8B-4342-A1BC-BC050029C05F}"/>
    <dgm:cxn modelId="{32E0CA33-2167-4FCB-9463-396962BF17A2}" type="presOf" srcId="{10B366F2-5A35-4C7B-866E-66F60CEAA5EB}" destId="{2A4B1752-93AD-4CAA-AB4C-E20FB3AE3243}" srcOrd="0" destOrd="0" presId="urn:microsoft.com/office/officeart/2009/3/layout/StepUpProcess"/>
    <dgm:cxn modelId="{844B1835-F439-448A-94C7-67466EBF37B2}" srcId="{1CD85EF7-84D5-4433-AA44-7BED16911B59}" destId="{1D8E42DE-DF09-4D8D-B3D3-4B9A1F446DA2}" srcOrd="0" destOrd="0" parTransId="{9CE6DF3E-D5ED-4139-9079-F47F837D92F3}" sibTransId="{6865ED8D-4D95-459C-8038-E91EC38519C2}"/>
    <dgm:cxn modelId="{64371142-611F-4567-8982-9494D2A867FD}" srcId="{1D8E42DE-DF09-4D8D-B3D3-4B9A1F446DA2}" destId="{F4CA342B-5DF7-4E56-B877-6CCA3C01414C}" srcOrd="0" destOrd="0" parTransId="{89909A0D-13FA-4886-8CBD-72DC07D3E9BA}" sibTransId="{C2E4A229-4A38-4F51-8371-B3C540659E3F}"/>
    <dgm:cxn modelId="{958AEA43-8C31-4CED-9E86-E83DE96B6320}" srcId="{EEE02D42-DF9F-4EDE-92F5-68EE5C15F0FD}" destId="{FE3EE953-882B-488D-BD4F-A1000105362C}" srcOrd="0" destOrd="0" parTransId="{10DCB035-7407-4615-8141-65A3E8082C3F}" sibTransId="{ED9D69E5-9549-48B0-8801-669D4B14FD96}"/>
    <dgm:cxn modelId="{1F072C69-37F5-4F8D-9A23-BC1B7F08DC41}" type="presOf" srcId="{1CD85EF7-84D5-4433-AA44-7BED16911B59}" destId="{3C433F6C-E1BE-4FD0-82DB-3C1FDD635786}" srcOrd="0" destOrd="0" presId="urn:microsoft.com/office/officeart/2009/3/layout/StepUpProcess"/>
    <dgm:cxn modelId="{82CAB676-A900-4DB7-BD44-AC5793BEC295}" type="presOf" srcId="{6D6FD79B-ED2D-45F4-A4FC-D8698C632F6F}" destId="{5D0F17E6-2C70-439C-8F49-EEAF0DE6E006}" srcOrd="0" destOrd="3" presId="urn:microsoft.com/office/officeart/2009/3/layout/StepUpProcess"/>
    <dgm:cxn modelId="{67466078-6C9B-4B27-B3F8-B6940F9AA400}" type="presOf" srcId="{FBD24398-6674-451F-B499-433E7FBCF061}" destId="{2A4B1752-93AD-4CAA-AB4C-E20FB3AE3243}" srcOrd="0" destOrd="1" presId="urn:microsoft.com/office/officeart/2009/3/layout/StepUpProcess"/>
    <dgm:cxn modelId="{C0A2F881-786E-402C-A5CF-6FD02BD8425E}" type="presOf" srcId="{FE3EE953-882B-488D-BD4F-A1000105362C}" destId="{5D0F17E6-2C70-439C-8F49-EEAF0DE6E006}" srcOrd="0" destOrd="2" presId="urn:microsoft.com/office/officeart/2009/3/layout/StepUpProcess"/>
    <dgm:cxn modelId="{D158D783-9B82-4F38-8898-A65B30EDACCD}" type="presOf" srcId="{1471A777-943E-46B8-981F-F07EBFA94898}" destId="{5D0F17E6-2C70-439C-8F49-EEAF0DE6E006}" srcOrd="0" destOrd="4" presId="urn:microsoft.com/office/officeart/2009/3/layout/StepUpProcess"/>
    <dgm:cxn modelId="{B2A1448D-2D67-4CB5-B79B-188BC1D81336}" srcId="{1D8E42DE-DF09-4D8D-B3D3-4B9A1F446DA2}" destId="{DB7A610D-2BB9-4680-ACDA-57B42C2A37AE}" srcOrd="1" destOrd="0" parTransId="{D20BB9AC-F25A-4DE1-96E3-594543E51591}" sibTransId="{165B91AB-E651-4AC6-AD38-75857EBB0194}"/>
    <dgm:cxn modelId="{EBA43C8E-5F13-42D6-82B8-E87CFCDC7CFD}" srcId="{EEE02D42-DF9F-4EDE-92F5-68EE5C15F0FD}" destId="{6D6FD79B-ED2D-45F4-A4FC-D8698C632F6F}" srcOrd="1" destOrd="0" parTransId="{6162D38E-83BF-4C6D-BF7E-A6847818F87A}" sibTransId="{1BB4D96B-77FC-433A-863E-52B38827D425}"/>
    <dgm:cxn modelId="{DCB17CB7-1581-4233-AE28-B25580789E32}" srcId="{61C0727C-8E2A-434B-BADB-E4C14CA11E12}" destId="{1471A777-943E-46B8-981F-F07EBFA94898}" srcOrd="1" destOrd="0" parTransId="{5BE509E5-A595-4409-93EA-5410D1E99E95}" sibTransId="{C0C2814B-93B8-4615-894D-ABD3C10D659D}"/>
    <dgm:cxn modelId="{FD985FC5-1979-4D59-854C-B0969B7DF9E6}" type="presOf" srcId="{1D8E42DE-DF09-4D8D-B3D3-4B9A1F446DA2}" destId="{34C84F18-7D71-448E-AFAC-65D30E6DE6C6}" srcOrd="0" destOrd="0" presId="urn:microsoft.com/office/officeart/2009/3/layout/StepUpProcess"/>
    <dgm:cxn modelId="{CC85C7C8-B532-414A-A455-DA5D02732F8E}" type="presOf" srcId="{EEE02D42-DF9F-4EDE-92F5-68EE5C15F0FD}" destId="{5D0F17E6-2C70-439C-8F49-EEAF0DE6E006}" srcOrd="0" destOrd="1" presId="urn:microsoft.com/office/officeart/2009/3/layout/StepUpProcess"/>
    <dgm:cxn modelId="{DCDFB1CD-DD65-4B52-910C-34006F62C29B}" type="presOf" srcId="{DB7A610D-2BB9-4680-ACDA-57B42C2A37AE}" destId="{34C84F18-7D71-448E-AFAC-65D30E6DE6C6}" srcOrd="0" destOrd="2" presId="urn:microsoft.com/office/officeart/2009/3/layout/StepUpProcess"/>
    <dgm:cxn modelId="{C1E90BD3-C986-4B20-A617-BDB5476544B6}" srcId="{61C0727C-8E2A-434B-BADB-E4C14CA11E12}" destId="{EEE02D42-DF9F-4EDE-92F5-68EE5C15F0FD}" srcOrd="0" destOrd="0" parTransId="{E3CFD0C4-8BBA-45EE-82C9-E798FD87A489}" sibTransId="{DA165065-E5ED-4F85-968E-64218941CD97}"/>
    <dgm:cxn modelId="{36F785DC-93CE-4A9C-881B-E22FFDDFA90E}" type="presOf" srcId="{F4CA342B-5DF7-4E56-B877-6CCA3C01414C}" destId="{34C84F18-7D71-448E-AFAC-65D30E6DE6C6}" srcOrd="0" destOrd="1" presId="urn:microsoft.com/office/officeart/2009/3/layout/StepUpProcess"/>
    <dgm:cxn modelId="{80C11AE7-5D6C-4B5C-A5B8-2C8A60C582D7}" srcId="{1CD85EF7-84D5-4433-AA44-7BED16911B59}" destId="{61C0727C-8E2A-434B-BADB-E4C14CA11E12}" srcOrd="1" destOrd="0" parTransId="{BA4A8112-E375-426B-89B9-D8EAB7CE7969}" sibTransId="{12CB9C8B-E3FE-4EE3-81C3-1F66AB13A093}"/>
    <dgm:cxn modelId="{29206CFE-4533-4FE3-8C4B-7C5950348FFF}" type="presOf" srcId="{61C0727C-8E2A-434B-BADB-E4C14CA11E12}" destId="{5D0F17E6-2C70-439C-8F49-EEAF0DE6E006}" srcOrd="0" destOrd="0" presId="urn:microsoft.com/office/officeart/2009/3/layout/StepUpProcess"/>
    <dgm:cxn modelId="{81DEE269-CFD3-425F-801D-32AAF4F14745}" type="presParOf" srcId="{3C433F6C-E1BE-4FD0-82DB-3C1FDD635786}" destId="{5E7765D6-B072-4283-97B0-887084471DE9}" srcOrd="0" destOrd="0" presId="urn:microsoft.com/office/officeart/2009/3/layout/StepUpProcess"/>
    <dgm:cxn modelId="{05F74AF2-3A4D-49F2-B733-6F9CCEE24064}" type="presParOf" srcId="{5E7765D6-B072-4283-97B0-887084471DE9}" destId="{6D6C65D9-00EA-4C23-8712-029FA0ED8AEA}" srcOrd="0" destOrd="0" presId="urn:microsoft.com/office/officeart/2009/3/layout/StepUpProcess"/>
    <dgm:cxn modelId="{C0FB28B6-FF68-492A-8651-D961941D7640}" type="presParOf" srcId="{5E7765D6-B072-4283-97B0-887084471DE9}" destId="{34C84F18-7D71-448E-AFAC-65D30E6DE6C6}" srcOrd="1" destOrd="0" presId="urn:microsoft.com/office/officeart/2009/3/layout/StepUpProcess"/>
    <dgm:cxn modelId="{BE1BA2ED-6570-4E48-8A59-92AC804BCEE3}" type="presParOf" srcId="{5E7765D6-B072-4283-97B0-887084471DE9}" destId="{FF596833-11DA-4D45-89CD-A419816C0F0C}" srcOrd="2" destOrd="0" presId="urn:microsoft.com/office/officeart/2009/3/layout/StepUpProcess"/>
    <dgm:cxn modelId="{BBEDB497-0D9A-40E8-A41A-A5884AB0FDE6}" type="presParOf" srcId="{3C433F6C-E1BE-4FD0-82DB-3C1FDD635786}" destId="{12CCF861-33AF-4CEB-A7DF-071186E0675D}" srcOrd="1" destOrd="0" presId="urn:microsoft.com/office/officeart/2009/3/layout/StepUpProcess"/>
    <dgm:cxn modelId="{4DFBD719-7DA3-4ED1-95C4-03E87410B914}" type="presParOf" srcId="{12CCF861-33AF-4CEB-A7DF-071186E0675D}" destId="{58180E2F-36DE-41CF-ADD4-60DC2544303B}" srcOrd="0" destOrd="0" presId="urn:microsoft.com/office/officeart/2009/3/layout/StepUpProcess"/>
    <dgm:cxn modelId="{FB910B2F-FCE7-455C-9BAA-8FDFFC278108}" type="presParOf" srcId="{3C433F6C-E1BE-4FD0-82DB-3C1FDD635786}" destId="{57BE826A-5C88-4044-A8D2-3E417272A1AF}" srcOrd="2" destOrd="0" presId="urn:microsoft.com/office/officeart/2009/3/layout/StepUpProcess"/>
    <dgm:cxn modelId="{D6B6C78B-90F1-4D27-A0C0-8AC1E7B8C553}" type="presParOf" srcId="{57BE826A-5C88-4044-A8D2-3E417272A1AF}" destId="{34A8CEA3-8F00-4B40-8E2F-6062B6F83CAA}" srcOrd="0" destOrd="0" presId="urn:microsoft.com/office/officeart/2009/3/layout/StepUpProcess"/>
    <dgm:cxn modelId="{3912774A-6869-45D3-ABC9-01679D77FE0D}" type="presParOf" srcId="{57BE826A-5C88-4044-A8D2-3E417272A1AF}" destId="{5D0F17E6-2C70-439C-8F49-EEAF0DE6E006}" srcOrd="1" destOrd="0" presId="urn:microsoft.com/office/officeart/2009/3/layout/StepUpProcess"/>
    <dgm:cxn modelId="{3EE86ED8-7A89-4F5C-87D3-AE827E068013}" type="presParOf" srcId="{57BE826A-5C88-4044-A8D2-3E417272A1AF}" destId="{AF875C7A-E68C-49E2-B911-B9E1EDE6C30B}" srcOrd="2" destOrd="0" presId="urn:microsoft.com/office/officeart/2009/3/layout/StepUpProcess"/>
    <dgm:cxn modelId="{9E455DBD-C9E1-47A7-924A-37188D4E2C52}" type="presParOf" srcId="{3C433F6C-E1BE-4FD0-82DB-3C1FDD635786}" destId="{16C22544-D795-4C5F-BB16-0E2F427C01F4}" srcOrd="3" destOrd="0" presId="urn:microsoft.com/office/officeart/2009/3/layout/StepUpProcess"/>
    <dgm:cxn modelId="{5359BF40-97EF-4BAD-A6E0-ABEEFDD96602}" type="presParOf" srcId="{16C22544-D795-4C5F-BB16-0E2F427C01F4}" destId="{2290A8EC-7681-49A2-9EAC-5B95A9E38FDD}" srcOrd="0" destOrd="0" presId="urn:microsoft.com/office/officeart/2009/3/layout/StepUpProcess"/>
    <dgm:cxn modelId="{7A4F3EF2-2D09-445D-A0C2-AE77CF198B23}" type="presParOf" srcId="{3C433F6C-E1BE-4FD0-82DB-3C1FDD635786}" destId="{F73D15BA-25A7-44C7-8F89-216091DAC1DC}" srcOrd="4" destOrd="0" presId="urn:microsoft.com/office/officeart/2009/3/layout/StepUpProcess"/>
    <dgm:cxn modelId="{A2DEC6C4-5B08-4C3F-8DD7-967AA0E66D7C}" type="presParOf" srcId="{F73D15BA-25A7-44C7-8F89-216091DAC1DC}" destId="{0D4B7EFF-96D5-4340-B9CF-1FDC3554B6ED}" srcOrd="0" destOrd="0" presId="urn:microsoft.com/office/officeart/2009/3/layout/StepUpProcess"/>
    <dgm:cxn modelId="{3F32B3C8-FA3D-43DA-9F28-B7C3C0879696}" type="presParOf" srcId="{F73D15BA-25A7-44C7-8F89-216091DAC1DC}" destId="{2A4B1752-93AD-4CAA-AB4C-E20FB3AE3243}"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437024-3A90-45A0-A4EB-AA0EBD8B68EC}">
      <dsp:nvSpPr>
        <dsp:cNvPr id="0" name=""/>
        <dsp:cNvSpPr/>
      </dsp:nvSpPr>
      <dsp:spPr>
        <a:xfrm rot="5400000">
          <a:off x="1128057" y="2003696"/>
          <a:ext cx="1772096" cy="2017469"/>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56DC18-9BF9-4845-B330-6086098E4018}">
      <dsp:nvSpPr>
        <dsp:cNvPr id="0" name=""/>
        <dsp:cNvSpPr/>
      </dsp:nvSpPr>
      <dsp:spPr>
        <a:xfrm>
          <a:off x="658559" y="39291"/>
          <a:ext cx="2983167" cy="2088120"/>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altLang="zh-CN" sz="4000" kern="1200" dirty="0"/>
            <a:t>Raw MS Data</a:t>
          </a:r>
          <a:endParaRPr lang="zh-CN" altLang="en-US" sz="4000" kern="1200" dirty="0"/>
        </a:p>
      </dsp:txBody>
      <dsp:txXfrm>
        <a:off x="760511" y="141243"/>
        <a:ext cx="2779263" cy="1884216"/>
      </dsp:txXfrm>
    </dsp:sp>
    <dsp:sp modelId="{87199010-C80E-4F0B-8959-1A4915AF3E5B}">
      <dsp:nvSpPr>
        <dsp:cNvPr id="0" name=""/>
        <dsp:cNvSpPr/>
      </dsp:nvSpPr>
      <dsp:spPr>
        <a:xfrm>
          <a:off x="3641726" y="238441"/>
          <a:ext cx="2169671" cy="1687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14300" lvl="1" indent="-114300" algn="l" defTabSz="666750">
            <a:lnSpc>
              <a:spcPct val="90000"/>
            </a:lnSpc>
            <a:spcBef>
              <a:spcPct val="0"/>
            </a:spcBef>
            <a:spcAft>
              <a:spcPct val="15000"/>
            </a:spcAft>
            <a:buChar char="•"/>
          </a:pPr>
          <a:r>
            <a:rPr lang="en-US" altLang="zh-CN" sz="1500" kern="1200" dirty="0">
              <a:solidFill>
                <a:srgbClr val="FF0000"/>
              </a:solidFill>
            </a:rPr>
            <a:t>Peak selection</a:t>
          </a:r>
          <a:endParaRPr lang="zh-CN" altLang="en-US" sz="1500" kern="1200" dirty="0">
            <a:solidFill>
              <a:srgbClr val="FF0000"/>
            </a:solidFill>
          </a:endParaRPr>
        </a:p>
        <a:p>
          <a:pPr marL="114300" lvl="1" indent="-114300" algn="l" defTabSz="666750">
            <a:lnSpc>
              <a:spcPct val="90000"/>
            </a:lnSpc>
            <a:spcBef>
              <a:spcPct val="0"/>
            </a:spcBef>
            <a:spcAft>
              <a:spcPct val="15000"/>
            </a:spcAft>
            <a:buChar char="•"/>
          </a:pPr>
          <a:r>
            <a:rPr lang="en-US" altLang="zh-CN" sz="1500" kern="1200" dirty="0">
              <a:solidFill>
                <a:srgbClr val="FF0000"/>
              </a:solidFill>
            </a:rPr>
            <a:t>Alignment between different batches</a:t>
          </a:r>
          <a:endParaRPr lang="zh-CN" altLang="en-US" sz="1500" kern="1200" dirty="0">
            <a:solidFill>
              <a:srgbClr val="FF0000"/>
            </a:solidFill>
          </a:endParaRPr>
        </a:p>
        <a:p>
          <a:pPr marL="114300" lvl="1" indent="-114300" algn="l" defTabSz="666750">
            <a:lnSpc>
              <a:spcPct val="90000"/>
            </a:lnSpc>
            <a:spcBef>
              <a:spcPct val="0"/>
            </a:spcBef>
            <a:spcAft>
              <a:spcPct val="15000"/>
            </a:spcAft>
            <a:buChar char="•"/>
          </a:pPr>
          <a:r>
            <a:rPr lang="en-US" altLang="zh-CN" sz="1500" kern="1200" dirty="0">
              <a:solidFill>
                <a:schemeClr val="accent1"/>
              </a:solidFill>
            </a:rPr>
            <a:t>Blank subtraction/ noise removal</a:t>
          </a:r>
          <a:endParaRPr lang="zh-CN" altLang="en-US" sz="1500" kern="1200" dirty="0">
            <a:solidFill>
              <a:schemeClr val="accent1"/>
            </a:solidFill>
          </a:endParaRPr>
        </a:p>
      </dsp:txBody>
      <dsp:txXfrm>
        <a:off x="3641726" y="238441"/>
        <a:ext cx="2169671" cy="1687710"/>
      </dsp:txXfrm>
    </dsp:sp>
    <dsp:sp modelId="{63267E1F-F50C-4214-98FD-4AEB28D4B890}">
      <dsp:nvSpPr>
        <dsp:cNvPr id="0" name=""/>
        <dsp:cNvSpPr/>
      </dsp:nvSpPr>
      <dsp:spPr>
        <a:xfrm rot="5400000">
          <a:off x="3601419" y="4349344"/>
          <a:ext cx="1772096" cy="2017469"/>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ACD54C-E7CE-4F15-B2FA-F6B89AACF430}">
      <dsp:nvSpPr>
        <dsp:cNvPr id="0" name=""/>
        <dsp:cNvSpPr/>
      </dsp:nvSpPr>
      <dsp:spPr>
        <a:xfrm>
          <a:off x="3131922" y="2384939"/>
          <a:ext cx="2983167" cy="2088120"/>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altLang="zh-CN" sz="4000" kern="1200" dirty="0"/>
            <a:t>Preliminary data</a:t>
          </a:r>
          <a:endParaRPr lang="zh-CN" altLang="en-US" sz="4000" kern="1200" dirty="0"/>
        </a:p>
      </dsp:txBody>
      <dsp:txXfrm>
        <a:off x="3233874" y="2486891"/>
        <a:ext cx="2779263" cy="1884216"/>
      </dsp:txXfrm>
    </dsp:sp>
    <dsp:sp modelId="{BA73BCDA-3A0E-4558-A04B-54D6B69881E5}">
      <dsp:nvSpPr>
        <dsp:cNvPr id="0" name=""/>
        <dsp:cNvSpPr/>
      </dsp:nvSpPr>
      <dsp:spPr>
        <a:xfrm>
          <a:off x="6115089" y="2584089"/>
          <a:ext cx="2169671" cy="1687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14300" lvl="1" indent="-114300" algn="l" defTabSz="666750">
            <a:lnSpc>
              <a:spcPct val="90000"/>
            </a:lnSpc>
            <a:spcBef>
              <a:spcPct val="0"/>
            </a:spcBef>
            <a:spcAft>
              <a:spcPct val="15000"/>
            </a:spcAft>
            <a:buChar char="•"/>
          </a:pPr>
          <a:r>
            <a:rPr lang="en-US" altLang="zh-CN" sz="1500" kern="1200" dirty="0"/>
            <a:t>Usually in a simpler version – csv, txt</a:t>
          </a:r>
          <a:endParaRPr lang="zh-CN" altLang="en-US" sz="1500" kern="1200" dirty="0"/>
        </a:p>
        <a:p>
          <a:pPr marL="114300" lvl="1" indent="-114300" algn="l" defTabSz="666750">
            <a:lnSpc>
              <a:spcPct val="90000"/>
            </a:lnSpc>
            <a:spcBef>
              <a:spcPct val="0"/>
            </a:spcBef>
            <a:spcAft>
              <a:spcPct val="15000"/>
            </a:spcAft>
            <a:buChar char="•"/>
          </a:pPr>
          <a:r>
            <a:rPr lang="en-US" altLang="zh-CN" sz="1500" kern="1200" dirty="0"/>
            <a:t>Something could treat with the ‘data science’ way</a:t>
          </a:r>
          <a:endParaRPr lang="zh-CN" altLang="en-US" sz="1500" kern="1200" dirty="0"/>
        </a:p>
        <a:p>
          <a:pPr marL="114300" lvl="1" indent="-114300" algn="l" defTabSz="666750">
            <a:lnSpc>
              <a:spcPct val="90000"/>
            </a:lnSpc>
            <a:spcBef>
              <a:spcPct val="0"/>
            </a:spcBef>
            <a:spcAft>
              <a:spcPct val="15000"/>
            </a:spcAft>
            <a:buChar char="•"/>
          </a:pPr>
          <a:r>
            <a:rPr lang="en-US" altLang="zh-CN" sz="1500" kern="1200" dirty="0"/>
            <a:t>Basic structure</a:t>
          </a:r>
          <a:endParaRPr lang="zh-CN" altLang="en-US" sz="1500" kern="1200" dirty="0"/>
        </a:p>
      </dsp:txBody>
      <dsp:txXfrm>
        <a:off x="6115089" y="2584089"/>
        <a:ext cx="2169671" cy="1687710"/>
      </dsp:txXfrm>
    </dsp:sp>
    <dsp:sp modelId="{F6CB0042-5A33-49AB-A0CA-49F3882BD4B5}">
      <dsp:nvSpPr>
        <dsp:cNvPr id="0" name=""/>
        <dsp:cNvSpPr/>
      </dsp:nvSpPr>
      <dsp:spPr>
        <a:xfrm>
          <a:off x="5605284" y="4730587"/>
          <a:ext cx="2983167" cy="2088120"/>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altLang="zh-CN" sz="4000" kern="1200" dirty="0"/>
            <a:t>Advanced Analysis</a:t>
          </a:r>
          <a:endParaRPr lang="zh-CN" altLang="en-US" sz="4000" kern="1200" dirty="0"/>
        </a:p>
      </dsp:txBody>
      <dsp:txXfrm>
        <a:off x="5707236" y="4832539"/>
        <a:ext cx="2779263" cy="1884216"/>
      </dsp:txXfrm>
    </dsp:sp>
    <dsp:sp modelId="{819B0030-9C01-44F0-B79E-B80FE37B258D}">
      <dsp:nvSpPr>
        <dsp:cNvPr id="0" name=""/>
        <dsp:cNvSpPr/>
      </dsp:nvSpPr>
      <dsp:spPr>
        <a:xfrm>
          <a:off x="8588452" y="4929737"/>
          <a:ext cx="2169671" cy="1687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marL="171450" lvl="1" indent="-171450" algn="l" defTabSz="711200">
            <a:lnSpc>
              <a:spcPct val="90000"/>
            </a:lnSpc>
            <a:spcBef>
              <a:spcPct val="0"/>
            </a:spcBef>
            <a:spcAft>
              <a:spcPct val="15000"/>
            </a:spcAft>
            <a:buChar char="•"/>
          </a:pPr>
          <a:r>
            <a:rPr lang="en-US" altLang="zh-CN" sz="1600" kern="1200" dirty="0">
              <a:solidFill>
                <a:srgbClr val="FFC000"/>
              </a:solidFill>
            </a:rPr>
            <a:t>Trend/prediction</a:t>
          </a:r>
          <a:endParaRPr lang="zh-CN" altLang="en-US" sz="1600" kern="1200" dirty="0">
            <a:solidFill>
              <a:srgbClr val="FFC000"/>
            </a:solidFill>
          </a:endParaRPr>
        </a:p>
        <a:p>
          <a:pPr marL="171450" lvl="1" indent="-171450" algn="l" defTabSz="711200">
            <a:lnSpc>
              <a:spcPct val="90000"/>
            </a:lnSpc>
            <a:spcBef>
              <a:spcPct val="0"/>
            </a:spcBef>
            <a:spcAft>
              <a:spcPct val="15000"/>
            </a:spcAft>
            <a:buChar char="•"/>
          </a:pPr>
          <a:r>
            <a:rPr lang="en-US" altLang="zh-CN" sz="1600" kern="1200" dirty="0">
              <a:solidFill>
                <a:srgbClr val="FF0000"/>
              </a:solidFill>
            </a:rPr>
            <a:t>End-member</a:t>
          </a:r>
          <a:endParaRPr lang="zh-CN" altLang="en-US" sz="1600" kern="1200" dirty="0">
            <a:solidFill>
              <a:srgbClr val="FF0000"/>
            </a:solidFill>
          </a:endParaRPr>
        </a:p>
        <a:p>
          <a:pPr marL="171450" lvl="1" indent="-171450" algn="l" defTabSz="711200">
            <a:lnSpc>
              <a:spcPct val="90000"/>
            </a:lnSpc>
            <a:spcBef>
              <a:spcPct val="0"/>
            </a:spcBef>
            <a:spcAft>
              <a:spcPct val="15000"/>
            </a:spcAft>
            <a:buChar char="•"/>
          </a:pPr>
          <a:r>
            <a:rPr lang="en-US" altLang="zh-CN" sz="1600" kern="1200" dirty="0">
              <a:solidFill>
                <a:srgbClr val="FF0000"/>
              </a:solidFill>
            </a:rPr>
            <a:t>Cluster/classification</a:t>
          </a:r>
          <a:endParaRPr lang="zh-CN" altLang="en-US" sz="1600" kern="1200" dirty="0">
            <a:solidFill>
              <a:srgbClr val="FF0000"/>
            </a:solidFill>
          </a:endParaRPr>
        </a:p>
        <a:p>
          <a:pPr marL="171450" lvl="1" indent="-171450" algn="l" defTabSz="711200">
            <a:lnSpc>
              <a:spcPct val="90000"/>
            </a:lnSpc>
            <a:spcBef>
              <a:spcPct val="0"/>
            </a:spcBef>
            <a:spcAft>
              <a:spcPct val="15000"/>
            </a:spcAft>
            <a:buChar char="•"/>
          </a:pPr>
          <a:r>
            <a:rPr lang="en-US" altLang="zh-CN" sz="1600" kern="1200" dirty="0">
              <a:solidFill>
                <a:srgbClr val="FF0000"/>
              </a:solidFill>
            </a:rPr>
            <a:t>Matrix effect</a:t>
          </a:r>
          <a:endParaRPr lang="zh-CN" altLang="en-US" sz="1600" kern="1200" dirty="0">
            <a:solidFill>
              <a:srgbClr val="FF0000"/>
            </a:solidFill>
          </a:endParaRPr>
        </a:p>
        <a:p>
          <a:pPr marL="171450" lvl="1" indent="-171450" algn="l" defTabSz="711200">
            <a:lnSpc>
              <a:spcPct val="90000"/>
            </a:lnSpc>
            <a:spcBef>
              <a:spcPct val="0"/>
            </a:spcBef>
            <a:spcAft>
              <a:spcPct val="15000"/>
            </a:spcAft>
            <a:buChar char="•"/>
          </a:pPr>
          <a:r>
            <a:rPr lang="en-US" altLang="zh-CN" sz="1600" kern="1200" dirty="0">
              <a:solidFill>
                <a:srgbClr val="FFC000"/>
              </a:solidFill>
            </a:rPr>
            <a:t>MS2 data process</a:t>
          </a:r>
          <a:endParaRPr lang="zh-CN" altLang="en-US" sz="1600" kern="1200" dirty="0">
            <a:solidFill>
              <a:srgbClr val="FFC000"/>
            </a:solidFill>
          </a:endParaRPr>
        </a:p>
      </dsp:txBody>
      <dsp:txXfrm>
        <a:off x="8588452" y="4929737"/>
        <a:ext cx="2169671" cy="16877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C65D9-00EA-4C23-8712-029FA0ED8AEA}">
      <dsp:nvSpPr>
        <dsp:cNvPr id="0" name=""/>
        <dsp:cNvSpPr/>
      </dsp:nvSpPr>
      <dsp:spPr>
        <a:xfrm rot="5400000">
          <a:off x="622889" y="1554390"/>
          <a:ext cx="1869109" cy="3110156"/>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C84F18-7D71-448E-AFAC-65D30E6DE6C6}">
      <dsp:nvSpPr>
        <dsp:cNvPr id="0" name=""/>
        <dsp:cNvSpPr/>
      </dsp:nvSpPr>
      <dsp:spPr>
        <a:xfrm>
          <a:off x="310888" y="2483657"/>
          <a:ext cx="2807867" cy="2461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altLang="zh-CN" sz="2000" kern="1200" dirty="0"/>
            <a:t>Data</a:t>
          </a:r>
        </a:p>
        <a:p>
          <a:pPr marL="171450" lvl="1" indent="-171450" algn="l" defTabSz="711200">
            <a:lnSpc>
              <a:spcPct val="90000"/>
            </a:lnSpc>
            <a:spcBef>
              <a:spcPct val="0"/>
            </a:spcBef>
            <a:spcAft>
              <a:spcPct val="15000"/>
            </a:spcAft>
            <a:buChar char="•"/>
          </a:pPr>
          <a:r>
            <a:rPr lang="en-US" altLang="zh-CN" sz="1600" kern="1200" dirty="0"/>
            <a:t>Batch of sample w/ similar contaminants (Type A)</a:t>
          </a:r>
          <a:endParaRPr lang="en-US" sz="1600" kern="1200" dirty="0"/>
        </a:p>
        <a:p>
          <a:pPr marL="171450" lvl="1" indent="-171450" algn="l" defTabSz="711200">
            <a:lnSpc>
              <a:spcPct val="90000"/>
            </a:lnSpc>
            <a:spcBef>
              <a:spcPct val="0"/>
            </a:spcBef>
            <a:spcAft>
              <a:spcPct val="15000"/>
            </a:spcAft>
            <a:buChar char="•"/>
          </a:pPr>
          <a:r>
            <a:rPr lang="en-US" sz="1600" kern="1200" dirty="0"/>
            <a:t>Or ‘Simple’ and ‘Fusion’ sample (Type B)</a:t>
          </a:r>
        </a:p>
      </dsp:txBody>
      <dsp:txXfrm>
        <a:off x="310888" y="2483657"/>
        <a:ext cx="2807867" cy="2461260"/>
      </dsp:txXfrm>
    </dsp:sp>
    <dsp:sp modelId="{FF596833-11DA-4D45-89CD-A419816C0F0C}">
      <dsp:nvSpPr>
        <dsp:cNvPr id="0" name=""/>
        <dsp:cNvSpPr/>
      </dsp:nvSpPr>
      <dsp:spPr>
        <a:xfrm>
          <a:off x="2588969" y="1325417"/>
          <a:ext cx="529786" cy="529786"/>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A8CEA3-8F00-4B40-8E2F-6062B6F83CAA}">
      <dsp:nvSpPr>
        <dsp:cNvPr id="0" name=""/>
        <dsp:cNvSpPr/>
      </dsp:nvSpPr>
      <dsp:spPr>
        <a:xfrm rot="5400000">
          <a:off x="4060267" y="703808"/>
          <a:ext cx="1869109" cy="3110156"/>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0F17E6-2C70-439C-8F49-EEAF0DE6E006}">
      <dsp:nvSpPr>
        <dsp:cNvPr id="0" name=""/>
        <dsp:cNvSpPr/>
      </dsp:nvSpPr>
      <dsp:spPr>
        <a:xfrm>
          <a:off x="3748266" y="1633075"/>
          <a:ext cx="2807867" cy="2461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Decide clusters in MS1</a:t>
          </a:r>
        </a:p>
        <a:p>
          <a:pPr marL="171450" lvl="1" indent="-171450" algn="l" defTabSz="711200">
            <a:lnSpc>
              <a:spcPct val="90000"/>
            </a:lnSpc>
            <a:spcBef>
              <a:spcPct val="0"/>
            </a:spcBef>
            <a:spcAft>
              <a:spcPct val="15000"/>
            </a:spcAft>
            <a:buChar char="•"/>
          </a:pPr>
          <a:r>
            <a:rPr lang="en-US" sz="1600" kern="1200" dirty="0"/>
            <a:t>A:</a:t>
          </a:r>
        </a:p>
        <a:p>
          <a:pPr marL="342900" lvl="2" indent="-171450" algn="l" defTabSz="711200">
            <a:lnSpc>
              <a:spcPct val="90000"/>
            </a:lnSpc>
            <a:spcBef>
              <a:spcPct val="0"/>
            </a:spcBef>
            <a:spcAft>
              <a:spcPct val="15000"/>
            </a:spcAft>
            <a:buChar char="•"/>
          </a:pPr>
          <a:r>
            <a:rPr lang="en-US" sz="1600" kern="1200" dirty="0"/>
            <a:t>1. by nearest neighbors</a:t>
          </a:r>
        </a:p>
        <a:p>
          <a:pPr marL="342900" lvl="2" indent="-171450" algn="l" defTabSz="711200">
            <a:lnSpc>
              <a:spcPct val="90000"/>
            </a:lnSpc>
            <a:spcBef>
              <a:spcPct val="0"/>
            </a:spcBef>
            <a:spcAft>
              <a:spcPct val="15000"/>
            </a:spcAft>
            <a:buChar char="•"/>
          </a:pPr>
          <a:r>
            <a:rPr lang="en-US" sz="1600" kern="1200" dirty="0"/>
            <a:t>2. by structure/chemical group(preliminary ID needed)</a:t>
          </a:r>
        </a:p>
        <a:p>
          <a:pPr marL="171450" lvl="1" indent="-171450" algn="l" defTabSz="711200">
            <a:lnSpc>
              <a:spcPct val="90000"/>
            </a:lnSpc>
            <a:spcBef>
              <a:spcPct val="0"/>
            </a:spcBef>
            <a:spcAft>
              <a:spcPct val="15000"/>
            </a:spcAft>
            <a:buChar char="•"/>
          </a:pPr>
          <a:r>
            <a:rPr lang="en-US" sz="1600" kern="1200" dirty="0"/>
            <a:t>B: by cluster from ‘simple’ group</a:t>
          </a:r>
        </a:p>
      </dsp:txBody>
      <dsp:txXfrm>
        <a:off x="3748266" y="1633075"/>
        <a:ext cx="2807867" cy="2461260"/>
      </dsp:txXfrm>
    </dsp:sp>
    <dsp:sp modelId="{AF875C7A-E68C-49E2-B911-B9E1EDE6C30B}">
      <dsp:nvSpPr>
        <dsp:cNvPr id="0" name=""/>
        <dsp:cNvSpPr/>
      </dsp:nvSpPr>
      <dsp:spPr>
        <a:xfrm>
          <a:off x="6026347" y="474835"/>
          <a:ext cx="529786" cy="529786"/>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4B7EFF-96D5-4340-B9CF-1FDC3554B6ED}">
      <dsp:nvSpPr>
        <dsp:cNvPr id="0" name=""/>
        <dsp:cNvSpPr/>
      </dsp:nvSpPr>
      <dsp:spPr>
        <a:xfrm rot="5400000">
          <a:off x="7497644" y="-146774"/>
          <a:ext cx="1869109" cy="3110156"/>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4B1752-93AD-4CAA-AB4C-E20FB3AE3243}">
      <dsp:nvSpPr>
        <dsp:cNvPr id="0" name=""/>
        <dsp:cNvSpPr/>
      </dsp:nvSpPr>
      <dsp:spPr>
        <a:xfrm>
          <a:off x="7185644" y="782492"/>
          <a:ext cx="2807867" cy="2461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Apply the cluster on to new dataset</a:t>
          </a:r>
        </a:p>
        <a:p>
          <a:pPr marL="171450" lvl="1" indent="-171450" algn="l" defTabSz="711200">
            <a:lnSpc>
              <a:spcPct val="90000"/>
            </a:lnSpc>
            <a:spcBef>
              <a:spcPct val="0"/>
            </a:spcBef>
            <a:spcAft>
              <a:spcPct val="15000"/>
            </a:spcAft>
            <a:buChar char="•"/>
          </a:pPr>
          <a:r>
            <a:rPr lang="en-US" sz="1600" kern="1200" dirty="0"/>
            <a:t>Use the cluster information to decide compounds</a:t>
          </a:r>
        </a:p>
      </dsp:txBody>
      <dsp:txXfrm>
        <a:off x="7185644" y="782492"/>
        <a:ext cx="2807867" cy="246126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79490-4B9E-4997-AFC7-AF2F24A1C76B}"/>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C279380E-22D3-43FE-BD66-8396018A1A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298FD859-06CD-4BF3-BF7F-9904D08B1529}"/>
              </a:ext>
            </a:extLst>
          </p:cNvPr>
          <p:cNvSpPr>
            <a:spLocks noGrp="1"/>
          </p:cNvSpPr>
          <p:nvPr>
            <p:ph type="dt" sz="half" idx="10"/>
          </p:nvPr>
        </p:nvSpPr>
        <p:spPr/>
        <p:txBody>
          <a:bodyPr/>
          <a:lstStyle/>
          <a:p>
            <a:fld id="{876E14AD-362E-43A4-AA11-D08A80874B65}" type="datetimeFigureOut">
              <a:rPr lang="zh-CN" altLang="en-US" smtClean="0"/>
              <a:t>2020/3/27</a:t>
            </a:fld>
            <a:endParaRPr lang="zh-CN" altLang="en-US"/>
          </a:p>
        </p:txBody>
      </p:sp>
      <p:sp>
        <p:nvSpPr>
          <p:cNvPr id="5" name="Footer Placeholder 4">
            <a:extLst>
              <a:ext uri="{FF2B5EF4-FFF2-40B4-BE49-F238E27FC236}">
                <a16:creationId xmlns:a16="http://schemas.microsoft.com/office/drawing/2014/main" id="{FB4ADE97-B3A3-4282-A717-9568B6C95C2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CA10B25-F8A2-4AA8-91E7-5DA00CCE7C8F}"/>
              </a:ext>
            </a:extLst>
          </p:cNvPr>
          <p:cNvSpPr>
            <a:spLocks noGrp="1"/>
          </p:cNvSpPr>
          <p:nvPr>
            <p:ph type="sldNum" sz="quarter" idx="12"/>
          </p:nvPr>
        </p:nvSpPr>
        <p:spPr/>
        <p:txBody>
          <a:bodyPr/>
          <a:lstStyle/>
          <a:p>
            <a:fld id="{3853334C-CBFA-4A42-8437-DA109CA31A54}" type="slidenum">
              <a:rPr lang="zh-CN" altLang="en-US" smtClean="0"/>
              <a:t>‹#›</a:t>
            </a:fld>
            <a:endParaRPr lang="zh-CN" altLang="en-US"/>
          </a:p>
        </p:txBody>
      </p:sp>
    </p:spTree>
    <p:extLst>
      <p:ext uri="{BB962C8B-B14F-4D97-AF65-F5344CB8AC3E}">
        <p14:creationId xmlns:p14="http://schemas.microsoft.com/office/powerpoint/2010/main" val="207394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21BFF-7A61-4B0B-B338-9DBD9F2AD38E}"/>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D2D2569E-6016-4290-A76C-D725F153508A}"/>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FCB79559-4852-45D9-AB81-F8C35F830707}"/>
              </a:ext>
            </a:extLst>
          </p:cNvPr>
          <p:cNvSpPr>
            <a:spLocks noGrp="1"/>
          </p:cNvSpPr>
          <p:nvPr>
            <p:ph type="dt" sz="half" idx="10"/>
          </p:nvPr>
        </p:nvSpPr>
        <p:spPr/>
        <p:txBody>
          <a:bodyPr/>
          <a:lstStyle/>
          <a:p>
            <a:fld id="{876E14AD-362E-43A4-AA11-D08A80874B65}" type="datetimeFigureOut">
              <a:rPr lang="zh-CN" altLang="en-US" smtClean="0"/>
              <a:t>2020/3/27</a:t>
            </a:fld>
            <a:endParaRPr lang="zh-CN" altLang="en-US"/>
          </a:p>
        </p:txBody>
      </p:sp>
      <p:sp>
        <p:nvSpPr>
          <p:cNvPr id="5" name="Footer Placeholder 4">
            <a:extLst>
              <a:ext uri="{FF2B5EF4-FFF2-40B4-BE49-F238E27FC236}">
                <a16:creationId xmlns:a16="http://schemas.microsoft.com/office/drawing/2014/main" id="{5D7E153E-9E56-4EF9-9587-3B806BBD9BF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9C8CE73-7FD8-4946-BB03-0357A686C770}"/>
              </a:ext>
            </a:extLst>
          </p:cNvPr>
          <p:cNvSpPr>
            <a:spLocks noGrp="1"/>
          </p:cNvSpPr>
          <p:nvPr>
            <p:ph type="sldNum" sz="quarter" idx="12"/>
          </p:nvPr>
        </p:nvSpPr>
        <p:spPr/>
        <p:txBody>
          <a:bodyPr/>
          <a:lstStyle/>
          <a:p>
            <a:fld id="{3853334C-CBFA-4A42-8437-DA109CA31A54}" type="slidenum">
              <a:rPr lang="zh-CN" altLang="en-US" smtClean="0"/>
              <a:t>‹#›</a:t>
            </a:fld>
            <a:endParaRPr lang="zh-CN" altLang="en-US"/>
          </a:p>
        </p:txBody>
      </p:sp>
    </p:spTree>
    <p:extLst>
      <p:ext uri="{BB962C8B-B14F-4D97-AF65-F5344CB8AC3E}">
        <p14:creationId xmlns:p14="http://schemas.microsoft.com/office/powerpoint/2010/main" val="4196802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0B225D-40B6-42E2-B3CF-4E4B3756814B}"/>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F80B38AC-5304-4D11-9F94-1A38E060A3B3}"/>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FC759F9A-E3B0-42B1-9805-BC05C0B336B3}"/>
              </a:ext>
            </a:extLst>
          </p:cNvPr>
          <p:cNvSpPr>
            <a:spLocks noGrp="1"/>
          </p:cNvSpPr>
          <p:nvPr>
            <p:ph type="dt" sz="half" idx="10"/>
          </p:nvPr>
        </p:nvSpPr>
        <p:spPr/>
        <p:txBody>
          <a:bodyPr/>
          <a:lstStyle/>
          <a:p>
            <a:fld id="{876E14AD-362E-43A4-AA11-D08A80874B65}" type="datetimeFigureOut">
              <a:rPr lang="zh-CN" altLang="en-US" smtClean="0"/>
              <a:t>2020/3/27</a:t>
            </a:fld>
            <a:endParaRPr lang="zh-CN" altLang="en-US"/>
          </a:p>
        </p:txBody>
      </p:sp>
      <p:sp>
        <p:nvSpPr>
          <p:cNvPr id="5" name="Footer Placeholder 4">
            <a:extLst>
              <a:ext uri="{FF2B5EF4-FFF2-40B4-BE49-F238E27FC236}">
                <a16:creationId xmlns:a16="http://schemas.microsoft.com/office/drawing/2014/main" id="{7DE39D1F-6C02-4050-A8F1-7829BF802C6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C143A43-5E29-43A3-8C73-1539652D9FA0}"/>
              </a:ext>
            </a:extLst>
          </p:cNvPr>
          <p:cNvSpPr>
            <a:spLocks noGrp="1"/>
          </p:cNvSpPr>
          <p:nvPr>
            <p:ph type="sldNum" sz="quarter" idx="12"/>
          </p:nvPr>
        </p:nvSpPr>
        <p:spPr/>
        <p:txBody>
          <a:bodyPr/>
          <a:lstStyle/>
          <a:p>
            <a:fld id="{3853334C-CBFA-4A42-8437-DA109CA31A54}" type="slidenum">
              <a:rPr lang="zh-CN" altLang="en-US" smtClean="0"/>
              <a:t>‹#›</a:t>
            </a:fld>
            <a:endParaRPr lang="zh-CN" altLang="en-US"/>
          </a:p>
        </p:txBody>
      </p:sp>
    </p:spTree>
    <p:extLst>
      <p:ext uri="{BB962C8B-B14F-4D97-AF65-F5344CB8AC3E}">
        <p14:creationId xmlns:p14="http://schemas.microsoft.com/office/powerpoint/2010/main" val="933344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4C616-3336-41FA-9675-71028E21986E}"/>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26187B36-B11F-41A4-A63D-0168DAFBAB35}"/>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91AEB52-D2B9-426E-BE87-B5D7F72BA6D1}"/>
              </a:ext>
            </a:extLst>
          </p:cNvPr>
          <p:cNvSpPr>
            <a:spLocks noGrp="1"/>
          </p:cNvSpPr>
          <p:nvPr>
            <p:ph type="dt" sz="half" idx="10"/>
          </p:nvPr>
        </p:nvSpPr>
        <p:spPr/>
        <p:txBody>
          <a:bodyPr/>
          <a:lstStyle/>
          <a:p>
            <a:fld id="{876E14AD-362E-43A4-AA11-D08A80874B65}" type="datetimeFigureOut">
              <a:rPr lang="zh-CN" altLang="en-US" smtClean="0"/>
              <a:t>2020/3/27</a:t>
            </a:fld>
            <a:endParaRPr lang="zh-CN" altLang="en-US"/>
          </a:p>
        </p:txBody>
      </p:sp>
      <p:sp>
        <p:nvSpPr>
          <p:cNvPr id="5" name="Footer Placeholder 4">
            <a:extLst>
              <a:ext uri="{FF2B5EF4-FFF2-40B4-BE49-F238E27FC236}">
                <a16:creationId xmlns:a16="http://schemas.microsoft.com/office/drawing/2014/main" id="{0C352F90-CC37-4E23-9D5A-E7E883E8E81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C8E4D83-6AF0-474F-877B-92F805B339CE}"/>
              </a:ext>
            </a:extLst>
          </p:cNvPr>
          <p:cNvSpPr>
            <a:spLocks noGrp="1"/>
          </p:cNvSpPr>
          <p:nvPr>
            <p:ph type="sldNum" sz="quarter" idx="12"/>
          </p:nvPr>
        </p:nvSpPr>
        <p:spPr/>
        <p:txBody>
          <a:bodyPr/>
          <a:lstStyle/>
          <a:p>
            <a:fld id="{3853334C-CBFA-4A42-8437-DA109CA31A54}" type="slidenum">
              <a:rPr lang="zh-CN" altLang="en-US" smtClean="0"/>
              <a:t>‹#›</a:t>
            </a:fld>
            <a:endParaRPr lang="zh-CN" altLang="en-US"/>
          </a:p>
        </p:txBody>
      </p:sp>
    </p:spTree>
    <p:extLst>
      <p:ext uri="{BB962C8B-B14F-4D97-AF65-F5344CB8AC3E}">
        <p14:creationId xmlns:p14="http://schemas.microsoft.com/office/powerpoint/2010/main" val="1466438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A4A49-D368-43BF-BFC9-0979B1B3AEF4}"/>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D42C65F-B87B-4958-9196-40FB0DF0F7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E4C6BEFE-E80E-4F6B-AFF7-401E32E05123}"/>
              </a:ext>
            </a:extLst>
          </p:cNvPr>
          <p:cNvSpPr>
            <a:spLocks noGrp="1"/>
          </p:cNvSpPr>
          <p:nvPr>
            <p:ph type="dt" sz="half" idx="10"/>
          </p:nvPr>
        </p:nvSpPr>
        <p:spPr/>
        <p:txBody>
          <a:bodyPr/>
          <a:lstStyle/>
          <a:p>
            <a:fld id="{876E14AD-362E-43A4-AA11-D08A80874B65}" type="datetimeFigureOut">
              <a:rPr lang="zh-CN" altLang="en-US" smtClean="0"/>
              <a:t>2020/3/27</a:t>
            </a:fld>
            <a:endParaRPr lang="zh-CN" altLang="en-US"/>
          </a:p>
        </p:txBody>
      </p:sp>
      <p:sp>
        <p:nvSpPr>
          <p:cNvPr id="5" name="Footer Placeholder 4">
            <a:extLst>
              <a:ext uri="{FF2B5EF4-FFF2-40B4-BE49-F238E27FC236}">
                <a16:creationId xmlns:a16="http://schemas.microsoft.com/office/drawing/2014/main" id="{FEDDD299-C3F6-4CF3-B074-C57500A4DF6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E5E5BA0-08D1-405C-BB00-86BA6A6D4F9D}"/>
              </a:ext>
            </a:extLst>
          </p:cNvPr>
          <p:cNvSpPr>
            <a:spLocks noGrp="1"/>
          </p:cNvSpPr>
          <p:nvPr>
            <p:ph type="sldNum" sz="quarter" idx="12"/>
          </p:nvPr>
        </p:nvSpPr>
        <p:spPr/>
        <p:txBody>
          <a:bodyPr/>
          <a:lstStyle/>
          <a:p>
            <a:fld id="{3853334C-CBFA-4A42-8437-DA109CA31A54}" type="slidenum">
              <a:rPr lang="zh-CN" altLang="en-US" smtClean="0"/>
              <a:t>‹#›</a:t>
            </a:fld>
            <a:endParaRPr lang="zh-CN" altLang="en-US"/>
          </a:p>
        </p:txBody>
      </p:sp>
    </p:spTree>
    <p:extLst>
      <p:ext uri="{BB962C8B-B14F-4D97-AF65-F5344CB8AC3E}">
        <p14:creationId xmlns:p14="http://schemas.microsoft.com/office/powerpoint/2010/main" val="3875641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06981-CE5F-4F77-B26F-C56F0BCE9F31}"/>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F0F05EC-4824-418B-B2C3-D2E874F3C527}"/>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FC495A4B-19B7-41D1-8535-A8B8A06F8E4F}"/>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C42EAA60-3B82-46B9-AF7F-E4C875877318}"/>
              </a:ext>
            </a:extLst>
          </p:cNvPr>
          <p:cNvSpPr>
            <a:spLocks noGrp="1"/>
          </p:cNvSpPr>
          <p:nvPr>
            <p:ph type="dt" sz="half" idx="10"/>
          </p:nvPr>
        </p:nvSpPr>
        <p:spPr/>
        <p:txBody>
          <a:bodyPr/>
          <a:lstStyle/>
          <a:p>
            <a:fld id="{876E14AD-362E-43A4-AA11-D08A80874B65}" type="datetimeFigureOut">
              <a:rPr lang="zh-CN" altLang="en-US" smtClean="0"/>
              <a:t>2020/3/27</a:t>
            </a:fld>
            <a:endParaRPr lang="zh-CN" altLang="en-US"/>
          </a:p>
        </p:txBody>
      </p:sp>
      <p:sp>
        <p:nvSpPr>
          <p:cNvPr id="6" name="Footer Placeholder 5">
            <a:extLst>
              <a:ext uri="{FF2B5EF4-FFF2-40B4-BE49-F238E27FC236}">
                <a16:creationId xmlns:a16="http://schemas.microsoft.com/office/drawing/2014/main" id="{5CD0DC4C-008C-4329-983C-E27643DD9E3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8E51232-8809-4F99-BBFC-535800B65F78}"/>
              </a:ext>
            </a:extLst>
          </p:cNvPr>
          <p:cNvSpPr>
            <a:spLocks noGrp="1"/>
          </p:cNvSpPr>
          <p:nvPr>
            <p:ph type="sldNum" sz="quarter" idx="12"/>
          </p:nvPr>
        </p:nvSpPr>
        <p:spPr/>
        <p:txBody>
          <a:bodyPr/>
          <a:lstStyle/>
          <a:p>
            <a:fld id="{3853334C-CBFA-4A42-8437-DA109CA31A54}" type="slidenum">
              <a:rPr lang="zh-CN" altLang="en-US" smtClean="0"/>
              <a:t>‹#›</a:t>
            </a:fld>
            <a:endParaRPr lang="zh-CN" altLang="en-US"/>
          </a:p>
        </p:txBody>
      </p:sp>
    </p:spTree>
    <p:extLst>
      <p:ext uri="{BB962C8B-B14F-4D97-AF65-F5344CB8AC3E}">
        <p14:creationId xmlns:p14="http://schemas.microsoft.com/office/powerpoint/2010/main" val="2063922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65227-A761-4095-A05C-E2380CA9AD5D}"/>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7A97496-F8C3-42DB-AEDC-02DF8DB2C4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14914302-1B5E-4E75-AE0B-4964AAD1B1DC}"/>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83D5141F-648D-4AF5-812D-26A98FAFE6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92956856-7A44-4EFF-B0C9-D8C48B405AEF}"/>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7DF12739-FCA1-4AF5-86A2-498EBC8A6F6E}"/>
              </a:ext>
            </a:extLst>
          </p:cNvPr>
          <p:cNvSpPr>
            <a:spLocks noGrp="1"/>
          </p:cNvSpPr>
          <p:nvPr>
            <p:ph type="dt" sz="half" idx="10"/>
          </p:nvPr>
        </p:nvSpPr>
        <p:spPr/>
        <p:txBody>
          <a:bodyPr/>
          <a:lstStyle/>
          <a:p>
            <a:fld id="{876E14AD-362E-43A4-AA11-D08A80874B65}" type="datetimeFigureOut">
              <a:rPr lang="zh-CN" altLang="en-US" smtClean="0"/>
              <a:t>2020/3/27</a:t>
            </a:fld>
            <a:endParaRPr lang="zh-CN" altLang="en-US"/>
          </a:p>
        </p:txBody>
      </p:sp>
      <p:sp>
        <p:nvSpPr>
          <p:cNvPr id="8" name="Footer Placeholder 7">
            <a:extLst>
              <a:ext uri="{FF2B5EF4-FFF2-40B4-BE49-F238E27FC236}">
                <a16:creationId xmlns:a16="http://schemas.microsoft.com/office/drawing/2014/main" id="{E915A6B6-CC8E-4E25-A087-B3C41B29568B}"/>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B47247FC-355E-4AA8-A819-447B876EB40D}"/>
              </a:ext>
            </a:extLst>
          </p:cNvPr>
          <p:cNvSpPr>
            <a:spLocks noGrp="1"/>
          </p:cNvSpPr>
          <p:nvPr>
            <p:ph type="sldNum" sz="quarter" idx="12"/>
          </p:nvPr>
        </p:nvSpPr>
        <p:spPr/>
        <p:txBody>
          <a:bodyPr/>
          <a:lstStyle/>
          <a:p>
            <a:fld id="{3853334C-CBFA-4A42-8437-DA109CA31A54}" type="slidenum">
              <a:rPr lang="zh-CN" altLang="en-US" smtClean="0"/>
              <a:t>‹#›</a:t>
            </a:fld>
            <a:endParaRPr lang="zh-CN" altLang="en-US"/>
          </a:p>
        </p:txBody>
      </p:sp>
    </p:spTree>
    <p:extLst>
      <p:ext uri="{BB962C8B-B14F-4D97-AF65-F5344CB8AC3E}">
        <p14:creationId xmlns:p14="http://schemas.microsoft.com/office/powerpoint/2010/main" val="660634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EB388-C03C-41E5-BA91-A43D98BD6560}"/>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60E73748-F48E-457B-BA32-7E42FC7A6D6F}"/>
              </a:ext>
            </a:extLst>
          </p:cNvPr>
          <p:cNvSpPr>
            <a:spLocks noGrp="1"/>
          </p:cNvSpPr>
          <p:nvPr>
            <p:ph type="dt" sz="half" idx="10"/>
          </p:nvPr>
        </p:nvSpPr>
        <p:spPr/>
        <p:txBody>
          <a:bodyPr/>
          <a:lstStyle/>
          <a:p>
            <a:fld id="{876E14AD-362E-43A4-AA11-D08A80874B65}" type="datetimeFigureOut">
              <a:rPr lang="zh-CN" altLang="en-US" smtClean="0"/>
              <a:t>2020/3/27</a:t>
            </a:fld>
            <a:endParaRPr lang="zh-CN" altLang="en-US"/>
          </a:p>
        </p:txBody>
      </p:sp>
      <p:sp>
        <p:nvSpPr>
          <p:cNvPr id="4" name="Footer Placeholder 3">
            <a:extLst>
              <a:ext uri="{FF2B5EF4-FFF2-40B4-BE49-F238E27FC236}">
                <a16:creationId xmlns:a16="http://schemas.microsoft.com/office/drawing/2014/main" id="{BB400A80-627B-4959-8B2C-18CDB6F9C28C}"/>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7B195B4C-0D5D-4496-BA1B-19D73750E412}"/>
              </a:ext>
            </a:extLst>
          </p:cNvPr>
          <p:cNvSpPr>
            <a:spLocks noGrp="1"/>
          </p:cNvSpPr>
          <p:nvPr>
            <p:ph type="sldNum" sz="quarter" idx="12"/>
          </p:nvPr>
        </p:nvSpPr>
        <p:spPr/>
        <p:txBody>
          <a:bodyPr/>
          <a:lstStyle/>
          <a:p>
            <a:fld id="{3853334C-CBFA-4A42-8437-DA109CA31A54}" type="slidenum">
              <a:rPr lang="zh-CN" altLang="en-US" smtClean="0"/>
              <a:t>‹#›</a:t>
            </a:fld>
            <a:endParaRPr lang="zh-CN" altLang="en-US"/>
          </a:p>
        </p:txBody>
      </p:sp>
    </p:spTree>
    <p:extLst>
      <p:ext uri="{BB962C8B-B14F-4D97-AF65-F5344CB8AC3E}">
        <p14:creationId xmlns:p14="http://schemas.microsoft.com/office/powerpoint/2010/main" val="2232306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F75D96-215E-4403-AE83-BE8E242C7C4E}"/>
              </a:ext>
            </a:extLst>
          </p:cNvPr>
          <p:cNvSpPr>
            <a:spLocks noGrp="1"/>
          </p:cNvSpPr>
          <p:nvPr>
            <p:ph type="dt" sz="half" idx="10"/>
          </p:nvPr>
        </p:nvSpPr>
        <p:spPr/>
        <p:txBody>
          <a:bodyPr/>
          <a:lstStyle/>
          <a:p>
            <a:fld id="{876E14AD-362E-43A4-AA11-D08A80874B65}" type="datetimeFigureOut">
              <a:rPr lang="zh-CN" altLang="en-US" smtClean="0"/>
              <a:t>2020/3/27</a:t>
            </a:fld>
            <a:endParaRPr lang="zh-CN" altLang="en-US"/>
          </a:p>
        </p:txBody>
      </p:sp>
      <p:sp>
        <p:nvSpPr>
          <p:cNvPr id="3" name="Footer Placeholder 2">
            <a:extLst>
              <a:ext uri="{FF2B5EF4-FFF2-40B4-BE49-F238E27FC236}">
                <a16:creationId xmlns:a16="http://schemas.microsoft.com/office/drawing/2014/main" id="{BC651C77-3064-4DF9-9AF6-AD0D826B1BD7}"/>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6FFEE98D-BF3A-44A9-974B-E21713656963}"/>
              </a:ext>
            </a:extLst>
          </p:cNvPr>
          <p:cNvSpPr>
            <a:spLocks noGrp="1"/>
          </p:cNvSpPr>
          <p:nvPr>
            <p:ph type="sldNum" sz="quarter" idx="12"/>
          </p:nvPr>
        </p:nvSpPr>
        <p:spPr/>
        <p:txBody>
          <a:bodyPr/>
          <a:lstStyle/>
          <a:p>
            <a:fld id="{3853334C-CBFA-4A42-8437-DA109CA31A54}" type="slidenum">
              <a:rPr lang="zh-CN" altLang="en-US" smtClean="0"/>
              <a:t>‹#›</a:t>
            </a:fld>
            <a:endParaRPr lang="zh-CN" altLang="en-US"/>
          </a:p>
        </p:txBody>
      </p:sp>
    </p:spTree>
    <p:extLst>
      <p:ext uri="{BB962C8B-B14F-4D97-AF65-F5344CB8AC3E}">
        <p14:creationId xmlns:p14="http://schemas.microsoft.com/office/powerpoint/2010/main" val="3056596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8F843-F67D-4BD2-A9C3-06606A91EF4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09355A8A-722E-4D85-B140-78CE09BAB8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E2BBB566-A2FC-43FD-BC8D-23C48305C7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9B8361FB-C827-4B89-8E15-24EB2794861E}"/>
              </a:ext>
            </a:extLst>
          </p:cNvPr>
          <p:cNvSpPr>
            <a:spLocks noGrp="1"/>
          </p:cNvSpPr>
          <p:nvPr>
            <p:ph type="dt" sz="half" idx="10"/>
          </p:nvPr>
        </p:nvSpPr>
        <p:spPr/>
        <p:txBody>
          <a:bodyPr/>
          <a:lstStyle/>
          <a:p>
            <a:fld id="{876E14AD-362E-43A4-AA11-D08A80874B65}" type="datetimeFigureOut">
              <a:rPr lang="zh-CN" altLang="en-US" smtClean="0"/>
              <a:t>2020/3/27</a:t>
            </a:fld>
            <a:endParaRPr lang="zh-CN" altLang="en-US"/>
          </a:p>
        </p:txBody>
      </p:sp>
      <p:sp>
        <p:nvSpPr>
          <p:cNvPr id="6" name="Footer Placeholder 5">
            <a:extLst>
              <a:ext uri="{FF2B5EF4-FFF2-40B4-BE49-F238E27FC236}">
                <a16:creationId xmlns:a16="http://schemas.microsoft.com/office/drawing/2014/main" id="{66D9CB79-C46D-4565-AAFC-5A13D20565E9}"/>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DA3F0FF-8691-4B76-A43C-58BD0324D73D}"/>
              </a:ext>
            </a:extLst>
          </p:cNvPr>
          <p:cNvSpPr>
            <a:spLocks noGrp="1"/>
          </p:cNvSpPr>
          <p:nvPr>
            <p:ph type="sldNum" sz="quarter" idx="12"/>
          </p:nvPr>
        </p:nvSpPr>
        <p:spPr/>
        <p:txBody>
          <a:bodyPr/>
          <a:lstStyle/>
          <a:p>
            <a:fld id="{3853334C-CBFA-4A42-8437-DA109CA31A54}" type="slidenum">
              <a:rPr lang="zh-CN" altLang="en-US" smtClean="0"/>
              <a:t>‹#›</a:t>
            </a:fld>
            <a:endParaRPr lang="zh-CN" altLang="en-US"/>
          </a:p>
        </p:txBody>
      </p:sp>
    </p:spTree>
    <p:extLst>
      <p:ext uri="{BB962C8B-B14F-4D97-AF65-F5344CB8AC3E}">
        <p14:creationId xmlns:p14="http://schemas.microsoft.com/office/powerpoint/2010/main" val="3594065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EF5D-B885-4017-9198-53D97524F6B9}"/>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E1417079-8D92-472D-88B4-23EAF69B19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7D7F50F1-6ECA-4A25-A48D-4B72CBD1EE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FF749554-65C5-4450-81AA-2BD711C1D563}"/>
              </a:ext>
            </a:extLst>
          </p:cNvPr>
          <p:cNvSpPr>
            <a:spLocks noGrp="1"/>
          </p:cNvSpPr>
          <p:nvPr>
            <p:ph type="dt" sz="half" idx="10"/>
          </p:nvPr>
        </p:nvSpPr>
        <p:spPr/>
        <p:txBody>
          <a:bodyPr/>
          <a:lstStyle/>
          <a:p>
            <a:fld id="{876E14AD-362E-43A4-AA11-D08A80874B65}" type="datetimeFigureOut">
              <a:rPr lang="zh-CN" altLang="en-US" smtClean="0"/>
              <a:t>2020/3/27</a:t>
            </a:fld>
            <a:endParaRPr lang="zh-CN" altLang="en-US"/>
          </a:p>
        </p:txBody>
      </p:sp>
      <p:sp>
        <p:nvSpPr>
          <p:cNvPr id="6" name="Footer Placeholder 5">
            <a:extLst>
              <a:ext uri="{FF2B5EF4-FFF2-40B4-BE49-F238E27FC236}">
                <a16:creationId xmlns:a16="http://schemas.microsoft.com/office/drawing/2014/main" id="{CF630895-7786-4527-A3D7-1C0376C6FFAA}"/>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F61604A-DECC-4013-AB94-DBC820208A60}"/>
              </a:ext>
            </a:extLst>
          </p:cNvPr>
          <p:cNvSpPr>
            <a:spLocks noGrp="1"/>
          </p:cNvSpPr>
          <p:nvPr>
            <p:ph type="sldNum" sz="quarter" idx="12"/>
          </p:nvPr>
        </p:nvSpPr>
        <p:spPr/>
        <p:txBody>
          <a:bodyPr/>
          <a:lstStyle/>
          <a:p>
            <a:fld id="{3853334C-CBFA-4A42-8437-DA109CA31A54}" type="slidenum">
              <a:rPr lang="zh-CN" altLang="en-US" smtClean="0"/>
              <a:t>‹#›</a:t>
            </a:fld>
            <a:endParaRPr lang="zh-CN" altLang="en-US"/>
          </a:p>
        </p:txBody>
      </p:sp>
    </p:spTree>
    <p:extLst>
      <p:ext uri="{BB962C8B-B14F-4D97-AF65-F5344CB8AC3E}">
        <p14:creationId xmlns:p14="http://schemas.microsoft.com/office/powerpoint/2010/main" val="576549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33A237-D247-4020-B044-BD0E398420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90E2172A-613F-443D-9C14-73172FAC66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29FB63A-64FA-460B-822E-C078F80DFB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6E14AD-362E-43A4-AA11-D08A80874B65}" type="datetimeFigureOut">
              <a:rPr lang="zh-CN" altLang="en-US" smtClean="0"/>
              <a:t>2020/3/27</a:t>
            </a:fld>
            <a:endParaRPr lang="zh-CN" altLang="en-US"/>
          </a:p>
        </p:txBody>
      </p:sp>
      <p:sp>
        <p:nvSpPr>
          <p:cNvPr id="5" name="Footer Placeholder 4">
            <a:extLst>
              <a:ext uri="{FF2B5EF4-FFF2-40B4-BE49-F238E27FC236}">
                <a16:creationId xmlns:a16="http://schemas.microsoft.com/office/drawing/2014/main" id="{EEC8D110-587F-4787-96CC-75041FDB0E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A576CE33-2D1F-492E-9531-97B45A4979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53334C-CBFA-4A42-8437-DA109CA31A54}" type="slidenum">
              <a:rPr lang="zh-CN" altLang="en-US" smtClean="0"/>
              <a:t>‹#›</a:t>
            </a:fld>
            <a:endParaRPr lang="zh-CN" altLang="en-US"/>
          </a:p>
        </p:txBody>
      </p:sp>
    </p:spTree>
    <p:extLst>
      <p:ext uri="{BB962C8B-B14F-4D97-AF65-F5344CB8AC3E}">
        <p14:creationId xmlns:p14="http://schemas.microsoft.com/office/powerpoint/2010/main" val="2008007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rseha/peakonly" TargetMode="External"/><Relationship Id="rId2" Type="http://schemas.openxmlformats.org/officeDocument/2006/relationships/hyperlink" Target="https://bitbucket.org/lucashnegri/peakutils/sr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7F00FF1-3FE1-4A05-BE57-366844CBFA9F}"/>
              </a:ext>
            </a:extLst>
          </p:cNvPr>
          <p:cNvGraphicFramePr/>
          <p:nvPr>
            <p:extLst>
              <p:ext uri="{D42A27DB-BD31-4B8C-83A1-F6EECF244321}">
                <p14:modId xmlns:p14="http://schemas.microsoft.com/office/powerpoint/2010/main" val="3311523016"/>
              </p:ext>
            </p:extLst>
          </p:nvPr>
        </p:nvGraphicFramePr>
        <p:xfrm>
          <a:off x="514905" y="0"/>
          <a:ext cx="11416683"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7993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926D5-CD5F-4931-979E-FEED6B29B5E0}"/>
              </a:ext>
            </a:extLst>
          </p:cNvPr>
          <p:cNvSpPr>
            <a:spLocks noGrp="1"/>
          </p:cNvSpPr>
          <p:nvPr>
            <p:ph type="title"/>
          </p:nvPr>
        </p:nvSpPr>
        <p:spPr/>
        <p:txBody>
          <a:bodyPr/>
          <a:lstStyle/>
          <a:p>
            <a:r>
              <a:rPr lang="en-US" dirty="0"/>
              <a:t>Challenge part</a:t>
            </a:r>
          </a:p>
        </p:txBody>
      </p:sp>
      <p:sp>
        <p:nvSpPr>
          <p:cNvPr id="3" name="Content Placeholder 2">
            <a:extLst>
              <a:ext uri="{FF2B5EF4-FFF2-40B4-BE49-F238E27FC236}">
                <a16:creationId xmlns:a16="http://schemas.microsoft.com/office/drawing/2014/main" id="{CA8E709B-07CB-4252-95EA-59D9E6AC4CBD}"/>
              </a:ext>
            </a:extLst>
          </p:cNvPr>
          <p:cNvSpPr>
            <a:spLocks noGrp="1"/>
          </p:cNvSpPr>
          <p:nvPr>
            <p:ph idx="1"/>
          </p:nvPr>
        </p:nvSpPr>
        <p:spPr/>
        <p:txBody>
          <a:bodyPr/>
          <a:lstStyle/>
          <a:p>
            <a:r>
              <a:rPr lang="en-US" dirty="0"/>
              <a:t>Data size</a:t>
            </a:r>
          </a:p>
          <a:p>
            <a:pPr lvl="1"/>
            <a:r>
              <a:rPr lang="en-US" dirty="0"/>
              <a:t>Needs to have huge amount of data to train and verify the model</a:t>
            </a:r>
          </a:p>
          <a:p>
            <a:pPr lvl="1"/>
            <a:r>
              <a:rPr lang="en-US" dirty="0"/>
              <a:t>Needs to have data to meet this specific need (simple/fusion or </a:t>
            </a:r>
            <a:r>
              <a:rPr lang="en-US" dirty="0" err="1"/>
              <a:t>ratherly</a:t>
            </a:r>
            <a:r>
              <a:rPr lang="en-US" dirty="0"/>
              <a:t> clear samples)</a:t>
            </a:r>
          </a:p>
          <a:p>
            <a:r>
              <a:rPr lang="en-US" dirty="0"/>
              <a:t>Data quality</a:t>
            </a:r>
          </a:p>
          <a:p>
            <a:pPr lvl="1"/>
            <a:r>
              <a:rPr lang="en-US" dirty="0"/>
              <a:t>Are all the MS data be consistent enough for us to do the cluster? (which is also the big base for the whole study, if the ‘relative similar behavior’ for cluster of compounds doesn’t exist than we can’t start anything)</a:t>
            </a:r>
          </a:p>
          <a:p>
            <a:r>
              <a:rPr lang="en-US" dirty="0"/>
              <a:t>Cluster algorithm</a:t>
            </a:r>
          </a:p>
          <a:p>
            <a:pPr lvl="1"/>
            <a:r>
              <a:rPr lang="en-US" dirty="0"/>
              <a:t>Machine learning could be capable, but what else? How to refine?</a:t>
            </a:r>
          </a:p>
        </p:txBody>
      </p:sp>
    </p:spTree>
    <p:extLst>
      <p:ext uri="{BB962C8B-B14F-4D97-AF65-F5344CB8AC3E}">
        <p14:creationId xmlns:p14="http://schemas.microsoft.com/office/powerpoint/2010/main" val="1411295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0F55E-4BA8-4AFD-991C-136175ACD87F}"/>
              </a:ext>
            </a:extLst>
          </p:cNvPr>
          <p:cNvSpPr>
            <a:spLocks noGrp="1"/>
          </p:cNvSpPr>
          <p:nvPr>
            <p:ph type="title"/>
          </p:nvPr>
        </p:nvSpPr>
        <p:spPr/>
        <p:txBody>
          <a:bodyPr/>
          <a:lstStyle/>
          <a:p>
            <a:r>
              <a:rPr lang="en-US" dirty="0"/>
              <a:t>Stretch topics </a:t>
            </a:r>
          </a:p>
        </p:txBody>
      </p:sp>
      <p:sp>
        <p:nvSpPr>
          <p:cNvPr id="3" name="Content Placeholder 2">
            <a:extLst>
              <a:ext uri="{FF2B5EF4-FFF2-40B4-BE49-F238E27FC236}">
                <a16:creationId xmlns:a16="http://schemas.microsoft.com/office/drawing/2014/main" id="{A422594D-1DE8-4F0F-BDF4-71F82CC3238A}"/>
              </a:ext>
            </a:extLst>
          </p:cNvPr>
          <p:cNvSpPr>
            <a:spLocks noGrp="1"/>
          </p:cNvSpPr>
          <p:nvPr>
            <p:ph idx="1"/>
          </p:nvPr>
        </p:nvSpPr>
        <p:spPr/>
        <p:txBody>
          <a:bodyPr/>
          <a:lstStyle/>
          <a:p>
            <a:r>
              <a:rPr lang="en-US" dirty="0"/>
              <a:t>Based on the simple/fusion sample we can also assess the matrix effect using the cluster behaviors(if the work in this slide could success) </a:t>
            </a:r>
          </a:p>
          <a:p>
            <a:r>
              <a:rPr lang="en-US" dirty="0"/>
              <a:t>Peak alignment based on the clusters</a:t>
            </a:r>
          </a:p>
          <a:p>
            <a:r>
              <a:rPr lang="en-US" dirty="0"/>
              <a:t>MS2/MS1 data combination and preliminary compound classification</a:t>
            </a:r>
            <a:r>
              <a:rPr lang="en-US"/>
              <a:t>/identification</a:t>
            </a:r>
            <a:endParaRPr lang="en-US" dirty="0"/>
          </a:p>
        </p:txBody>
      </p:sp>
    </p:spTree>
    <p:extLst>
      <p:ext uri="{BB962C8B-B14F-4D97-AF65-F5344CB8AC3E}">
        <p14:creationId xmlns:p14="http://schemas.microsoft.com/office/powerpoint/2010/main" val="302136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15083-8ABD-4773-A3B6-67CE701C172B}"/>
              </a:ext>
            </a:extLst>
          </p:cNvPr>
          <p:cNvSpPr>
            <a:spLocks noGrp="1"/>
          </p:cNvSpPr>
          <p:nvPr>
            <p:ph type="title"/>
          </p:nvPr>
        </p:nvSpPr>
        <p:spPr/>
        <p:txBody>
          <a:bodyPr/>
          <a:lstStyle/>
          <a:p>
            <a:r>
              <a:rPr lang="en-US" altLang="zh-CN" dirty="0"/>
              <a:t>Work goal</a:t>
            </a:r>
            <a:endParaRPr lang="zh-CN" altLang="en-US" dirty="0"/>
          </a:p>
        </p:txBody>
      </p:sp>
      <p:sp>
        <p:nvSpPr>
          <p:cNvPr id="3" name="Content Placeholder 2">
            <a:extLst>
              <a:ext uri="{FF2B5EF4-FFF2-40B4-BE49-F238E27FC236}">
                <a16:creationId xmlns:a16="http://schemas.microsoft.com/office/drawing/2014/main" id="{0400AADF-B2A8-42D0-B909-6EE1E7E86836}"/>
              </a:ext>
            </a:extLst>
          </p:cNvPr>
          <p:cNvSpPr>
            <a:spLocks noGrp="1"/>
          </p:cNvSpPr>
          <p:nvPr>
            <p:ph idx="1"/>
          </p:nvPr>
        </p:nvSpPr>
        <p:spPr/>
        <p:txBody>
          <a:bodyPr/>
          <a:lstStyle/>
          <a:p>
            <a:r>
              <a:rPr lang="en-US" altLang="zh-CN" dirty="0"/>
              <a:t>Scale for the goals</a:t>
            </a:r>
          </a:p>
          <a:p>
            <a:pPr lvl="1"/>
            <a:r>
              <a:rPr lang="en-US" altLang="zh-CN" dirty="0"/>
              <a:t>R: refine current workflows</a:t>
            </a:r>
          </a:p>
          <a:p>
            <a:pPr lvl="1"/>
            <a:r>
              <a:rPr lang="en-US" altLang="zh-CN" dirty="0"/>
              <a:t>DA: develop/adapt workflows</a:t>
            </a:r>
          </a:p>
          <a:p>
            <a:pPr lvl="1"/>
            <a:r>
              <a:rPr lang="en-US" altLang="zh-CN" dirty="0"/>
              <a:t>C: create completely new workflow</a:t>
            </a:r>
          </a:p>
          <a:p>
            <a:r>
              <a:rPr lang="en-US" altLang="zh-CN" dirty="0"/>
              <a:t>Priority for the goals</a:t>
            </a:r>
          </a:p>
          <a:p>
            <a:pPr lvl="1"/>
            <a:r>
              <a:rPr lang="en-US" altLang="zh-CN" dirty="0"/>
              <a:t>H: high, the core goal for whole project</a:t>
            </a:r>
          </a:p>
          <a:p>
            <a:pPr lvl="1"/>
            <a:r>
              <a:rPr lang="en-US" altLang="zh-CN" dirty="0"/>
              <a:t>M: medium, necessary but less than the highest one if don’t have time</a:t>
            </a:r>
          </a:p>
          <a:p>
            <a:pPr lvl="1"/>
            <a:r>
              <a:rPr lang="en-US" altLang="zh-CN" dirty="0"/>
              <a:t>L: Low, stretch goal if only time permits</a:t>
            </a:r>
            <a:endParaRPr lang="zh-CN" altLang="en-US" dirty="0"/>
          </a:p>
        </p:txBody>
      </p:sp>
    </p:spTree>
    <p:extLst>
      <p:ext uri="{BB962C8B-B14F-4D97-AF65-F5344CB8AC3E}">
        <p14:creationId xmlns:p14="http://schemas.microsoft.com/office/powerpoint/2010/main" val="3582175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FA36B-D54D-497E-B772-DB71521680C6}"/>
              </a:ext>
            </a:extLst>
          </p:cNvPr>
          <p:cNvSpPr>
            <a:spLocks noGrp="1"/>
          </p:cNvSpPr>
          <p:nvPr>
            <p:ph type="title"/>
          </p:nvPr>
        </p:nvSpPr>
        <p:spPr/>
        <p:txBody>
          <a:bodyPr/>
          <a:lstStyle/>
          <a:p>
            <a:r>
              <a:rPr lang="en-US" altLang="zh-CN" dirty="0"/>
              <a:t>Our task-Raw MS Data</a:t>
            </a:r>
            <a:endParaRPr lang="zh-CN" altLang="en-US" dirty="0"/>
          </a:p>
        </p:txBody>
      </p:sp>
      <p:sp>
        <p:nvSpPr>
          <p:cNvPr id="3" name="Content Placeholder 2">
            <a:extLst>
              <a:ext uri="{FF2B5EF4-FFF2-40B4-BE49-F238E27FC236}">
                <a16:creationId xmlns:a16="http://schemas.microsoft.com/office/drawing/2014/main" id="{6F62AE44-2E74-44D8-8CDD-DD641879852D}"/>
              </a:ext>
            </a:extLst>
          </p:cNvPr>
          <p:cNvSpPr>
            <a:spLocks noGrp="1"/>
          </p:cNvSpPr>
          <p:nvPr>
            <p:ph idx="1"/>
          </p:nvPr>
        </p:nvSpPr>
        <p:spPr/>
        <p:txBody>
          <a:bodyPr>
            <a:normAutofit fontScale="85000" lnSpcReduction="20000"/>
          </a:bodyPr>
          <a:lstStyle/>
          <a:p>
            <a:r>
              <a:rPr lang="en-US" altLang="zh-CN" dirty="0"/>
              <a:t>Peak selection – R, M</a:t>
            </a:r>
          </a:p>
          <a:p>
            <a:pPr lvl="1"/>
            <a:r>
              <a:rPr lang="en-US" altLang="zh-CN" dirty="0"/>
              <a:t>Identify peaks</a:t>
            </a:r>
          </a:p>
          <a:p>
            <a:pPr lvl="1"/>
            <a:r>
              <a:rPr lang="en-US" altLang="zh-CN" dirty="0"/>
              <a:t>Select peaks with ‘good shape’</a:t>
            </a:r>
          </a:p>
          <a:p>
            <a:pPr lvl="1"/>
            <a:r>
              <a:rPr lang="en-US" altLang="zh-CN" dirty="0"/>
              <a:t>Deal with peaks with ‘bad shape’</a:t>
            </a:r>
          </a:p>
          <a:p>
            <a:pPr lvl="1"/>
            <a:r>
              <a:rPr lang="en-US" altLang="zh-CN" dirty="0"/>
              <a:t>Ref:</a:t>
            </a:r>
          </a:p>
          <a:p>
            <a:pPr lvl="2"/>
            <a:r>
              <a:rPr lang="en-US" altLang="zh-CN" dirty="0">
                <a:hlinkClick r:id="rId2"/>
              </a:rPr>
              <a:t>https://bitbucket.org/lucashnegri/peakutils/src</a:t>
            </a:r>
            <a:endParaRPr lang="en-US" altLang="zh-CN" dirty="0"/>
          </a:p>
          <a:p>
            <a:pPr lvl="2"/>
            <a:r>
              <a:rPr lang="en-US" altLang="zh-CN" dirty="0">
                <a:hlinkClick r:id="rId3"/>
              </a:rPr>
              <a:t>https://github.com/Arseha/peakonly</a:t>
            </a:r>
            <a:endParaRPr lang="en-US" altLang="zh-CN" dirty="0"/>
          </a:p>
          <a:p>
            <a:r>
              <a:rPr lang="en-US" altLang="zh-CN" dirty="0"/>
              <a:t>Alignment – DA, H</a:t>
            </a:r>
          </a:p>
          <a:p>
            <a:pPr lvl="1"/>
            <a:r>
              <a:rPr lang="en-US" altLang="zh-CN" dirty="0"/>
              <a:t>First step for the subsequent workflows</a:t>
            </a:r>
          </a:p>
          <a:p>
            <a:pPr lvl="1"/>
            <a:r>
              <a:rPr lang="en-US" altLang="zh-CN" dirty="0"/>
              <a:t>Brainstorm for the algorithm – two ways: </a:t>
            </a:r>
          </a:p>
          <a:p>
            <a:pPr lvl="2"/>
            <a:r>
              <a:rPr lang="en-US" altLang="zh-CN" dirty="0"/>
              <a:t>Base on graph</a:t>
            </a:r>
          </a:p>
          <a:p>
            <a:pPr lvl="2"/>
            <a:r>
              <a:rPr lang="en-US" altLang="zh-CN" dirty="0"/>
              <a:t>Base on data</a:t>
            </a:r>
          </a:p>
          <a:p>
            <a:r>
              <a:rPr lang="en-US" altLang="zh-CN" dirty="0"/>
              <a:t>Handy platform – DA, L</a:t>
            </a:r>
          </a:p>
          <a:p>
            <a:pPr lvl="1"/>
            <a:r>
              <a:rPr lang="en-US" altLang="zh-CN" dirty="0"/>
              <a:t>Interface for users to check </a:t>
            </a:r>
            <a:r>
              <a:rPr lang="en-US" altLang="zh-CN" dirty="0" err="1"/>
              <a:t>ms</a:t>
            </a:r>
            <a:r>
              <a:rPr lang="en-US" altLang="zh-CN" dirty="0"/>
              <a:t> spectrum/chromatogram</a:t>
            </a:r>
          </a:p>
          <a:p>
            <a:pPr lvl="1"/>
            <a:r>
              <a:rPr lang="en-US" altLang="zh-CN" dirty="0"/>
              <a:t>Ref: https://www.youtube.com/watch?v=smjMO9Pl_IU  from 7:28</a:t>
            </a:r>
          </a:p>
        </p:txBody>
      </p:sp>
    </p:spTree>
    <p:extLst>
      <p:ext uri="{BB962C8B-B14F-4D97-AF65-F5344CB8AC3E}">
        <p14:creationId xmlns:p14="http://schemas.microsoft.com/office/powerpoint/2010/main" val="1657732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A8EBB-5725-464C-A6A9-1A24DDAB1EF0}"/>
              </a:ext>
            </a:extLst>
          </p:cNvPr>
          <p:cNvSpPr>
            <a:spLocks noGrp="1"/>
          </p:cNvSpPr>
          <p:nvPr>
            <p:ph type="title"/>
          </p:nvPr>
        </p:nvSpPr>
        <p:spPr/>
        <p:txBody>
          <a:bodyPr/>
          <a:lstStyle/>
          <a:p>
            <a:r>
              <a:rPr lang="en-US" altLang="zh-CN" dirty="0"/>
              <a:t>Our task – Data analysis</a:t>
            </a:r>
            <a:endParaRPr lang="zh-CN" altLang="en-US" dirty="0"/>
          </a:p>
        </p:txBody>
      </p:sp>
      <p:sp>
        <p:nvSpPr>
          <p:cNvPr id="3" name="Content Placeholder 2">
            <a:extLst>
              <a:ext uri="{FF2B5EF4-FFF2-40B4-BE49-F238E27FC236}">
                <a16:creationId xmlns:a16="http://schemas.microsoft.com/office/drawing/2014/main" id="{B87F531B-78FD-4892-B70F-C7D4FFB3408E}"/>
              </a:ext>
            </a:extLst>
          </p:cNvPr>
          <p:cNvSpPr>
            <a:spLocks noGrp="1"/>
          </p:cNvSpPr>
          <p:nvPr>
            <p:ph idx="1"/>
          </p:nvPr>
        </p:nvSpPr>
        <p:spPr/>
        <p:txBody>
          <a:bodyPr/>
          <a:lstStyle/>
          <a:p>
            <a:pPr lvl="0"/>
            <a:r>
              <a:rPr lang="en-US" altLang="zh-CN" dirty="0"/>
              <a:t>End member – C, H</a:t>
            </a:r>
          </a:p>
          <a:p>
            <a:pPr lvl="1"/>
            <a:r>
              <a:rPr lang="en-US" altLang="zh-CN" dirty="0"/>
              <a:t>Which features stand out from the series of samples?</a:t>
            </a:r>
            <a:endParaRPr lang="zh-CN" altLang="en-US" dirty="0"/>
          </a:p>
          <a:p>
            <a:pPr lvl="0"/>
            <a:r>
              <a:rPr lang="en-US" altLang="zh-CN" dirty="0"/>
              <a:t>Cluster/classification – C, H</a:t>
            </a:r>
          </a:p>
          <a:p>
            <a:pPr lvl="1"/>
            <a:r>
              <a:rPr lang="en-US" altLang="zh-CN" dirty="0"/>
              <a:t>End-member oriented, train/test samples required</a:t>
            </a:r>
            <a:endParaRPr lang="zh-CN" altLang="en-US" dirty="0"/>
          </a:p>
          <a:p>
            <a:pPr lvl="0"/>
            <a:r>
              <a:rPr lang="en-US" altLang="zh-CN" dirty="0"/>
              <a:t>Matrix effect – DA, M</a:t>
            </a:r>
          </a:p>
          <a:p>
            <a:pPr lvl="1"/>
            <a:r>
              <a:rPr lang="en-US" altLang="zh-CN" dirty="0"/>
              <a:t>Prediction and modeling effort</a:t>
            </a:r>
            <a:endParaRPr lang="zh-CN" altLang="en-US" dirty="0"/>
          </a:p>
        </p:txBody>
      </p:sp>
    </p:spTree>
    <p:extLst>
      <p:ext uri="{BB962C8B-B14F-4D97-AF65-F5344CB8AC3E}">
        <p14:creationId xmlns:p14="http://schemas.microsoft.com/office/powerpoint/2010/main" val="894593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38CC6-77EF-4186-91DD-925C982AAF28}"/>
              </a:ext>
            </a:extLst>
          </p:cNvPr>
          <p:cNvSpPr>
            <a:spLocks noGrp="1"/>
          </p:cNvSpPr>
          <p:nvPr>
            <p:ph type="title"/>
          </p:nvPr>
        </p:nvSpPr>
        <p:spPr/>
        <p:txBody>
          <a:bodyPr/>
          <a:lstStyle/>
          <a:p>
            <a:r>
              <a:rPr lang="en-US" altLang="zh-CN" dirty="0"/>
              <a:t>Capstone outcome</a:t>
            </a:r>
            <a:endParaRPr lang="zh-CN" altLang="en-US" dirty="0"/>
          </a:p>
        </p:txBody>
      </p:sp>
      <p:sp>
        <p:nvSpPr>
          <p:cNvPr id="3" name="Content Placeholder 2">
            <a:extLst>
              <a:ext uri="{FF2B5EF4-FFF2-40B4-BE49-F238E27FC236}">
                <a16:creationId xmlns:a16="http://schemas.microsoft.com/office/drawing/2014/main" id="{D0A08392-9307-42BD-BE01-40DAE117877F}"/>
              </a:ext>
            </a:extLst>
          </p:cNvPr>
          <p:cNvSpPr>
            <a:spLocks noGrp="1"/>
          </p:cNvSpPr>
          <p:nvPr>
            <p:ph idx="1"/>
          </p:nvPr>
        </p:nvSpPr>
        <p:spPr/>
        <p:txBody>
          <a:bodyPr/>
          <a:lstStyle/>
          <a:p>
            <a:r>
              <a:rPr lang="en-US" altLang="zh-CN" dirty="0"/>
              <a:t>Software direction</a:t>
            </a:r>
          </a:p>
          <a:p>
            <a:pPr lvl="1"/>
            <a:r>
              <a:rPr lang="en-US" altLang="zh-CN" dirty="0"/>
              <a:t>API release</a:t>
            </a:r>
          </a:p>
          <a:p>
            <a:endParaRPr lang="en-US" altLang="zh-CN" dirty="0"/>
          </a:p>
          <a:p>
            <a:r>
              <a:rPr lang="en-US" altLang="zh-CN" dirty="0"/>
              <a:t>Data direction</a:t>
            </a:r>
          </a:p>
          <a:p>
            <a:pPr lvl="1"/>
            <a:r>
              <a:rPr lang="en-US" altLang="zh-CN" dirty="0"/>
              <a:t>Algorithm to solve the cluster issue</a:t>
            </a:r>
            <a:endParaRPr lang="zh-CN" altLang="en-US" dirty="0"/>
          </a:p>
        </p:txBody>
      </p:sp>
    </p:spTree>
    <p:extLst>
      <p:ext uri="{BB962C8B-B14F-4D97-AF65-F5344CB8AC3E}">
        <p14:creationId xmlns:p14="http://schemas.microsoft.com/office/powerpoint/2010/main" val="1887860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A2D692A-A1F7-4D34-9988-C5AD47ABD45D}"/>
              </a:ext>
            </a:extLst>
          </p:cNvPr>
          <p:cNvGraphicFramePr/>
          <p:nvPr/>
        </p:nvGraphicFramePr>
        <p:xfrm>
          <a:off x="2031999" y="719666"/>
          <a:ext cx="9995877"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4202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E1AAC-29CF-46DC-A76E-C635FA4141F4}"/>
              </a:ext>
            </a:extLst>
          </p:cNvPr>
          <p:cNvSpPr>
            <a:spLocks noGrp="1"/>
          </p:cNvSpPr>
          <p:nvPr>
            <p:ph type="title"/>
          </p:nvPr>
        </p:nvSpPr>
        <p:spPr/>
        <p:txBody>
          <a:bodyPr/>
          <a:lstStyle/>
          <a:p>
            <a:r>
              <a:rPr lang="en-US" dirty="0"/>
              <a:t>Type A</a:t>
            </a:r>
          </a:p>
        </p:txBody>
      </p:sp>
      <p:sp>
        <p:nvSpPr>
          <p:cNvPr id="3" name="Content Placeholder 2">
            <a:extLst>
              <a:ext uri="{FF2B5EF4-FFF2-40B4-BE49-F238E27FC236}">
                <a16:creationId xmlns:a16="http://schemas.microsoft.com/office/drawing/2014/main" id="{F2D5C6AB-84CF-4402-94D0-674D01FE1CC5}"/>
              </a:ext>
            </a:extLst>
          </p:cNvPr>
          <p:cNvSpPr>
            <a:spLocks noGrp="1"/>
          </p:cNvSpPr>
          <p:nvPr>
            <p:ph idx="1"/>
          </p:nvPr>
        </p:nvSpPr>
        <p:spPr>
          <a:xfrm>
            <a:off x="379828" y="1825625"/>
            <a:ext cx="4400771" cy="4631794"/>
          </a:xfrm>
        </p:spPr>
        <p:txBody>
          <a:bodyPr>
            <a:normAutofit fontScale="62500" lnSpcReduction="20000"/>
          </a:bodyPr>
          <a:lstStyle/>
          <a:p>
            <a:r>
              <a:rPr lang="en-US" dirty="0"/>
              <a:t>Batch of similar samples</a:t>
            </a:r>
          </a:p>
          <a:p>
            <a:pPr lvl="1"/>
            <a:r>
              <a:rPr lang="en-US" dirty="0"/>
              <a:t>Should be acquired from same site or same experiment</a:t>
            </a:r>
          </a:p>
          <a:p>
            <a:r>
              <a:rPr lang="en-US" dirty="0"/>
              <a:t>The cluster could be defined by either </a:t>
            </a:r>
          </a:p>
          <a:p>
            <a:pPr lvl="1"/>
            <a:r>
              <a:rPr lang="en-US" dirty="0"/>
              <a:t>Nearest neighbors</a:t>
            </a:r>
          </a:p>
          <a:p>
            <a:pPr lvl="1"/>
            <a:r>
              <a:rPr lang="en-US" dirty="0"/>
              <a:t>Chemical property (ID needed, or apply machine learning with certain inputs)</a:t>
            </a:r>
          </a:p>
          <a:p>
            <a:r>
              <a:rPr lang="en-US" dirty="0"/>
              <a:t>Then we can assign all chemicals with cluster label as cpd1 -&gt;cluster1 or etc.</a:t>
            </a:r>
          </a:p>
          <a:p>
            <a:r>
              <a:rPr lang="en-US" dirty="0"/>
              <a:t>The clusters should have similar behaviors as a entity even if the shift on RT or m/z happens</a:t>
            </a:r>
          </a:p>
          <a:p>
            <a:r>
              <a:rPr lang="en-US" dirty="0"/>
              <a:t>Thus we can use the sample also from this batch but not used to train the cluster to verify if our cluster algorithm works. Also can apply as a prediction/confirmation method</a:t>
            </a:r>
          </a:p>
        </p:txBody>
      </p:sp>
      <p:pic>
        <p:nvPicPr>
          <p:cNvPr id="1026" name="Picture 2" descr="Image result for 试管">
            <a:extLst>
              <a:ext uri="{FF2B5EF4-FFF2-40B4-BE49-F238E27FC236}">
                <a16:creationId xmlns:a16="http://schemas.microsoft.com/office/drawing/2014/main" id="{B1584013-0AF3-44C0-B05F-EFF18DB731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6968" y="769913"/>
            <a:ext cx="790765" cy="10557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FCE89C6-EC5C-4363-B1CB-1F2CD0262042}"/>
              </a:ext>
            </a:extLst>
          </p:cNvPr>
          <p:cNvSpPr txBox="1"/>
          <p:nvPr/>
        </p:nvSpPr>
        <p:spPr>
          <a:xfrm>
            <a:off x="9057733" y="1297769"/>
            <a:ext cx="1563375" cy="369332"/>
          </a:xfrm>
          <a:prstGeom prst="rect">
            <a:avLst/>
          </a:prstGeom>
          <a:noFill/>
        </p:spPr>
        <p:txBody>
          <a:bodyPr wrap="square" rtlCol="0">
            <a:spAutoFit/>
          </a:bodyPr>
          <a:lstStyle/>
          <a:p>
            <a:r>
              <a:rPr lang="en-US" dirty="0"/>
              <a:t>X n</a:t>
            </a:r>
          </a:p>
        </p:txBody>
      </p:sp>
      <p:cxnSp>
        <p:nvCxnSpPr>
          <p:cNvPr id="6" name="Straight Arrow Connector 5">
            <a:extLst>
              <a:ext uri="{FF2B5EF4-FFF2-40B4-BE49-F238E27FC236}">
                <a16:creationId xmlns:a16="http://schemas.microsoft.com/office/drawing/2014/main" id="{FF3C48F1-B86D-4E9F-832F-4BDBA50A2464}"/>
              </a:ext>
            </a:extLst>
          </p:cNvPr>
          <p:cNvCxnSpPr>
            <a:stCxn id="1026" idx="2"/>
          </p:cNvCxnSpPr>
          <p:nvPr/>
        </p:nvCxnSpPr>
        <p:spPr>
          <a:xfrm flipH="1">
            <a:off x="8074855" y="1825625"/>
            <a:ext cx="587496" cy="833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370880E-98E0-4872-A44E-54F1943059EE}"/>
              </a:ext>
            </a:extLst>
          </p:cNvPr>
          <p:cNvCxnSpPr>
            <a:stCxn id="1026" idx="2"/>
          </p:cNvCxnSpPr>
          <p:nvPr/>
        </p:nvCxnSpPr>
        <p:spPr>
          <a:xfrm>
            <a:off x="8662351" y="1825625"/>
            <a:ext cx="192113" cy="968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CA3A7BD-DF2E-43B3-BD88-DDE2A7D9A1CC}"/>
              </a:ext>
            </a:extLst>
          </p:cNvPr>
          <p:cNvCxnSpPr>
            <a:stCxn id="1026" idx="2"/>
          </p:cNvCxnSpPr>
          <p:nvPr/>
        </p:nvCxnSpPr>
        <p:spPr>
          <a:xfrm>
            <a:off x="8662351" y="1825625"/>
            <a:ext cx="1311643" cy="833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scatter plot categorical data">
            <a:extLst>
              <a:ext uri="{FF2B5EF4-FFF2-40B4-BE49-F238E27FC236}">
                <a16:creationId xmlns:a16="http://schemas.microsoft.com/office/drawing/2014/main" id="{C54FCD01-25EC-4AAE-849F-7D9745A750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9983" y="2664804"/>
            <a:ext cx="3828071" cy="382807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2CD02DEF-D310-484E-AC49-24E31C2B47F6}"/>
              </a:ext>
            </a:extLst>
          </p:cNvPr>
          <p:cNvSpPr txBox="1"/>
          <p:nvPr/>
        </p:nvSpPr>
        <p:spPr>
          <a:xfrm>
            <a:off x="5233182" y="6088087"/>
            <a:ext cx="3277772" cy="369332"/>
          </a:xfrm>
          <a:prstGeom prst="rect">
            <a:avLst/>
          </a:prstGeom>
          <a:solidFill>
            <a:schemeClr val="bg1"/>
          </a:solidFill>
        </p:spPr>
        <p:txBody>
          <a:bodyPr wrap="square" rtlCol="0">
            <a:spAutoFit/>
          </a:bodyPr>
          <a:lstStyle/>
          <a:p>
            <a:pPr algn="ctr"/>
            <a:r>
              <a:rPr lang="en-US" dirty="0"/>
              <a:t>RT</a:t>
            </a:r>
          </a:p>
        </p:txBody>
      </p:sp>
      <p:sp>
        <p:nvSpPr>
          <p:cNvPr id="12" name="TextBox 11">
            <a:extLst>
              <a:ext uri="{FF2B5EF4-FFF2-40B4-BE49-F238E27FC236}">
                <a16:creationId xmlns:a16="http://schemas.microsoft.com/office/drawing/2014/main" id="{28AA3A92-2388-49F0-8388-54B35C564F5C}"/>
              </a:ext>
            </a:extLst>
          </p:cNvPr>
          <p:cNvSpPr txBox="1"/>
          <p:nvPr/>
        </p:nvSpPr>
        <p:spPr>
          <a:xfrm>
            <a:off x="4771517" y="2793731"/>
            <a:ext cx="461665" cy="3258900"/>
          </a:xfrm>
          <a:prstGeom prst="rect">
            <a:avLst/>
          </a:prstGeom>
          <a:solidFill>
            <a:schemeClr val="bg1"/>
          </a:solidFill>
        </p:spPr>
        <p:txBody>
          <a:bodyPr vert="eaVert" wrap="square" rtlCol="0">
            <a:spAutoFit/>
          </a:bodyPr>
          <a:lstStyle/>
          <a:p>
            <a:pPr algn="ctr"/>
            <a:r>
              <a:rPr lang="en-US" dirty="0"/>
              <a:t>m/z</a:t>
            </a:r>
          </a:p>
        </p:txBody>
      </p:sp>
      <p:sp>
        <p:nvSpPr>
          <p:cNvPr id="13" name="TextBox 12">
            <a:extLst>
              <a:ext uri="{FF2B5EF4-FFF2-40B4-BE49-F238E27FC236}">
                <a16:creationId xmlns:a16="http://schemas.microsoft.com/office/drawing/2014/main" id="{F42C185B-5FEE-4356-A819-02DC07DB4081}"/>
              </a:ext>
            </a:extLst>
          </p:cNvPr>
          <p:cNvSpPr txBox="1"/>
          <p:nvPr/>
        </p:nvSpPr>
        <p:spPr>
          <a:xfrm>
            <a:off x="7819292" y="5068564"/>
            <a:ext cx="2827606" cy="861774"/>
          </a:xfrm>
          <a:prstGeom prst="rect">
            <a:avLst/>
          </a:prstGeom>
          <a:solidFill>
            <a:schemeClr val="bg1"/>
          </a:solidFill>
        </p:spPr>
        <p:txBody>
          <a:bodyPr wrap="square" rtlCol="0">
            <a:spAutoFit/>
          </a:bodyPr>
          <a:lstStyle/>
          <a:p>
            <a:endParaRPr lang="en-US" sz="1000" dirty="0"/>
          </a:p>
          <a:p>
            <a:r>
              <a:rPr lang="en-US" sz="1000" dirty="0"/>
              <a:t>Noise</a:t>
            </a:r>
          </a:p>
          <a:p>
            <a:r>
              <a:rPr lang="en-US" sz="1000" dirty="0"/>
              <a:t>Cluster1</a:t>
            </a:r>
          </a:p>
          <a:p>
            <a:r>
              <a:rPr lang="en-US" sz="1000" dirty="0"/>
              <a:t>Cluster2</a:t>
            </a:r>
          </a:p>
          <a:p>
            <a:r>
              <a:rPr lang="en-US" sz="1000" dirty="0"/>
              <a:t>cluster3</a:t>
            </a:r>
          </a:p>
        </p:txBody>
      </p:sp>
      <p:sp>
        <p:nvSpPr>
          <p:cNvPr id="14" name="TextBox 13">
            <a:extLst>
              <a:ext uri="{FF2B5EF4-FFF2-40B4-BE49-F238E27FC236}">
                <a16:creationId xmlns:a16="http://schemas.microsoft.com/office/drawing/2014/main" id="{9D4A42EF-03E2-4252-BB24-646778A44B6C}"/>
              </a:ext>
            </a:extLst>
          </p:cNvPr>
          <p:cNvSpPr txBox="1"/>
          <p:nvPr/>
        </p:nvSpPr>
        <p:spPr>
          <a:xfrm>
            <a:off x="8758407" y="2793731"/>
            <a:ext cx="2827606" cy="923330"/>
          </a:xfrm>
          <a:prstGeom prst="rect">
            <a:avLst/>
          </a:prstGeom>
          <a:noFill/>
        </p:spPr>
        <p:txBody>
          <a:bodyPr wrap="square" rtlCol="0">
            <a:spAutoFit/>
          </a:bodyPr>
          <a:lstStyle/>
          <a:p>
            <a:r>
              <a:rPr lang="en-US" dirty="0"/>
              <a:t>Similar scatter plots with slightly change of m/z or RT, also presence of noises</a:t>
            </a:r>
          </a:p>
        </p:txBody>
      </p:sp>
      <p:sp>
        <p:nvSpPr>
          <p:cNvPr id="16" name="Pentagon 15">
            <a:extLst>
              <a:ext uri="{FF2B5EF4-FFF2-40B4-BE49-F238E27FC236}">
                <a16:creationId xmlns:a16="http://schemas.microsoft.com/office/drawing/2014/main" id="{BE9073A7-7BC2-4940-98BB-022CEB63E5DE}"/>
              </a:ext>
            </a:extLst>
          </p:cNvPr>
          <p:cNvSpPr/>
          <p:nvPr/>
        </p:nvSpPr>
        <p:spPr>
          <a:xfrm>
            <a:off x="7512148" y="3024554"/>
            <a:ext cx="168812" cy="126609"/>
          </a:xfrm>
          <a:prstGeom prst="pen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entagon 18">
            <a:extLst>
              <a:ext uri="{FF2B5EF4-FFF2-40B4-BE49-F238E27FC236}">
                <a16:creationId xmlns:a16="http://schemas.microsoft.com/office/drawing/2014/main" id="{856C9C4D-C1B4-4C5B-B9A5-1BE0898F896F}"/>
              </a:ext>
            </a:extLst>
          </p:cNvPr>
          <p:cNvSpPr/>
          <p:nvPr/>
        </p:nvSpPr>
        <p:spPr>
          <a:xfrm>
            <a:off x="7650480" y="3613051"/>
            <a:ext cx="168812" cy="126609"/>
          </a:xfrm>
          <a:prstGeom prst="pen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entagon 19">
            <a:extLst>
              <a:ext uri="{FF2B5EF4-FFF2-40B4-BE49-F238E27FC236}">
                <a16:creationId xmlns:a16="http://schemas.microsoft.com/office/drawing/2014/main" id="{BF06DB88-E9DE-4636-B527-8469ED702316}"/>
              </a:ext>
            </a:extLst>
          </p:cNvPr>
          <p:cNvSpPr/>
          <p:nvPr/>
        </p:nvSpPr>
        <p:spPr>
          <a:xfrm>
            <a:off x="5652868" y="5050666"/>
            <a:ext cx="168812" cy="126609"/>
          </a:xfrm>
          <a:prstGeom prst="pen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entagon 20">
            <a:extLst>
              <a:ext uri="{FF2B5EF4-FFF2-40B4-BE49-F238E27FC236}">
                <a16:creationId xmlns:a16="http://schemas.microsoft.com/office/drawing/2014/main" id="{7C314C9A-139D-4392-A4F5-D703D952D761}"/>
              </a:ext>
            </a:extLst>
          </p:cNvPr>
          <p:cNvSpPr/>
          <p:nvPr/>
        </p:nvSpPr>
        <p:spPr>
          <a:xfrm>
            <a:off x="7624690" y="5309370"/>
            <a:ext cx="168812" cy="126609"/>
          </a:xfrm>
          <a:prstGeom prst="pen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7230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E0A6A-4859-4736-8C2E-4B734E77CC3A}"/>
              </a:ext>
            </a:extLst>
          </p:cNvPr>
          <p:cNvSpPr>
            <a:spLocks noGrp="1"/>
          </p:cNvSpPr>
          <p:nvPr>
            <p:ph type="title"/>
          </p:nvPr>
        </p:nvSpPr>
        <p:spPr/>
        <p:txBody>
          <a:bodyPr/>
          <a:lstStyle/>
          <a:p>
            <a:r>
              <a:rPr lang="en-US" dirty="0"/>
              <a:t>Type B</a:t>
            </a:r>
          </a:p>
        </p:txBody>
      </p:sp>
      <p:sp>
        <p:nvSpPr>
          <p:cNvPr id="3" name="Content Placeholder 2">
            <a:extLst>
              <a:ext uri="{FF2B5EF4-FFF2-40B4-BE49-F238E27FC236}">
                <a16:creationId xmlns:a16="http://schemas.microsoft.com/office/drawing/2014/main" id="{C5D783A9-C5EC-438D-B9DC-18E7FBAE6C15}"/>
              </a:ext>
            </a:extLst>
          </p:cNvPr>
          <p:cNvSpPr>
            <a:spLocks noGrp="1"/>
          </p:cNvSpPr>
          <p:nvPr>
            <p:ph idx="1"/>
          </p:nvPr>
        </p:nvSpPr>
        <p:spPr>
          <a:xfrm>
            <a:off x="838200" y="1825625"/>
            <a:ext cx="3016348" cy="4351338"/>
          </a:xfrm>
        </p:spPr>
        <p:txBody>
          <a:bodyPr>
            <a:normAutofit fontScale="92500" lnSpcReduction="10000"/>
          </a:bodyPr>
          <a:lstStyle/>
          <a:p>
            <a:r>
              <a:rPr lang="en-US" dirty="0"/>
              <a:t>Similar to type A but the cluster in fusion sample is decided by the cluster from simple samples, basically to find pattern for single group and then combine them and apply to a complicated sample.</a:t>
            </a:r>
          </a:p>
        </p:txBody>
      </p:sp>
      <p:pic>
        <p:nvPicPr>
          <p:cNvPr id="4" name="Picture 2" descr="Image result for 试管">
            <a:extLst>
              <a:ext uri="{FF2B5EF4-FFF2-40B4-BE49-F238E27FC236}">
                <a16:creationId xmlns:a16="http://schemas.microsoft.com/office/drawing/2014/main" id="{794E3AEC-F256-4806-A8D6-78BC63F6D4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6119" y="902295"/>
            <a:ext cx="790765" cy="10557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试管">
            <a:extLst>
              <a:ext uri="{FF2B5EF4-FFF2-40B4-BE49-F238E27FC236}">
                <a16:creationId xmlns:a16="http://schemas.microsoft.com/office/drawing/2014/main" id="{E13291DC-9683-4FDD-A6DE-249510981B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0308" y="881640"/>
            <a:ext cx="790765" cy="10557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D219030-8ECF-4259-914D-B6961A52B426}"/>
              </a:ext>
            </a:extLst>
          </p:cNvPr>
          <p:cNvSpPr txBox="1"/>
          <p:nvPr/>
        </p:nvSpPr>
        <p:spPr>
          <a:xfrm>
            <a:off x="10041386" y="902295"/>
            <a:ext cx="1941341" cy="923330"/>
          </a:xfrm>
          <a:prstGeom prst="rect">
            <a:avLst/>
          </a:prstGeom>
          <a:noFill/>
        </p:spPr>
        <p:txBody>
          <a:bodyPr wrap="square" rtlCol="0">
            <a:spAutoFit/>
          </a:bodyPr>
          <a:lstStyle/>
          <a:p>
            <a:r>
              <a:rPr lang="en-US" dirty="0"/>
              <a:t>Fusion sample, e.g. mixture of 100 tire chemicals</a:t>
            </a:r>
          </a:p>
        </p:txBody>
      </p:sp>
      <p:sp>
        <p:nvSpPr>
          <p:cNvPr id="7" name="TextBox 6">
            <a:extLst>
              <a:ext uri="{FF2B5EF4-FFF2-40B4-BE49-F238E27FC236}">
                <a16:creationId xmlns:a16="http://schemas.microsoft.com/office/drawing/2014/main" id="{716E2191-2B84-451C-87DF-E8486521711C}"/>
              </a:ext>
            </a:extLst>
          </p:cNvPr>
          <p:cNvSpPr txBox="1"/>
          <p:nvPr/>
        </p:nvSpPr>
        <p:spPr>
          <a:xfrm>
            <a:off x="6271074" y="881640"/>
            <a:ext cx="1834348" cy="923330"/>
          </a:xfrm>
          <a:prstGeom prst="rect">
            <a:avLst/>
          </a:prstGeom>
          <a:noFill/>
        </p:spPr>
        <p:txBody>
          <a:bodyPr wrap="square" rtlCol="0">
            <a:spAutoFit/>
          </a:bodyPr>
          <a:lstStyle/>
          <a:p>
            <a:r>
              <a:rPr lang="en-US" dirty="0"/>
              <a:t>Simple sample, e.g. sample of 1 tire </a:t>
            </a:r>
          </a:p>
        </p:txBody>
      </p:sp>
      <p:pic>
        <p:nvPicPr>
          <p:cNvPr id="12" name="Picture 4" descr="Image result for scatter plot categorical data">
            <a:extLst>
              <a:ext uri="{FF2B5EF4-FFF2-40B4-BE49-F238E27FC236}">
                <a16:creationId xmlns:a16="http://schemas.microsoft.com/office/drawing/2014/main" id="{5E607AAC-6F09-460E-B847-0A2F1F7966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641" y="2227858"/>
            <a:ext cx="3828071" cy="382807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E00E8F0-D2A0-4174-8BAD-34E4DDCADFB5}"/>
              </a:ext>
            </a:extLst>
          </p:cNvPr>
          <p:cNvSpPr txBox="1"/>
          <p:nvPr/>
        </p:nvSpPr>
        <p:spPr>
          <a:xfrm>
            <a:off x="8278840" y="5651141"/>
            <a:ext cx="3277772" cy="369332"/>
          </a:xfrm>
          <a:prstGeom prst="rect">
            <a:avLst/>
          </a:prstGeom>
          <a:solidFill>
            <a:schemeClr val="bg1"/>
          </a:solidFill>
        </p:spPr>
        <p:txBody>
          <a:bodyPr wrap="square" rtlCol="0">
            <a:spAutoFit/>
          </a:bodyPr>
          <a:lstStyle/>
          <a:p>
            <a:pPr algn="ctr"/>
            <a:r>
              <a:rPr lang="en-US" dirty="0"/>
              <a:t>RT</a:t>
            </a:r>
          </a:p>
        </p:txBody>
      </p:sp>
      <p:sp>
        <p:nvSpPr>
          <p:cNvPr id="14" name="TextBox 13">
            <a:extLst>
              <a:ext uri="{FF2B5EF4-FFF2-40B4-BE49-F238E27FC236}">
                <a16:creationId xmlns:a16="http://schemas.microsoft.com/office/drawing/2014/main" id="{E31DAB31-9E18-43B3-96DC-C769DB2BFA98}"/>
              </a:ext>
            </a:extLst>
          </p:cNvPr>
          <p:cNvSpPr txBox="1"/>
          <p:nvPr/>
        </p:nvSpPr>
        <p:spPr>
          <a:xfrm>
            <a:off x="7817175" y="2356785"/>
            <a:ext cx="461665" cy="3258900"/>
          </a:xfrm>
          <a:prstGeom prst="rect">
            <a:avLst/>
          </a:prstGeom>
          <a:solidFill>
            <a:schemeClr val="bg1"/>
          </a:solidFill>
        </p:spPr>
        <p:txBody>
          <a:bodyPr vert="eaVert" wrap="square" rtlCol="0">
            <a:spAutoFit/>
          </a:bodyPr>
          <a:lstStyle/>
          <a:p>
            <a:pPr algn="ctr"/>
            <a:r>
              <a:rPr lang="en-US" dirty="0"/>
              <a:t>m/z</a:t>
            </a:r>
          </a:p>
        </p:txBody>
      </p:sp>
      <p:sp>
        <p:nvSpPr>
          <p:cNvPr id="15" name="Pentagon 14">
            <a:extLst>
              <a:ext uri="{FF2B5EF4-FFF2-40B4-BE49-F238E27FC236}">
                <a16:creationId xmlns:a16="http://schemas.microsoft.com/office/drawing/2014/main" id="{BACEDC58-B78D-4A5C-B8F2-C3481E3EE706}"/>
              </a:ext>
            </a:extLst>
          </p:cNvPr>
          <p:cNvSpPr/>
          <p:nvPr/>
        </p:nvSpPr>
        <p:spPr>
          <a:xfrm>
            <a:off x="10557806" y="2587608"/>
            <a:ext cx="168812" cy="126609"/>
          </a:xfrm>
          <a:prstGeom prst="pen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entagon 15">
            <a:extLst>
              <a:ext uri="{FF2B5EF4-FFF2-40B4-BE49-F238E27FC236}">
                <a16:creationId xmlns:a16="http://schemas.microsoft.com/office/drawing/2014/main" id="{59FC3405-1BDC-4A69-A3CF-33D26B51C468}"/>
              </a:ext>
            </a:extLst>
          </p:cNvPr>
          <p:cNvSpPr/>
          <p:nvPr/>
        </p:nvSpPr>
        <p:spPr>
          <a:xfrm>
            <a:off x="10696138" y="3176105"/>
            <a:ext cx="168812" cy="126609"/>
          </a:xfrm>
          <a:prstGeom prst="pen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entagon 16">
            <a:extLst>
              <a:ext uri="{FF2B5EF4-FFF2-40B4-BE49-F238E27FC236}">
                <a16:creationId xmlns:a16="http://schemas.microsoft.com/office/drawing/2014/main" id="{2AD5E9B2-A1E7-469A-A592-BC375B9C6988}"/>
              </a:ext>
            </a:extLst>
          </p:cNvPr>
          <p:cNvSpPr/>
          <p:nvPr/>
        </p:nvSpPr>
        <p:spPr>
          <a:xfrm>
            <a:off x="8698526" y="4613720"/>
            <a:ext cx="168812" cy="126609"/>
          </a:xfrm>
          <a:prstGeom prst="pen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entagon 17">
            <a:extLst>
              <a:ext uri="{FF2B5EF4-FFF2-40B4-BE49-F238E27FC236}">
                <a16:creationId xmlns:a16="http://schemas.microsoft.com/office/drawing/2014/main" id="{4AC836D9-8C6B-4235-84C6-6521994DBBF9}"/>
              </a:ext>
            </a:extLst>
          </p:cNvPr>
          <p:cNvSpPr/>
          <p:nvPr/>
        </p:nvSpPr>
        <p:spPr>
          <a:xfrm>
            <a:off x="10670348" y="4872424"/>
            <a:ext cx="168812" cy="126609"/>
          </a:xfrm>
          <a:prstGeom prst="pen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DFEE257-2118-4430-B31C-DDA6E743F73F}"/>
              </a:ext>
            </a:extLst>
          </p:cNvPr>
          <p:cNvSpPr txBox="1"/>
          <p:nvPr/>
        </p:nvSpPr>
        <p:spPr>
          <a:xfrm>
            <a:off x="10864950" y="4677024"/>
            <a:ext cx="2827606" cy="861774"/>
          </a:xfrm>
          <a:prstGeom prst="rect">
            <a:avLst/>
          </a:prstGeom>
          <a:solidFill>
            <a:schemeClr val="bg1"/>
          </a:solidFill>
        </p:spPr>
        <p:txBody>
          <a:bodyPr wrap="square" rtlCol="0">
            <a:spAutoFit/>
          </a:bodyPr>
          <a:lstStyle/>
          <a:p>
            <a:endParaRPr lang="en-US" sz="1000" dirty="0"/>
          </a:p>
          <a:p>
            <a:r>
              <a:rPr lang="en-US" sz="1000" dirty="0"/>
              <a:t>Noise</a:t>
            </a:r>
          </a:p>
          <a:p>
            <a:r>
              <a:rPr lang="en-US" sz="1000" dirty="0"/>
              <a:t>Cluster1</a:t>
            </a:r>
          </a:p>
          <a:p>
            <a:r>
              <a:rPr lang="en-US" sz="1000" dirty="0"/>
              <a:t>Cluster2</a:t>
            </a:r>
          </a:p>
          <a:p>
            <a:r>
              <a:rPr lang="en-US" sz="1000" dirty="0"/>
              <a:t>cluster3</a:t>
            </a:r>
          </a:p>
        </p:txBody>
      </p:sp>
      <p:cxnSp>
        <p:nvCxnSpPr>
          <p:cNvPr id="21" name="Straight Arrow Connector 20">
            <a:extLst>
              <a:ext uri="{FF2B5EF4-FFF2-40B4-BE49-F238E27FC236}">
                <a16:creationId xmlns:a16="http://schemas.microsoft.com/office/drawing/2014/main" id="{F6D18DF2-CDDA-48E8-814A-D44572328EBE}"/>
              </a:ext>
            </a:extLst>
          </p:cNvPr>
          <p:cNvCxnSpPr>
            <a:stCxn id="4" idx="2"/>
          </p:cNvCxnSpPr>
          <p:nvPr/>
        </p:nvCxnSpPr>
        <p:spPr>
          <a:xfrm>
            <a:off x="9511502" y="1958007"/>
            <a:ext cx="188174" cy="398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F26FE6E-7F72-452C-949A-F7014C9B1930}"/>
              </a:ext>
            </a:extLst>
          </p:cNvPr>
          <p:cNvCxnSpPr>
            <a:stCxn id="5" idx="2"/>
          </p:cNvCxnSpPr>
          <p:nvPr/>
        </p:nvCxnSpPr>
        <p:spPr>
          <a:xfrm>
            <a:off x="5875691" y="1937352"/>
            <a:ext cx="90642" cy="629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F99035A-CB00-4360-8DCD-209D5DFE58FD}"/>
              </a:ext>
            </a:extLst>
          </p:cNvPr>
          <p:cNvSpPr txBox="1"/>
          <p:nvPr/>
        </p:nvSpPr>
        <p:spPr>
          <a:xfrm>
            <a:off x="4845737" y="2693562"/>
            <a:ext cx="2617259" cy="2862322"/>
          </a:xfrm>
          <a:prstGeom prst="rect">
            <a:avLst/>
          </a:prstGeom>
          <a:noFill/>
        </p:spPr>
        <p:txBody>
          <a:bodyPr wrap="square" rtlCol="0">
            <a:spAutoFit/>
          </a:bodyPr>
          <a:lstStyle/>
          <a:p>
            <a:r>
              <a:rPr lang="en-US" dirty="0"/>
              <a:t>After ignored noises, we can get a scatter plot with only ‘purified’ cluster specifically from this tire</a:t>
            </a:r>
          </a:p>
          <a:p>
            <a:endParaRPr lang="en-US" dirty="0"/>
          </a:p>
          <a:p>
            <a:r>
              <a:rPr lang="en-US" dirty="0"/>
              <a:t>We should also be able to find the same cluster within the ‘fusion sample’(could be tricky due to matrix effect)</a:t>
            </a:r>
          </a:p>
        </p:txBody>
      </p:sp>
      <p:cxnSp>
        <p:nvCxnSpPr>
          <p:cNvPr id="26" name="Straight Arrow Connector 25">
            <a:extLst>
              <a:ext uri="{FF2B5EF4-FFF2-40B4-BE49-F238E27FC236}">
                <a16:creationId xmlns:a16="http://schemas.microsoft.com/office/drawing/2014/main" id="{312B668F-B29F-4AA1-ABA3-3A134F61FFA2}"/>
              </a:ext>
            </a:extLst>
          </p:cNvPr>
          <p:cNvCxnSpPr>
            <a:stCxn id="24" idx="2"/>
          </p:cNvCxnSpPr>
          <p:nvPr/>
        </p:nvCxnSpPr>
        <p:spPr>
          <a:xfrm flipV="1">
            <a:off x="6154367" y="5134709"/>
            <a:ext cx="4541771" cy="4211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450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20782-A4D0-4D35-9038-C52DECE41A61}"/>
              </a:ext>
            </a:extLst>
          </p:cNvPr>
          <p:cNvSpPr>
            <a:spLocks noGrp="1"/>
          </p:cNvSpPr>
          <p:nvPr>
            <p:ph type="title"/>
          </p:nvPr>
        </p:nvSpPr>
        <p:spPr/>
        <p:txBody>
          <a:bodyPr/>
          <a:lstStyle/>
          <a:p>
            <a:r>
              <a:rPr lang="en-US" dirty="0"/>
              <a:t>General tasks on the data side</a:t>
            </a:r>
          </a:p>
        </p:txBody>
      </p:sp>
      <p:sp>
        <p:nvSpPr>
          <p:cNvPr id="3" name="Content Placeholder 2">
            <a:extLst>
              <a:ext uri="{FF2B5EF4-FFF2-40B4-BE49-F238E27FC236}">
                <a16:creationId xmlns:a16="http://schemas.microsoft.com/office/drawing/2014/main" id="{F05C4D59-0FA3-422D-8E89-0E864BC0C758}"/>
              </a:ext>
            </a:extLst>
          </p:cNvPr>
          <p:cNvSpPr>
            <a:spLocks noGrp="1"/>
          </p:cNvSpPr>
          <p:nvPr>
            <p:ph idx="1"/>
          </p:nvPr>
        </p:nvSpPr>
        <p:spPr/>
        <p:txBody>
          <a:bodyPr/>
          <a:lstStyle/>
          <a:p>
            <a:r>
              <a:rPr lang="en-US" dirty="0"/>
              <a:t>Identify noises, clean the dataset to remove it</a:t>
            </a:r>
          </a:p>
          <a:p>
            <a:r>
              <a:rPr lang="en-US" dirty="0"/>
              <a:t>Develop an algorithm to define the clusters according to different types of data</a:t>
            </a:r>
          </a:p>
          <a:p>
            <a:r>
              <a:rPr lang="en-US" dirty="0"/>
              <a:t>Deal with the possible data loss due to the matrix effect</a:t>
            </a:r>
          </a:p>
          <a:p>
            <a:r>
              <a:rPr lang="en-US" dirty="0"/>
              <a:t>Verify the cluster model on the similar but new dataset</a:t>
            </a:r>
          </a:p>
          <a:p>
            <a:r>
              <a:rPr lang="en-US" dirty="0"/>
              <a:t>Predict new sample for the cluster confirmation or etc.(still under thinking)</a:t>
            </a:r>
          </a:p>
          <a:p>
            <a:endParaRPr lang="en-US" dirty="0"/>
          </a:p>
        </p:txBody>
      </p:sp>
    </p:spTree>
    <p:extLst>
      <p:ext uri="{BB962C8B-B14F-4D97-AF65-F5344CB8AC3E}">
        <p14:creationId xmlns:p14="http://schemas.microsoft.com/office/powerpoint/2010/main" val="717403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810</Words>
  <Application>Microsoft Office PowerPoint</Application>
  <PresentationFormat>Widescreen</PresentationFormat>
  <Paragraphs>112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等线</vt:lpstr>
      <vt:lpstr>等线 Light</vt:lpstr>
      <vt:lpstr>Arial</vt:lpstr>
      <vt:lpstr>Office Theme</vt:lpstr>
      <vt:lpstr>PowerPoint Presentation</vt:lpstr>
      <vt:lpstr>Work goal</vt:lpstr>
      <vt:lpstr>Our task-Raw MS Data</vt:lpstr>
      <vt:lpstr>Our task – Data analysis</vt:lpstr>
      <vt:lpstr>Capstone outcome</vt:lpstr>
      <vt:lpstr>PowerPoint Presentation</vt:lpstr>
      <vt:lpstr>Type A</vt:lpstr>
      <vt:lpstr>Type B</vt:lpstr>
      <vt:lpstr>General tasks on the data side</vt:lpstr>
      <vt:lpstr>Challenge part</vt:lpstr>
      <vt:lpstr>Stretch topics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scarlet_07</dc:creator>
  <cp:lastModifiedBy>Ximin Hu</cp:lastModifiedBy>
  <cp:revision>11</cp:revision>
  <dcterms:created xsi:type="dcterms:W3CDTF">2020-01-31T02:29:16Z</dcterms:created>
  <dcterms:modified xsi:type="dcterms:W3CDTF">2020-03-27T20:02:33Z</dcterms:modified>
</cp:coreProperties>
</file>