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8" r:id="rId5"/>
    <p:sldId id="266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Peak_list function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8A-4C10-B420-9042DF4706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8A-4C10-B420-9042DF4706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8A-4C10-B420-9042DF47063D}"/>
              </c:ext>
            </c:extLst>
          </c:dPt>
          <c:dLbls>
            <c:dLbl>
              <c:idx val="1"/>
              <c:layout>
                <c:manualLayout>
                  <c:x val="-0.10283979046103528"/>
                  <c:y val="-2.9506209645523973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8A-4C10-B420-9042DF47063D}"/>
                </c:ext>
              </c:extLst>
            </c:dLbl>
            <c:dLbl>
              <c:idx val="2"/>
              <c:layout>
                <c:manualLayout>
                  <c:x val="0.12390039079839754"/>
                  <c:y val="2.1814298355739357E-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8A-4C10-B420-9042DF47063D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Match</c:v>
                </c:pt>
                <c:pt idx="1">
                  <c:v>Unsure</c:v>
                </c:pt>
                <c:pt idx="2">
                  <c:v>Dismatch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402</c:v>
                </c:pt>
                <c:pt idx="1">
                  <c:v>1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5-4DB6-9A15-84109CCF4F6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Peak_pick manual check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5DA-BF04-480D950554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5DA-BF04-480D95055439}"/>
              </c:ext>
            </c:extLst>
          </c:dPt>
          <c:dLbls>
            <c:dLbl>
              <c:idx val="1"/>
              <c:layout>
                <c:manualLayout>
                  <c:x val="0.14896268635134549"/>
                  <c:y val="8.6514241742862777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5F-45DA-BF04-480D9505543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Match</c:v>
                </c:pt>
                <c:pt idx="1">
                  <c:v>Dismatch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5F-45DA-BF04-480D9505543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E045-E908-4200-82AB-859E3E89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190BC-043E-4B00-ACD4-81698F9EE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46C2-79DA-4E5D-828C-77434F4E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D81C-57F1-4DB8-9AC0-B387E3D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A7BC-C7F9-463F-9BC7-A30B3D1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8A32-9D13-4976-89F8-2853CB2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591B-B542-4604-AED2-6CDDC30C7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8B9F-2B18-44E2-83AE-FC18920D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DB71-F4F4-4E0E-81A0-FD9D9242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CFBC-AB47-4C1F-B8AD-3C1168D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8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01AD-982A-46F5-85B3-BB19F221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07EE-1DAD-478E-8A2C-24F6BA162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CAAE-D2DD-4904-A936-B22D614E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135C-D63A-4759-8502-612BBFD0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A11A-7CC1-4C43-8151-8609684E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4AF-8BFB-4673-B905-A7B80F18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D3CC-1767-4B4E-9B02-FD625137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ADD8-A22F-43B2-8CB7-8D0A5EA0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B790-32F0-4221-A91E-C58A4CD6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9132-FB41-40C2-88A9-EA638D5F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DB90-5C94-4C56-A76C-97BBF777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266C-279D-4FD1-8837-7916D4BD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F630-3DFD-4C6B-9AFA-52BD1573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B24C-C3EF-4942-BA5C-46077EB8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B31B-4E78-4B91-B94E-E3471E1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1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0690-8B19-40AC-B384-2EB78F6D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E60A-A7E0-492E-B9E4-FAB3B69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428F-DB74-4DE9-935D-15302BCB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59B3-E94F-488D-9777-9C8D0F88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5E08-F2E2-44D7-AEDB-9D0280C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55AB-4DB1-4203-91B1-455E66F1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2F7A-75E1-448B-B593-33E1E80C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2322-3E29-453A-B1CF-22F5A67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6A1F-99BD-4643-9B66-FC06ED88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3EA2E-5EDA-4D6C-AB70-FFCA70677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65D11-1412-470F-83FC-85B8E2106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996AE-601B-480A-AAB9-740727B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1DD13-025E-4255-88AC-18458407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6E03-35C0-4DC1-8307-2B3EB9D0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A91F-4987-4A2C-8491-8E770E8F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B41EF-6683-4E47-A069-ECAD923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F7AF-8C42-499F-802A-7D7488F5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6CA5B-12BE-4A81-92D0-1727E4C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59251-C420-4FC9-8F48-8F96AB35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5E419-C57B-42E5-9E8F-3ED6F35A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35D2-5492-4FD7-BBD3-BAB87177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4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F553-A9F7-43B5-BF2F-A84E45A8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7801-E361-42B3-8C32-DD2F4302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99409-9399-4D54-A91D-9B18F2E3B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8D37-CAC1-4741-A75C-FA989D3D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552B-E951-4F19-BAB5-FDA0AD99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7275-2399-4A41-9786-EF600FD2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5423-FF18-4EB5-94EA-83136F89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1C86A-CE24-4A00-BA9E-97CE33652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EA0E-D63F-4F15-9F38-974CF524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B6E4-F243-4066-BE4A-8664773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E2A3-E82C-47BD-8C1F-47431066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534D3-F22E-485B-8B9A-7F775A7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9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EB6FF-CB0A-4D7E-B45C-B5580AA7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C333A-EAE0-40B4-96E2-9E3E1629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C8AC-6456-47E5-9AF3-9A78B5CDA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8D1B-031D-452F-8EDE-14BCC4938DD8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798F-0CEB-4DA9-B292-0E69F67F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95F9-3BFD-46D0-A214-D852FCF6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6993-F1B1-48A1-8F4F-19BC1635E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7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44F4-F956-43AB-9A4D-D4F146E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ENTACT_505 </a:t>
            </a:r>
            <a:r>
              <a:rPr lang="en-US" altLang="zh-CN"/>
              <a:t>– comparison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C4A3-4921-4105-8824-173049CB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Sample from EPA ENTACT project</a:t>
            </a:r>
          </a:p>
          <a:p>
            <a:r>
              <a:rPr lang="en-US" altLang="zh-CN" dirty="0"/>
              <a:t>Overlap check: </a:t>
            </a:r>
            <a:r>
              <a:rPr lang="en-US" altLang="zh-CN" dirty="0">
                <a:sym typeface="Wingdings" panose="05000000000000000000" pitchFamily="2" charset="2"/>
              </a:rPr>
              <a:t> align the results from MSS, </a:t>
            </a:r>
            <a:r>
              <a:rPr lang="en-US" altLang="zh-CN" dirty="0" err="1">
                <a:sym typeface="Wingdings" panose="05000000000000000000" pitchFamily="2" charset="2"/>
              </a:rPr>
              <a:t>msdial</a:t>
            </a:r>
            <a:r>
              <a:rPr lang="en-US" altLang="zh-CN" dirty="0">
                <a:sym typeface="Wingdings" panose="05000000000000000000" pitchFamily="2" charset="2"/>
              </a:rPr>
              <a:t> and </a:t>
            </a:r>
            <a:r>
              <a:rPr lang="en-US" altLang="zh-CN" dirty="0" err="1">
                <a:sym typeface="Wingdings" panose="05000000000000000000" pitchFamily="2" charset="2"/>
              </a:rPr>
              <a:t>xcms</a:t>
            </a:r>
            <a:endParaRPr lang="en-US" altLang="zh-CN" dirty="0"/>
          </a:p>
          <a:p>
            <a:pPr lvl="1"/>
            <a:r>
              <a:rPr lang="en-US" altLang="zh-CN" dirty="0"/>
              <a:t>Rt_tolerance:0.2 min</a:t>
            </a:r>
          </a:p>
          <a:p>
            <a:pPr lvl="1"/>
            <a:r>
              <a:rPr lang="en-US" altLang="zh-CN" dirty="0"/>
              <a:t>Mz_tolerance:0.015 Da</a:t>
            </a:r>
          </a:p>
          <a:p>
            <a:r>
              <a:rPr lang="en-US" altLang="zh-CN" dirty="0"/>
              <a:t>Major Parameters used:</a:t>
            </a:r>
          </a:p>
          <a:p>
            <a:pPr lvl="1"/>
            <a:r>
              <a:rPr lang="en-US" altLang="zh-CN" dirty="0"/>
              <a:t>MSS: </a:t>
            </a:r>
            <a:r>
              <a:rPr lang="en-US" altLang="zh-CN" dirty="0" err="1"/>
              <a:t>mz_error</a:t>
            </a:r>
            <a:r>
              <a:rPr lang="en-US" altLang="zh-CN" dirty="0"/>
              <a:t>=10ppm, </a:t>
            </a:r>
            <a:r>
              <a:rPr lang="en-US" altLang="zh-CN" dirty="0" err="1"/>
              <a:t>min_peak_width</a:t>
            </a:r>
            <a:r>
              <a:rPr lang="en-US" altLang="zh-CN" dirty="0"/>
              <a:t>=5 scan, noise intensity threshold=2000</a:t>
            </a:r>
          </a:p>
          <a:p>
            <a:pPr lvl="1"/>
            <a:r>
              <a:rPr lang="en-US" altLang="zh-CN" dirty="0" err="1"/>
              <a:t>Msdial:mz_error</a:t>
            </a:r>
            <a:r>
              <a:rPr lang="en-US" altLang="zh-CN" dirty="0"/>
              <a:t>=10ppm, </a:t>
            </a:r>
            <a:r>
              <a:rPr lang="en-US" altLang="zh-CN" dirty="0" err="1"/>
              <a:t>min_peak_width</a:t>
            </a:r>
            <a:r>
              <a:rPr lang="en-US" altLang="zh-CN" dirty="0"/>
              <a:t>=10sec, noise intensity threshold =2000</a:t>
            </a:r>
          </a:p>
          <a:p>
            <a:pPr lvl="1"/>
            <a:r>
              <a:rPr lang="en-US" altLang="zh-CN" dirty="0"/>
              <a:t>XCMS: </a:t>
            </a:r>
            <a:r>
              <a:rPr lang="en-US" altLang="zh-CN" dirty="0" err="1"/>
              <a:t>mz_error</a:t>
            </a:r>
            <a:r>
              <a:rPr lang="en-US" altLang="zh-CN" dirty="0"/>
              <a:t>=0.003Da(~10ppm by conversion), </a:t>
            </a:r>
            <a:r>
              <a:rPr lang="en-US" altLang="zh-CN" dirty="0" err="1"/>
              <a:t>min_peak_width</a:t>
            </a:r>
            <a:r>
              <a:rPr lang="en-US" altLang="zh-CN" dirty="0"/>
              <a:t>=7 scan, min peak height=2000</a:t>
            </a:r>
          </a:p>
          <a:p>
            <a:r>
              <a:rPr lang="en-US" altLang="zh-CN" dirty="0"/>
              <a:t>Feature numbers from the processed data:</a:t>
            </a:r>
          </a:p>
          <a:p>
            <a:pPr lvl="1"/>
            <a:r>
              <a:rPr lang="en-US" altLang="zh-CN" dirty="0" err="1"/>
              <a:t>Msdial</a:t>
            </a:r>
            <a:r>
              <a:rPr lang="en-US" altLang="zh-CN" dirty="0"/>
              <a:t> :</a:t>
            </a:r>
            <a:r>
              <a:rPr lang="en-US" altLang="zh-CN" b="0" i="0" dirty="0">
                <a:solidFill>
                  <a:srgbClr val="353535"/>
                </a:solidFill>
                <a:effectLst/>
                <a:latin typeface="Fira Mono"/>
              </a:rPr>
              <a:t>21759</a:t>
            </a:r>
          </a:p>
          <a:p>
            <a:pPr lvl="1"/>
            <a:r>
              <a:rPr lang="en-US" altLang="zh-CN" dirty="0" err="1">
                <a:solidFill>
                  <a:srgbClr val="353535"/>
                </a:solidFill>
                <a:latin typeface="Fira Mono"/>
              </a:rPr>
              <a:t>Mss</a:t>
            </a:r>
            <a:r>
              <a:rPr lang="en-US" altLang="zh-CN" dirty="0">
                <a:solidFill>
                  <a:srgbClr val="353535"/>
                </a:solidFill>
                <a:latin typeface="Fira Mono"/>
              </a:rPr>
              <a:t>: 26242</a:t>
            </a:r>
          </a:p>
          <a:p>
            <a:pPr lvl="1"/>
            <a:r>
              <a:rPr lang="en-US" altLang="zh-CN" dirty="0" err="1"/>
              <a:t>Xcms</a:t>
            </a:r>
            <a:r>
              <a:rPr lang="en-US" altLang="zh-CN" dirty="0"/>
              <a:t>: 17257</a:t>
            </a:r>
          </a:p>
        </p:txBody>
      </p:sp>
    </p:spTree>
    <p:extLst>
      <p:ext uri="{BB962C8B-B14F-4D97-AF65-F5344CB8AC3E}">
        <p14:creationId xmlns:p14="http://schemas.microsoft.com/office/powerpoint/2010/main" val="18891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24F0-6BA0-488F-BA07-09B75714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MSS vs XCMS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9C6B3F-AC2B-4DA5-800F-87A988BC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52" y="1690688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94AD94-D559-43B7-9E86-9BC093BC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7" y="420528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F0C758D-C999-418F-9E97-31599D70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85" y="3335694"/>
            <a:ext cx="2200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AFEF517-4A23-4F2B-A01F-E6C48636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98" y="3335693"/>
            <a:ext cx="2200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050B0F-A046-4C46-8934-6C69295AFE45}"/>
              </a:ext>
            </a:extLst>
          </p:cNvPr>
          <p:cNvSpPr txBox="1"/>
          <p:nvPr/>
        </p:nvSpPr>
        <p:spPr>
          <a:xfrm>
            <a:off x="7865705" y="5614408"/>
            <a:ext cx="380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Reason: unique features mostly small peaks, the model built on the larger peaks</a:t>
            </a:r>
            <a:endParaRPr lang="zh-CN" altLang="en-US" dirty="0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B0646622-9E5A-42EE-816E-10FE0B82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0" y="630951"/>
            <a:ext cx="25241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3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81D-2C6F-4BA4-A51E-9A476463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MSS vs </a:t>
            </a:r>
            <a:r>
              <a:rPr lang="en-US" altLang="zh-CN" dirty="0" err="1"/>
              <a:t>msdial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39B3-6143-4161-ADCB-8B9E7FD8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06310-731B-4BB9-87E9-7F2F34BB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52" y="148669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EEF931-72FF-4B56-8D0A-1CC68495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7" y="397827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B9074D6-326A-4078-AF78-B80D8418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45" y="1983883"/>
            <a:ext cx="27051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AC1A-EC49-4971-B966-4C1DCC5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used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904B-E484-4FED-B95F-BEB39767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ENTACT sample from an EPA project</a:t>
            </a:r>
          </a:p>
          <a:p>
            <a:r>
              <a:rPr lang="en-US" altLang="zh-CN" dirty="0"/>
              <a:t>Multiple standards were spiked into samples, three samples were selected for the validation:</a:t>
            </a:r>
          </a:p>
          <a:p>
            <a:pPr lvl="1"/>
            <a:r>
              <a:rPr lang="en-US" altLang="zh-CN" dirty="0"/>
              <a:t>ENTACT_505: 146 compound detected in instrument</a:t>
            </a:r>
          </a:p>
          <a:p>
            <a:pPr lvl="1"/>
            <a:r>
              <a:rPr lang="en-US" altLang="zh-CN" dirty="0"/>
              <a:t>ENTACT_506: 150 detected</a:t>
            </a:r>
          </a:p>
          <a:p>
            <a:pPr lvl="1"/>
            <a:r>
              <a:rPr lang="en-US" altLang="zh-CN" dirty="0"/>
              <a:t>ENTACT_507: 113 detected</a:t>
            </a:r>
          </a:p>
          <a:p>
            <a:r>
              <a:rPr lang="en-US" altLang="zh-CN" dirty="0"/>
              <a:t>All the detections were verified manually on raw data by checking the chromatograms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7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880-404A-4C54-A32D-7B6B1D12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77449"/>
            <a:ext cx="10515600" cy="1325563"/>
          </a:xfrm>
        </p:spPr>
        <p:txBody>
          <a:bodyPr/>
          <a:lstStyle/>
          <a:p>
            <a:r>
              <a:rPr lang="en-US" altLang="zh-CN" dirty="0"/>
              <a:t>Manual validation using ENTACT dataset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C07A-6EA5-4EC2-B96B-1D786E36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025"/>
            <a:ext cx="8172635" cy="51466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505 dataset</a:t>
            </a:r>
          </a:p>
          <a:p>
            <a:pPr lvl="1"/>
            <a:r>
              <a:rPr lang="en-US" altLang="zh-CN" dirty="0"/>
              <a:t>Peak list generated 142 out of 147 matched, 5 didn’t match </a:t>
            </a:r>
          </a:p>
          <a:p>
            <a:pPr lvl="1"/>
            <a:r>
              <a:rPr lang="en-US" altLang="zh-CN" dirty="0"/>
              <a:t>Peak picking function check 146 of 147 matched</a:t>
            </a:r>
          </a:p>
          <a:p>
            <a:pPr lvl="1"/>
            <a:r>
              <a:rPr lang="en-US" altLang="zh-CN" dirty="0"/>
              <a:t>1 because scan number didn’t meet criteria</a:t>
            </a:r>
          </a:p>
          <a:p>
            <a:pPr lvl="1"/>
            <a:r>
              <a:rPr lang="en-US" altLang="zh-CN" dirty="0"/>
              <a:t>4 because of </a:t>
            </a:r>
            <a:r>
              <a:rPr lang="en-US" altLang="zh-CN" dirty="0" err="1"/>
              <a:t>mz</a:t>
            </a:r>
            <a:r>
              <a:rPr lang="en-US" altLang="zh-CN" dirty="0"/>
              <a:t> slicing issue – didn’t select correct </a:t>
            </a:r>
            <a:r>
              <a:rPr lang="en-US" altLang="zh-CN" dirty="0" err="1"/>
              <a:t>mz</a:t>
            </a:r>
            <a:r>
              <a:rPr lang="en-US" altLang="zh-CN" dirty="0"/>
              <a:t> for peak picking</a:t>
            </a:r>
          </a:p>
          <a:p>
            <a:endParaRPr lang="en-US" altLang="zh-CN" dirty="0"/>
          </a:p>
          <a:p>
            <a:r>
              <a:rPr lang="en-US" altLang="zh-CN" dirty="0"/>
              <a:t>506 dataset</a:t>
            </a:r>
          </a:p>
          <a:p>
            <a:pPr lvl="1"/>
            <a:r>
              <a:rPr lang="en-US" altLang="zh-CN" dirty="0"/>
              <a:t>Peak list generated 151 out of 153 matched, 2 didn’t match</a:t>
            </a:r>
          </a:p>
          <a:p>
            <a:pPr lvl="1"/>
            <a:r>
              <a:rPr lang="en-US" altLang="zh-CN" dirty="0"/>
              <a:t>Peak picking function check 151 of 153 matched</a:t>
            </a:r>
          </a:p>
          <a:p>
            <a:pPr lvl="1"/>
            <a:r>
              <a:rPr lang="en-US" altLang="zh-CN" dirty="0"/>
              <a:t>1 from pipeline because of </a:t>
            </a:r>
            <a:r>
              <a:rPr lang="en-US" altLang="zh-CN" dirty="0" err="1"/>
              <a:t>mz</a:t>
            </a:r>
            <a:r>
              <a:rPr lang="en-US" altLang="zh-CN" dirty="0"/>
              <a:t> slicing issue – didn’t select correct </a:t>
            </a:r>
            <a:r>
              <a:rPr lang="en-US" altLang="zh-CN" dirty="0" err="1"/>
              <a:t>mz</a:t>
            </a:r>
            <a:r>
              <a:rPr lang="en-US" altLang="zh-CN" dirty="0"/>
              <a:t> for peak picking, 1 has integration issue from </a:t>
            </a:r>
            <a:r>
              <a:rPr lang="en-US" altLang="zh-CN" dirty="0" err="1"/>
              <a:t>mz</a:t>
            </a:r>
            <a:r>
              <a:rPr lang="en-US" altLang="zh-CN" dirty="0"/>
              <a:t> slicing</a:t>
            </a:r>
          </a:p>
          <a:p>
            <a:pPr lvl="1"/>
            <a:r>
              <a:rPr lang="en-US" altLang="zh-CN" dirty="0"/>
              <a:t>1 feature has been mis integrated</a:t>
            </a:r>
          </a:p>
          <a:p>
            <a:endParaRPr lang="en-US" altLang="zh-CN" dirty="0"/>
          </a:p>
          <a:p>
            <a:r>
              <a:rPr lang="en-US" altLang="zh-CN" dirty="0"/>
              <a:t>508 dataset</a:t>
            </a:r>
          </a:p>
          <a:p>
            <a:pPr lvl="1"/>
            <a:r>
              <a:rPr lang="en-US" altLang="zh-CN" dirty="0"/>
              <a:t>Peak list generated 109 out of 113 matched, 1 unsure, 3 didn’t match</a:t>
            </a:r>
          </a:p>
          <a:p>
            <a:pPr lvl="1"/>
            <a:r>
              <a:rPr lang="en-US" altLang="zh-CN" dirty="0"/>
              <a:t>Peak picking function check 111 of 113 matched</a:t>
            </a:r>
          </a:p>
          <a:p>
            <a:pPr lvl="1"/>
            <a:r>
              <a:rPr lang="en-US" altLang="zh-CN" dirty="0"/>
              <a:t>2 because of bad peak shape/scan number</a:t>
            </a:r>
          </a:p>
          <a:p>
            <a:pPr lvl="1"/>
            <a:r>
              <a:rPr lang="en-US" altLang="zh-CN" dirty="0"/>
              <a:t>2 because of </a:t>
            </a:r>
            <a:r>
              <a:rPr lang="en-US" altLang="zh-CN" dirty="0" err="1"/>
              <a:t>mz</a:t>
            </a:r>
            <a:r>
              <a:rPr lang="en-US" altLang="zh-CN" dirty="0"/>
              <a:t> slicing issue – didn’t select correct </a:t>
            </a:r>
            <a:r>
              <a:rPr lang="en-US" altLang="zh-CN" dirty="0" err="1"/>
              <a:t>mz</a:t>
            </a:r>
            <a:r>
              <a:rPr lang="en-US" altLang="zh-CN" dirty="0"/>
              <a:t> for peak picking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DC8359-1201-41A0-A68A-F49D53B3F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136027"/>
              </p:ext>
            </p:extLst>
          </p:nvPr>
        </p:nvGraphicFramePr>
        <p:xfrm>
          <a:off x="8139632" y="3754443"/>
          <a:ext cx="4156363" cy="3163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993A19-C8A0-47FC-9DBF-4074E0D27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240415"/>
              </p:ext>
            </p:extLst>
          </p:nvPr>
        </p:nvGraphicFramePr>
        <p:xfrm>
          <a:off x="8265520" y="1273174"/>
          <a:ext cx="3904586" cy="2481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09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A6D8-421C-4446-A37A-C898A03F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000E-A1C3-4917-BD19-4DEF76B9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integration and peak detection mismatch were mainly from </a:t>
            </a:r>
            <a:r>
              <a:rPr lang="en-US" altLang="zh-CN" dirty="0" err="1"/>
              <a:t>mz</a:t>
            </a:r>
            <a:r>
              <a:rPr lang="en-US" altLang="zh-CN" dirty="0"/>
              <a:t> slicing </a:t>
            </a:r>
            <a:r>
              <a:rPr lang="en-US" altLang="zh-CN" dirty="0">
                <a:sym typeface="Wingdings" panose="05000000000000000000" pitchFamily="2" charset="2"/>
              </a:rPr>
              <a:t> proper </a:t>
            </a:r>
            <a:r>
              <a:rPr lang="en-US" altLang="zh-CN" dirty="0" err="1">
                <a:sym typeface="Wingdings" panose="05000000000000000000" pitchFamily="2" charset="2"/>
              </a:rPr>
              <a:t>mz</a:t>
            </a:r>
            <a:r>
              <a:rPr lang="en-US" altLang="zh-CN" dirty="0">
                <a:sym typeface="Wingdings" panose="05000000000000000000" pitchFamily="2" charset="2"/>
              </a:rPr>
              <a:t> were not selected thus detection was not completed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Current logic: slice the whole </a:t>
            </a:r>
            <a:r>
              <a:rPr lang="en-US" altLang="zh-CN" dirty="0" err="1">
                <a:sym typeface="Wingdings" panose="05000000000000000000" pitchFamily="2" charset="2"/>
              </a:rPr>
              <a:t>mz</a:t>
            </a:r>
            <a:r>
              <a:rPr lang="en-US" altLang="zh-CN" dirty="0">
                <a:sym typeface="Wingdings" panose="05000000000000000000" pitchFamily="2" charset="2"/>
              </a:rPr>
              <a:t> space by 2*err step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Refine: slice the whole </a:t>
            </a:r>
            <a:r>
              <a:rPr lang="en-US" altLang="zh-CN" dirty="0" err="1">
                <a:sym typeface="Wingdings" panose="05000000000000000000" pitchFamily="2" charset="2"/>
              </a:rPr>
              <a:t>mz</a:t>
            </a:r>
            <a:r>
              <a:rPr lang="en-US" altLang="zh-CN" dirty="0">
                <a:sym typeface="Wingdings" panose="05000000000000000000" pitchFamily="2" charset="2"/>
              </a:rPr>
              <a:t> space by 1*err step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Ideally: slice the whole </a:t>
            </a:r>
            <a:r>
              <a:rPr lang="en-US" altLang="zh-CN" dirty="0" err="1">
                <a:sym typeface="Wingdings" panose="05000000000000000000" pitchFamily="2" charset="2"/>
              </a:rPr>
              <a:t>mz</a:t>
            </a:r>
            <a:r>
              <a:rPr lang="en-US" altLang="zh-CN" dirty="0">
                <a:sym typeface="Wingdings" panose="05000000000000000000" pitchFamily="2" charset="2"/>
              </a:rPr>
              <a:t> space using density estimation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2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Mono</vt:lpstr>
      <vt:lpstr>等线</vt:lpstr>
      <vt:lpstr>等线 Light</vt:lpstr>
      <vt:lpstr>Arial</vt:lpstr>
      <vt:lpstr>Office Theme</vt:lpstr>
      <vt:lpstr>ENTACT_505 – comparison</vt:lpstr>
      <vt:lpstr>MSS vs XCMS</vt:lpstr>
      <vt:lpstr>MSS vs msdial</vt:lpstr>
      <vt:lpstr>Sample used</vt:lpstr>
      <vt:lpstr>Manual validation using ENTACT dataset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ENTACT_505 – all features detection</dc:title>
  <dc:creator>xhu66</dc:creator>
  <cp:lastModifiedBy>xhu66</cp:lastModifiedBy>
  <cp:revision>23</cp:revision>
  <dcterms:created xsi:type="dcterms:W3CDTF">2020-11-30T23:30:51Z</dcterms:created>
  <dcterms:modified xsi:type="dcterms:W3CDTF">2021-03-28T16:41:40Z</dcterms:modified>
</cp:coreProperties>
</file>