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7" r:id="rId4"/>
    <p:sldId id="258" r:id="rId5"/>
    <p:sldId id="264" r:id="rId6"/>
    <p:sldId id="261" r:id="rId7"/>
    <p:sldId id="257" r:id="rId8"/>
    <p:sldId id="256" r:id="rId9"/>
    <p:sldId id="263" r:id="rId10"/>
    <p:sldId id="262" r:id="rId11"/>
    <p:sldId id="268" r:id="rId12"/>
    <p:sldId id="272" r:id="rId13"/>
    <p:sldId id="274" r:id="rId14"/>
    <p:sldId id="269" r:id="rId15"/>
    <p:sldId id="265" r:id="rId16"/>
    <p:sldId id="259" r:id="rId17"/>
    <p:sldId id="260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</dgm:pt>
    <dgm:pt modelId="{F4BC947F-884C-4141-A1CD-9628CC56799D}" type="sibTrans" cxnId="{F81EECB0-1D39-44C1-8897-52663DA60317}">
      <dgm:prSet/>
      <dgm:spPr/>
    </dgm:pt>
    <dgm:pt modelId="{C1262CA0-80B8-4EB7-99F6-FAF49E8EBC4C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3CB416-6E25-4BE2-BECC-1C99503CE5E2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890962D6-7BEF-4933-B122-D2FDA3CE3BDA}" type="pres">
      <dgm:prSet presAssocID="{8396920C-3169-4771-B7BB-4994DCC59096}" presName="rootComposite1" presStyleCnt="0"/>
      <dgm:spPr/>
    </dgm:pt>
    <dgm:pt modelId="{DDC74B35-F776-4B58-AE94-BF078DE83068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6DEAC490-12B6-44E6-94C0-31C85A701296}" type="pres">
      <dgm:prSet presAssocID="{8396920C-3169-4771-B7BB-4994DCC59096}" presName="rootConnector1" presStyleLbl="node1" presStyleIdx="0" presStyleCnt="0"/>
      <dgm:spPr/>
    </dgm:pt>
    <dgm:pt modelId="{BF99EE86-EB9B-402E-8B76-E951801770D9}" type="pres">
      <dgm:prSet presAssocID="{8396920C-3169-4771-B7BB-4994DCC59096}" presName="hierChild2" presStyleCnt="0"/>
      <dgm:spPr/>
    </dgm:pt>
    <dgm:pt modelId="{20E1757A-DC25-423D-96D1-5AB436AB4245}" type="pres">
      <dgm:prSet presAssocID="{F882E918-E857-4351-B6CD-6E05A13BB8C5}" presName="Name37" presStyleLbl="parChTrans1D2" presStyleIdx="0" presStyleCnt="3"/>
      <dgm:spPr/>
    </dgm:pt>
    <dgm:pt modelId="{DD0E2A46-AD98-4F37-BCEC-51068F437533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0AD0B376-44C6-49F4-9267-87027C264085}" type="pres">
      <dgm:prSet presAssocID="{34777A62-5E62-42FE-A095-011F140C7BB6}" presName="rootComposite" presStyleCnt="0"/>
      <dgm:spPr/>
    </dgm:pt>
    <dgm:pt modelId="{3569DE56-31A2-418A-9A41-6CFB902B0BE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0926DA84-816A-4FB4-841C-889999C7EB10}" type="pres">
      <dgm:prSet presAssocID="{34777A62-5E62-42FE-A095-011F140C7BB6}" presName="rootConnector" presStyleLbl="node2" presStyleIdx="0" presStyleCnt="3"/>
      <dgm:spPr/>
    </dgm:pt>
    <dgm:pt modelId="{DF6B0C6B-7A76-4B81-99E4-EF0011144549}" type="pres">
      <dgm:prSet presAssocID="{34777A62-5E62-42FE-A095-011F140C7BB6}" presName="hierChild4" presStyleCnt="0"/>
      <dgm:spPr/>
    </dgm:pt>
    <dgm:pt modelId="{1C32F77C-367C-4538-8F84-98D3D53E7FAB}" type="pres">
      <dgm:prSet presAssocID="{D82F4CDE-BAB8-4B2D-846B-05C85B9853E6}" presName="Name37" presStyleLbl="parChTrans1D3" presStyleIdx="0" presStyleCnt="5"/>
      <dgm:spPr/>
    </dgm:pt>
    <dgm:pt modelId="{C723502F-2918-41FB-A11A-640311497B42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F99A6E12-FFE5-4CF8-B565-7489BFD976EB}" type="pres">
      <dgm:prSet presAssocID="{1D64AF39-FB9E-4063-8DDD-AA62A730B8B8}" presName="rootComposite" presStyleCnt="0"/>
      <dgm:spPr/>
    </dgm:pt>
    <dgm:pt modelId="{C842B172-73B0-4D3E-882A-A1AAAED9E9BF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BE755F3F-46AA-4033-A029-69A8BFAA9D25}" type="pres">
      <dgm:prSet presAssocID="{1D64AF39-FB9E-4063-8DDD-AA62A730B8B8}" presName="rootConnector" presStyleLbl="node3" presStyleIdx="0" presStyleCnt="5"/>
      <dgm:spPr/>
    </dgm:pt>
    <dgm:pt modelId="{62610D25-458A-4D61-8DC8-AB9884A353BC}" type="pres">
      <dgm:prSet presAssocID="{1D64AF39-FB9E-4063-8DDD-AA62A730B8B8}" presName="hierChild4" presStyleCnt="0"/>
      <dgm:spPr/>
    </dgm:pt>
    <dgm:pt modelId="{D978795F-5AED-4337-A867-4459C29F2E66}" type="pres">
      <dgm:prSet presAssocID="{1D64AF39-FB9E-4063-8DDD-AA62A730B8B8}" presName="hierChild5" presStyleCnt="0"/>
      <dgm:spPr/>
    </dgm:pt>
    <dgm:pt modelId="{4B9E8FB1-0BFC-4F0C-9FCD-00A090DA5BC1}" type="pres">
      <dgm:prSet presAssocID="{34777A62-5E62-42FE-A095-011F140C7BB6}" presName="hierChild5" presStyleCnt="0"/>
      <dgm:spPr/>
    </dgm:pt>
    <dgm:pt modelId="{42831692-6176-4E0A-A015-BAAA55A134D8}" type="pres">
      <dgm:prSet presAssocID="{F433B884-445A-4F45-B4A1-9793C3977F9B}" presName="Name37" presStyleLbl="parChTrans1D2" presStyleIdx="1" presStyleCnt="3"/>
      <dgm:spPr/>
    </dgm:pt>
    <dgm:pt modelId="{893719DE-555F-47E7-9E6C-CAE0CC5083B5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898A7677-AEDF-47CA-BE10-D05131650544}" type="pres">
      <dgm:prSet presAssocID="{40B198EF-BA43-44DB-BD4B-37A87B7E44B8}" presName="rootComposite" presStyleCnt="0"/>
      <dgm:spPr/>
    </dgm:pt>
    <dgm:pt modelId="{182EC3F2-B35A-405E-89C0-5D66F6BE1000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C85761D3-9CED-4057-A794-7877E9FEBF65}" type="pres">
      <dgm:prSet presAssocID="{40B198EF-BA43-44DB-BD4B-37A87B7E44B8}" presName="rootConnector" presStyleLbl="node2" presStyleIdx="1" presStyleCnt="3"/>
      <dgm:spPr/>
    </dgm:pt>
    <dgm:pt modelId="{B8EA2579-31A2-4484-A5C9-95B83C8DC367}" type="pres">
      <dgm:prSet presAssocID="{40B198EF-BA43-44DB-BD4B-37A87B7E44B8}" presName="hierChild4" presStyleCnt="0"/>
      <dgm:spPr/>
    </dgm:pt>
    <dgm:pt modelId="{156A4072-A85A-423E-9D38-4D25D31BE6EF}" type="pres">
      <dgm:prSet presAssocID="{8FFBF4B1-EC25-4A92-A723-78A723EDC9CB}" presName="Name37" presStyleLbl="parChTrans1D3" presStyleIdx="1" presStyleCnt="5"/>
      <dgm:spPr/>
    </dgm:pt>
    <dgm:pt modelId="{943B29C2-1A45-446A-8758-1A1DBE91C6B4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F81BF3EC-AD69-4BBE-9B84-DFC2C2650502}" type="pres">
      <dgm:prSet presAssocID="{C7B405DF-1949-4C59-8A18-961F880D575F}" presName="rootComposite" presStyleCnt="0"/>
      <dgm:spPr/>
    </dgm:pt>
    <dgm:pt modelId="{536AECD9-A66E-4912-87A4-35FC734D2EB3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AEE05A7A-8B14-4734-B453-5C022F840F4C}" type="pres">
      <dgm:prSet presAssocID="{C7B405DF-1949-4C59-8A18-961F880D575F}" presName="rootConnector" presStyleLbl="node3" presStyleIdx="1" presStyleCnt="5"/>
      <dgm:spPr/>
    </dgm:pt>
    <dgm:pt modelId="{0835549F-A95F-4AC4-BFEE-992BC0DBF037}" type="pres">
      <dgm:prSet presAssocID="{C7B405DF-1949-4C59-8A18-961F880D575F}" presName="hierChild4" presStyleCnt="0"/>
      <dgm:spPr/>
    </dgm:pt>
    <dgm:pt modelId="{6FCCB28E-19E0-46DC-9AE0-C29420DD7A81}" type="pres">
      <dgm:prSet presAssocID="{706452E8-8F2C-470F-87CF-A4C6ABA9D32E}" presName="Name37" presStyleLbl="parChTrans1D4" presStyleIdx="0" presStyleCnt="4"/>
      <dgm:spPr/>
    </dgm:pt>
    <dgm:pt modelId="{56651034-8C3F-4D48-815C-CC8E5AAE37EB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5415629-C1E5-4213-B4AD-A46BFAF09728}" type="pres">
      <dgm:prSet presAssocID="{26C50A0C-DE04-4C7C-BF13-EB2359C182BF}" presName="rootComposite" presStyleCnt="0"/>
      <dgm:spPr/>
    </dgm:pt>
    <dgm:pt modelId="{B2813BFB-0200-4D81-9EB0-C2F21B13BBFF}" type="pres">
      <dgm:prSet presAssocID="{26C50A0C-DE04-4C7C-BF13-EB2359C182BF}" presName="rootText" presStyleLbl="node4" presStyleIdx="0" presStyleCnt="4">
        <dgm:presLayoutVars>
          <dgm:chPref val="3"/>
        </dgm:presLayoutVars>
      </dgm:prSet>
      <dgm:spPr/>
    </dgm:pt>
    <dgm:pt modelId="{BA7D9017-BE78-4294-9105-5AD2EE4FE16C}" type="pres">
      <dgm:prSet presAssocID="{26C50A0C-DE04-4C7C-BF13-EB2359C182BF}" presName="rootConnector" presStyleLbl="node4" presStyleIdx="0" presStyleCnt="4"/>
      <dgm:spPr/>
    </dgm:pt>
    <dgm:pt modelId="{0963DE9C-544B-455D-B6DF-2E9D28AE7025}" type="pres">
      <dgm:prSet presAssocID="{26C50A0C-DE04-4C7C-BF13-EB2359C182BF}" presName="hierChild4" presStyleCnt="0"/>
      <dgm:spPr/>
    </dgm:pt>
    <dgm:pt modelId="{C0B32967-C1ED-42CF-A7CE-2438BD760962}" type="pres">
      <dgm:prSet presAssocID="{26C50A0C-DE04-4C7C-BF13-EB2359C182BF}" presName="hierChild5" presStyleCnt="0"/>
      <dgm:spPr/>
    </dgm:pt>
    <dgm:pt modelId="{8CD5AE47-AD18-43E4-98D3-C652C276C32C}" type="pres">
      <dgm:prSet presAssocID="{C7B405DF-1949-4C59-8A18-961F880D575F}" presName="hierChild5" presStyleCnt="0"/>
      <dgm:spPr/>
    </dgm:pt>
    <dgm:pt modelId="{9DCFFC93-9DF2-4873-9C44-CDD86397B319}" type="pres">
      <dgm:prSet presAssocID="{81D967CB-E781-4C96-800C-4CB9C45E1116}" presName="Name37" presStyleLbl="parChTrans1D3" presStyleIdx="2" presStyleCnt="5"/>
      <dgm:spPr/>
    </dgm:pt>
    <dgm:pt modelId="{AE2335CB-64CA-444D-9E6A-9AB770FC06E2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5C038A71-F2B9-471A-B722-54A32FBB13BF}" type="pres">
      <dgm:prSet presAssocID="{FF4D8BB2-5403-48BE-8B17-203802C420C9}" presName="rootComposite" presStyleCnt="0"/>
      <dgm:spPr/>
    </dgm:pt>
    <dgm:pt modelId="{F54442B5-EF5D-4913-B8E8-81B98204AC46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D4088547-5D75-4D24-BDF8-455868A89074}" type="pres">
      <dgm:prSet presAssocID="{FF4D8BB2-5403-48BE-8B17-203802C420C9}" presName="rootConnector" presStyleLbl="node3" presStyleIdx="2" presStyleCnt="5"/>
      <dgm:spPr/>
    </dgm:pt>
    <dgm:pt modelId="{43DB93CC-8503-445C-9FC3-276ECD8C81AB}" type="pres">
      <dgm:prSet presAssocID="{FF4D8BB2-5403-48BE-8B17-203802C420C9}" presName="hierChild4" presStyleCnt="0"/>
      <dgm:spPr/>
    </dgm:pt>
    <dgm:pt modelId="{D331CBC7-0A66-4857-943E-3664A559C4F0}" type="pres">
      <dgm:prSet presAssocID="{722513B3-4019-43ED-BBAD-CE985D5701B1}" presName="Name37" presStyleLbl="parChTrans1D4" presStyleIdx="1" presStyleCnt="4"/>
      <dgm:spPr/>
    </dgm:pt>
    <dgm:pt modelId="{4530EFD5-BE48-44B5-8584-72C85B9C00E4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0B08946D-B22A-4421-800B-67370BF69927}" type="pres">
      <dgm:prSet presAssocID="{FB747F19-D2CD-4825-AFA0-FB3DF776A210}" presName="rootComposite" presStyleCnt="0"/>
      <dgm:spPr/>
    </dgm:pt>
    <dgm:pt modelId="{FA9D6615-828E-41CA-9EAA-77523A215200}" type="pres">
      <dgm:prSet presAssocID="{FB747F19-D2CD-4825-AFA0-FB3DF776A210}" presName="rootText" presStyleLbl="node4" presStyleIdx="1" presStyleCnt="4">
        <dgm:presLayoutVars>
          <dgm:chPref val="3"/>
        </dgm:presLayoutVars>
      </dgm:prSet>
      <dgm:spPr/>
    </dgm:pt>
    <dgm:pt modelId="{EC0F22A7-D22F-4CF5-BE00-BBEF64D939D1}" type="pres">
      <dgm:prSet presAssocID="{FB747F19-D2CD-4825-AFA0-FB3DF776A210}" presName="rootConnector" presStyleLbl="node4" presStyleIdx="1" presStyleCnt="4"/>
      <dgm:spPr/>
    </dgm:pt>
    <dgm:pt modelId="{B3C67864-DEF3-4FED-9422-1A670E232EC4}" type="pres">
      <dgm:prSet presAssocID="{FB747F19-D2CD-4825-AFA0-FB3DF776A210}" presName="hierChild4" presStyleCnt="0"/>
      <dgm:spPr/>
    </dgm:pt>
    <dgm:pt modelId="{4B2D6920-5B70-4506-9ECC-816C5FCE7BAD}" type="pres">
      <dgm:prSet presAssocID="{FB747F19-D2CD-4825-AFA0-FB3DF776A210}" presName="hierChild5" presStyleCnt="0"/>
      <dgm:spPr/>
    </dgm:pt>
    <dgm:pt modelId="{A45A1003-5E9D-45E6-80A4-220E612CC841}" type="pres">
      <dgm:prSet presAssocID="{FF4D8BB2-5403-48BE-8B17-203802C420C9}" presName="hierChild5" presStyleCnt="0"/>
      <dgm:spPr/>
    </dgm:pt>
    <dgm:pt modelId="{8A145B79-404E-4DFC-AA4F-E686CC0E5A0F}" type="pres">
      <dgm:prSet presAssocID="{40B198EF-BA43-44DB-BD4B-37A87B7E44B8}" presName="hierChild5" presStyleCnt="0"/>
      <dgm:spPr/>
    </dgm:pt>
    <dgm:pt modelId="{6D2253F2-45D8-44E7-B1A5-4067573F858E}" type="pres">
      <dgm:prSet presAssocID="{16E212FF-DF36-4E89-B191-6F0CEA1DBB3F}" presName="Name37" presStyleLbl="parChTrans1D2" presStyleIdx="2" presStyleCnt="3"/>
      <dgm:spPr/>
    </dgm:pt>
    <dgm:pt modelId="{5928FDFF-A549-4C7A-92CF-A6D14EDD7B39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F5E58C51-C412-41FA-B035-2C666821D45C}" type="pres">
      <dgm:prSet presAssocID="{7B5B1DC2-D922-4B68-8E2A-4053424BE05D}" presName="rootComposite" presStyleCnt="0"/>
      <dgm:spPr/>
    </dgm:pt>
    <dgm:pt modelId="{33E261C2-582A-4DB8-8546-0EC85D0646AF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5F9C667E-382C-48DC-87C1-0CEC101C97EE}" type="pres">
      <dgm:prSet presAssocID="{7B5B1DC2-D922-4B68-8E2A-4053424BE05D}" presName="rootConnector" presStyleLbl="node2" presStyleIdx="2" presStyleCnt="3"/>
      <dgm:spPr/>
    </dgm:pt>
    <dgm:pt modelId="{B616C69F-46AE-42D7-915D-9EBBCD49DFF9}" type="pres">
      <dgm:prSet presAssocID="{7B5B1DC2-D922-4B68-8E2A-4053424BE05D}" presName="hierChild4" presStyleCnt="0"/>
      <dgm:spPr/>
    </dgm:pt>
    <dgm:pt modelId="{2096A139-1797-48FB-BA03-C753AED9B4BC}" type="pres">
      <dgm:prSet presAssocID="{C623E55E-0770-4250-859E-7DE186D8BA48}" presName="Name37" presStyleLbl="parChTrans1D3" presStyleIdx="3" presStyleCnt="5"/>
      <dgm:spPr/>
    </dgm:pt>
    <dgm:pt modelId="{ACF55D90-7650-44C6-9AF8-630A25C65834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3684B864-B9A8-4582-868D-AA7118706824}" type="pres">
      <dgm:prSet presAssocID="{3310212A-ACAF-4947-A132-D99367810AD9}" presName="rootComposite" presStyleCnt="0"/>
      <dgm:spPr/>
    </dgm:pt>
    <dgm:pt modelId="{477D82C5-868E-4739-BDE3-048B427566B6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E88FD70-97B5-4C66-8C96-A5A0E75654B6}" type="pres">
      <dgm:prSet presAssocID="{3310212A-ACAF-4947-A132-D99367810AD9}" presName="rootConnector" presStyleLbl="node3" presStyleIdx="3" presStyleCnt="5"/>
      <dgm:spPr/>
    </dgm:pt>
    <dgm:pt modelId="{01EB9034-8F3E-483F-94A9-162535E96293}" type="pres">
      <dgm:prSet presAssocID="{3310212A-ACAF-4947-A132-D99367810AD9}" presName="hierChild4" presStyleCnt="0"/>
      <dgm:spPr/>
    </dgm:pt>
    <dgm:pt modelId="{ABC704CA-6BDD-4333-A596-9640100AD48A}" type="pres">
      <dgm:prSet presAssocID="{A3C20A73-4EEC-4EC6-A165-8DDE5BF23001}" presName="Name37" presStyleLbl="parChTrans1D4" presStyleIdx="2" presStyleCnt="4"/>
      <dgm:spPr/>
    </dgm:pt>
    <dgm:pt modelId="{F5D8A1D7-A1B4-4FC7-BB77-4FD73318BD68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CF3BC6A-CC4F-43F9-8A95-2D7D7B2C6214}" type="pres">
      <dgm:prSet presAssocID="{68C60DC7-8DD0-47EA-8B48-35AE615F7750}" presName="rootComposite" presStyleCnt="0"/>
      <dgm:spPr/>
    </dgm:pt>
    <dgm:pt modelId="{75BD0541-2DEA-4CCE-9B3F-6C335E44344F}" type="pres">
      <dgm:prSet presAssocID="{68C60DC7-8DD0-47EA-8B48-35AE615F7750}" presName="rootText" presStyleLbl="node4" presStyleIdx="2" presStyleCnt="4">
        <dgm:presLayoutVars>
          <dgm:chPref val="3"/>
        </dgm:presLayoutVars>
      </dgm:prSet>
      <dgm:spPr/>
    </dgm:pt>
    <dgm:pt modelId="{A13F3D89-7008-483F-8EFA-85005FE7E7D4}" type="pres">
      <dgm:prSet presAssocID="{68C60DC7-8DD0-47EA-8B48-35AE615F7750}" presName="rootConnector" presStyleLbl="node4" presStyleIdx="2" presStyleCnt="4"/>
      <dgm:spPr/>
    </dgm:pt>
    <dgm:pt modelId="{F87C2620-E441-43B3-9954-931A904FF19C}" type="pres">
      <dgm:prSet presAssocID="{68C60DC7-8DD0-47EA-8B48-35AE615F7750}" presName="hierChild4" presStyleCnt="0"/>
      <dgm:spPr/>
    </dgm:pt>
    <dgm:pt modelId="{FA5D56FE-419D-4F53-B58C-D9F5700117B1}" type="pres">
      <dgm:prSet presAssocID="{68C60DC7-8DD0-47EA-8B48-35AE615F7750}" presName="hierChild5" presStyleCnt="0"/>
      <dgm:spPr/>
    </dgm:pt>
    <dgm:pt modelId="{8BF49E13-91D0-46AC-B9A5-20A71D144AA5}" type="pres">
      <dgm:prSet presAssocID="{3310212A-ACAF-4947-A132-D99367810AD9}" presName="hierChild5" presStyleCnt="0"/>
      <dgm:spPr/>
    </dgm:pt>
    <dgm:pt modelId="{5513AC60-615D-409B-A023-48E7C7ADF565}" type="pres">
      <dgm:prSet presAssocID="{804C8A1E-4003-43F0-854D-CFE0E86D7F26}" presName="Name37" presStyleLbl="parChTrans1D3" presStyleIdx="4" presStyleCnt="5"/>
      <dgm:spPr/>
    </dgm:pt>
    <dgm:pt modelId="{EE9C8A52-7297-48BE-9072-9C34061B0F63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D503B403-870B-406A-B9ED-117D727540E9}" type="pres">
      <dgm:prSet presAssocID="{CCA41351-79F6-4936-AFB6-1937328A6F54}" presName="rootComposite" presStyleCnt="0"/>
      <dgm:spPr/>
    </dgm:pt>
    <dgm:pt modelId="{2A4B1988-9185-48F2-9015-0EE8EF0C6CA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081B2FAD-3B78-43A6-AE13-693DCED095F5}" type="pres">
      <dgm:prSet presAssocID="{CCA41351-79F6-4936-AFB6-1937328A6F54}" presName="rootConnector" presStyleLbl="node3" presStyleIdx="4" presStyleCnt="5"/>
      <dgm:spPr/>
    </dgm:pt>
    <dgm:pt modelId="{5FEC2C06-B1E4-4A74-B765-06BBA5FD1612}" type="pres">
      <dgm:prSet presAssocID="{CCA41351-79F6-4936-AFB6-1937328A6F54}" presName="hierChild4" presStyleCnt="0"/>
      <dgm:spPr/>
    </dgm:pt>
    <dgm:pt modelId="{71031FBC-F8B1-4FCC-801B-FC7BFF56876E}" type="pres">
      <dgm:prSet presAssocID="{CBFC3123-1110-4071-8BDE-3B7E5A5DCB46}" presName="Name37" presStyleLbl="parChTrans1D4" presStyleIdx="3" presStyleCnt="4"/>
      <dgm:spPr/>
    </dgm:pt>
    <dgm:pt modelId="{31F37A7B-44CA-44F3-A7CA-74A146F13E8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75E47187-9672-48B1-B647-51AED201B5A2}" type="pres">
      <dgm:prSet presAssocID="{A5248CF3-1DC3-4E87-A421-D55B800284B7}" presName="rootComposite" presStyleCnt="0"/>
      <dgm:spPr/>
    </dgm:pt>
    <dgm:pt modelId="{0DD69810-8220-4F21-8267-18E93820F012}" type="pres">
      <dgm:prSet presAssocID="{A5248CF3-1DC3-4E87-A421-D55B800284B7}" presName="rootText" presStyleLbl="node4" presStyleIdx="3" presStyleCnt="4">
        <dgm:presLayoutVars>
          <dgm:chPref val="3"/>
        </dgm:presLayoutVars>
      </dgm:prSet>
      <dgm:spPr/>
    </dgm:pt>
    <dgm:pt modelId="{A8E37AB3-3CC0-4F25-A8E1-5467D1D780EC}" type="pres">
      <dgm:prSet presAssocID="{A5248CF3-1DC3-4E87-A421-D55B800284B7}" presName="rootConnector" presStyleLbl="node4" presStyleIdx="3" presStyleCnt="4"/>
      <dgm:spPr/>
    </dgm:pt>
    <dgm:pt modelId="{D7B4DF2C-A8FB-444B-8E35-CAD4A529E5C7}" type="pres">
      <dgm:prSet presAssocID="{A5248CF3-1DC3-4E87-A421-D55B800284B7}" presName="hierChild4" presStyleCnt="0"/>
      <dgm:spPr/>
    </dgm:pt>
    <dgm:pt modelId="{9E7581E0-197A-4F05-96B4-53DEDF15D9C5}" type="pres">
      <dgm:prSet presAssocID="{A5248CF3-1DC3-4E87-A421-D55B800284B7}" presName="hierChild5" presStyleCnt="0"/>
      <dgm:spPr/>
    </dgm:pt>
    <dgm:pt modelId="{BE7524E2-41CA-4723-B19F-E9509C8E1A83}" type="pres">
      <dgm:prSet presAssocID="{CCA41351-79F6-4936-AFB6-1937328A6F54}" presName="hierChild5" presStyleCnt="0"/>
      <dgm:spPr/>
    </dgm:pt>
    <dgm:pt modelId="{14309929-D1B7-4266-B32D-6024E38BC6A5}" type="pres">
      <dgm:prSet presAssocID="{7B5B1DC2-D922-4B68-8E2A-4053424BE05D}" presName="hierChild5" presStyleCnt="0"/>
      <dgm:spPr/>
    </dgm:pt>
    <dgm:pt modelId="{6A419CCB-283B-4802-ABF8-4A0D28E5BC62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7591DE13-A203-4C66-997B-1FD97ADF4C0F}" type="presOf" srcId="{68C60DC7-8DD0-47EA-8B48-35AE615F7750}" destId="{A13F3D89-7008-483F-8EFA-85005FE7E7D4}" srcOrd="1" destOrd="0" presId="urn:microsoft.com/office/officeart/2005/8/layout/orgChart1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3E20D919-7C91-41A0-A6F2-21A641AA3500}" type="presOf" srcId="{D82F4CDE-BAB8-4B2D-846B-05C85B9853E6}" destId="{1C32F77C-367C-4538-8F84-98D3D53E7FAB}" srcOrd="0" destOrd="0" presId="urn:microsoft.com/office/officeart/2005/8/layout/orgChart1"/>
    <dgm:cxn modelId="{1E15F523-F03A-41B7-9799-637FDBA40C72}" type="presOf" srcId="{3310212A-ACAF-4947-A132-D99367810AD9}" destId="{9E88FD70-97B5-4C66-8C96-A5A0E75654B6}" srcOrd="1" destOrd="0" presId="urn:microsoft.com/office/officeart/2005/8/layout/orgChart1"/>
    <dgm:cxn modelId="{3A59B62E-D1BC-43F8-BD0F-2C88F5E56B76}" type="presOf" srcId="{40B198EF-BA43-44DB-BD4B-37A87B7E44B8}" destId="{182EC3F2-B35A-405E-89C0-5D66F6BE1000}" srcOrd="0" destOrd="0" presId="urn:microsoft.com/office/officeart/2005/8/layout/orgChart1"/>
    <dgm:cxn modelId="{A8774E34-BBD3-4BEA-964E-53F9958B185F}" type="presOf" srcId="{A923E62B-FB79-47C5-BF65-EB81EDD2FEB4}" destId="{C1262CA0-80B8-4EB7-99F6-FAF49E8EBC4C}" srcOrd="0" destOrd="0" presId="urn:microsoft.com/office/officeart/2005/8/layout/orgChart1"/>
    <dgm:cxn modelId="{99756136-1507-473D-9B36-23ACA4695881}" type="presOf" srcId="{7B5B1DC2-D922-4B68-8E2A-4053424BE05D}" destId="{5F9C667E-382C-48DC-87C1-0CEC101C97EE}" srcOrd="1" destOrd="0" presId="urn:microsoft.com/office/officeart/2005/8/layout/orgChart1"/>
    <dgm:cxn modelId="{35301440-EF5C-4145-8AF6-D780708F6AD9}" type="presOf" srcId="{F433B884-445A-4F45-B4A1-9793C3977F9B}" destId="{42831692-6176-4E0A-A015-BAAA55A134D8}" srcOrd="0" destOrd="0" presId="urn:microsoft.com/office/officeart/2005/8/layout/orgChart1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A14B7462-B88D-45EE-BE05-7E6A4D2CCF1F}" type="presOf" srcId="{F882E918-E857-4351-B6CD-6E05A13BB8C5}" destId="{20E1757A-DC25-423D-96D1-5AB436AB4245}" srcOrd="0" destOrd="0" presId="urn:microsoft.com/office/officeart/2005/8/layout/orgChart1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4359B066-A051-444B-909F-2ED90F59A1F4}" type="presOf" srcId="{26C50A0C-DE04-4C7C-BF13-EB2359C182BF}" destId="{BA7D9017-BE78-4294-9105-5AD2EE4FE16C}" srcOrd="1" destOrd="0" presId="urn:microsoft.com/office/officeart/2005/8/layout/orgChart1"/>
    <dgm:cxn modelId="{EA3EDA6C-C8BA-4F09-B241-5F8A6925F9B2}" type="presOf" srcId="{3310212A-ACAF-4947-A132-D99367810AD9}" destId="{477D82C5-868E-4739-BDE3-048B427566B6}" srcOrd="0" destOrd="0" presId="urn:microsoft.com/office/officeart/2005/8/layout/orgChart1"/>
    <dgm:cxn modelId="{DE75A76D-1794-4419-AAFE-0F5D59C26F13}" type="presOf" srcId="{A5248CF3-1DC3-4E87-A421-D55B800284B7}" destId="{A8E37AB3-3CC0-4F25-A8E1-5467D1D780EC}" srcOrd="1" destOrd="0" presId="urn:microsoft.com/office/officeart/2005/8/layout/orgChart1"/>
    <dgm:cxn modelId="{3CB50071-7A2B-47CB-8D0B-45BE2331E131}" type="presOf" srcId="{FF4D8BB2-5403-48BE-8B17-203802C420C9}" destId="{F54442B5-EF5D-4913-B8E8-81B98204AC46}" srcOrd="0" destOrd="0" presId="urn:microsoft.com/office/officeart/2005/8/layout/orgChart1"/>
    <dgm:cxn modelId="{ADB10451-DA20-4786-A062-20991A735118}" type="presOf" srcId="{26C50A0C-DE04-4C7C-BF13-EB2359C182BF}" destId="{B2813BFB-0200-4D81-9EB0-C2F21B13BBFF}" srcOrd="0" destOrd="0" presId="urn:microsoft.com/office/officeart/2005/8/layout/orgChart1"/>
    <dgm:cxn modelId="{A0F59872-0C01-43F8-9570-1C0589122EF6}" type="presOf" srcId="{8396920C-3169-4771-B7BB-4994DCC59096}" destId="{DDC74B35-F776-4B58-AE94-BF078DE83068}" srcOrd="0" destOrd="0" presId="urn:microsoft.com/office/officeart/2005/8/layout/orgChart1"/>
    <dgm:cxn modelId="{AF5A0D77-A33B-4D1D-A5BD-671CECB9451A}" type="presOf" srcId="{68C60DC7-8DD0-47EA-8B48-35AE615F7750}" destId="{75BD0541-2DEA-4CCE-9B3F-6C335E44344F}" srcOrd="0" destOrd="0" presId="urn:microsoft.com/office/officeart/2005/8/layout/orgChart1"/>
    <dgm:cxn modelId="{00803358-ABEA-4AE6-A909-6974D0E83146}" type="presOf" srcId="{C623E55E-0770-4250-859E-7DE186D8BA48}" destId="{2096A139-1797-48FB-BA03-C753AED9B4BC}" srcOrd="0" destOrd="0" presId="urn:microsoft.com/office/officeart/2005/8/layout/orgChart1"/>
    <dgm:cxn modelId="{47A6A878-47C6-4DA1-B0BC-3BA1B1396D73}" type="presOf" srcId="{706452E8-8F2C-470F-87CF-A4C6ABA9D32E}" destId="{6FCCB28E-19E0-46DC-9AE0-C29420DD7A81}" srcOrd="0" destOrd="0" presId="urn:microsoft.com/office/officeart/2005/8/layout/orgChart1"/>
    <dgm:cxn modelId="{9724ED7D-2456-4C5D-994F-24EBDF1B2DD5}" type="presOf" srcId="{16E212FF-DF36-4E89-B191-6F0CEA1DBB3F}" destId="{6D2253F2-45D8-44E7-B1A5-4067573F858E}" srcOrd="0" destOrd="0" presId="urn:microsoft.com/office/officeart/2005/8/layout/orgChart1"/>
    <dgm:cxn modelId="{39444581-7CCD-4C02-BEFB-61BFF54093A5}" type="presOf" srcId="{C7B405DF-1949-4C59-8A18-961F880D575F}" destId="{AEE05A7A-8B14-4734-B453-5C022F840F4C}" srcOrd="1" destOrd="0" presId="urn:microsoft.com/office/officeart/2005/8/layout/orgChart1"/>
    <dgm:cxn modelId="{372E698D-28BA-4752-A5C8-C1DB2E1E60D0}" type="presOf" srcId="{804C8A1E-4003-43F0-854D-CFE0E86D7F26}" destId="{5513AC60-615D-409B-A023-48E7C7ADF565}" srcOrd="0" destOrd="0" presId="urn:microsoft.com/office/officeart/2005/8/layout/orgChart1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82961D94-4735-4620-BB0B-31ED7C290E7D}" type="presOf" srcId="{722513B3-4019-43ED-BBAD-CE985D5701B1}" destId="{D331CBC7-0A66-4857-943E-3664A559C4F0}" srcOrd="0" destOrd="0" presId="urn:microsoft.com/office/officeart/2005/8/layout/orgChart1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6BFDA897-F181-4716-BBD9-42FDB4422A36}" type="presOf" srcId="{CCA41351-79F6-4936-AFB6-1937328A6F54}" destId="{2A4B1988-9185-48F2-9015-0EE8EF0C6CA1}" srcOrd="0" destOrd="0" presId="urn:microsoft.com/office/officeart/2005/8/layout/orgChart1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9D4700A1-4B9F-47AF-BF00-FEA2F5815B65}" type="presOf" srcId="{81D967CB-E781-4C96-800C-4CB9C45E1116}" destId="{9DCFFC93-9DF2-4873-9C44-CDD86397B319}" srcOrd="0" destOrd="0" presId="urn:microsoft.com/office/officeart/2005/8/layout/orgChart1"/>
    <dgm:cxn modelId="{025189A3-6728-40D3-8162-204BB90D686A}" type="presOf" srcId="{FB747F19-D2CD-4825-AFA0-FB3DF776A210}" destId="{FA9D6615-828E-41CA-9EAA-77523A215200}" srcOrd="0" destOrd="0" presId="urn:microsoft.com/office/officeart/2005/8/layout/orgChart1"/>
    <dgm:cxn modelId="{7CF194A3-1807-4152-9141-049E06FD3858}" type="presOf" srcId="{34777A62-5E62-42FE-A095-011F140C7BB6}" destId="{0926DA84-816A-4FB4-841C-889999C7EB10}" srcOrd="1" destOrd="0" presId="urn:microsoft.com/office/officeart/2005/8/layout/orgChart1"/>
    <dgm:cxn modelId="{6C2637AB-82CA-4F53-A3E2-B33A5A436B10}" type="presOf" srcId="{34777A62-5E62-42FE-A095-011F140C7BB6}" destId="{3569DE56-31A2-418A-9A41-6CFB902B0BE4}" srcOrd="0" destOrd="0" presId="urn:microsoft.com/office/officeart/2005/8/layout/orgChart1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6E3D3AB7-D13F-448A-8C51-14964B040FF9}" type="presOf" srcId="{C7B405DF-1949-4C59-8A18-961F880D575F}" destId="{536AECD9-A66E-4912-87A4-35FC734D2EB3}" srcOrd="0" destOrd="0" presId="urn:microsoft.com/office/officeart/2005/8/layout/orgChart1"/>
    <dgm:cxn modelId="{F6AB19C0-617B-42ED-A8FF-3766640D25AC}" type="presOf" srcId="{7B5B1DC2-D922-4B68-8E2A-4053424BE05D}" destId="{33E261C2-582A-4DB8-8546-0EC85D0646AF}" srcOrd="0" destOrd="0" presId="urn:microsoft.com/office/officeart/2005/8/layout/orgChart1"/>
    <dgm:cxn modelId="{F3D22BC1-2E36-47D7-B873-977CC05A12ED}" type="presOf" srcId="{8396920C-3169-4771-B7BB-4994DCC59096}" destId="{6DEAC490-12B6-44E6-94C0-31C85A701296}" srcOrd="1" destOrd="0" presId="urn:microsoft.com/office/officeart/2005/8/layout/orgChart1"/>
    <dgm:cxn modelId="{831A18CF-63EE-41D2-B060-3628A72320BD}" type="presOf" srcId="{8FFBF4B1-EC25-4A92-A723-78A723EDC9CB}" destId="{156A4072-A85A-423E-9D38-4D25D31BE6EF}" srcOrd="0" destOrd="0" presId="urn:microsoft.com/office/officeart/2005/8/layout/orgChart1"/>
    <dgm:cxn modelId="{E95960D3-2673-42AF-B77B-5359C1C7683A}" type="presOf" srcId="{A3C20A73-4EEC-4EC6-A165-8DDE5BF23001}" destId="{ABC704CA-6BDD-4333-A596-9640100AD48A}" srcOrd="0" destOrd="0" presId="urn:microsoft.com/office/officeart/2005/8/layout/orgChart1"/>
    <dgm:cxn modelId="{A12582D5-9CE3-4A09-A01F-4027554E7CC1}" type="presOf" srcId="{FF4D8BB2-5403-48BE-8B17-203802C420C9}" destId="{D4088547-5D75-4D24-BDF8-455868A89074}" srcOrd="1" destOrd="0" presId="urn:microsoft.com/office/officeart/2005/8/layout/orgChart1"/>
    <dgm:cxn modelId="{1CF3EDDD-233F-4C77-BCCE-FBBA4FDD5E9C}" type="presOf" srcId="{40B198EF-BA43-44DB-BD4B-37A87B7E44B8}" destId="{C85761D3-9CED-4057-A794-7877E9FEBF65}" srcOrd="1" destOrd="0" presId="urn:microsoft.com/office/officeart/2005/8/layout/orgChart1"/>
    <dgm:cxn modelId="{FCD2DDDE-4882-4FB3-9CD8-5276377D0456}" type="presOf" srcId="{1D64AF39-FB9E-4063-8DDD-AA62A730B8B8}" destId="{BE755F3F-46AA-4033-A029-69A8BFAA9D25}" srcOrd="1" destOrd="0" presId="urn:microsoft.com/office/officeart/2005/8/layout/orgChart1"/>
    <dgm:cxn modelId="{DCDEF8DE-D134-4809-A556-9A1BEDDA9F6C}" type="presOf" srcId="{FB747F19-D2CD-4825-AFA0-FB3DF776A210}" destId="{EC0F22A7-D22F-4CF5-BE00-BBEF64D939D1}" srcOrd="1" destOrd="0" presId="urn:microsoft.com/office/officeart/2005/8/layout/orgChart1"/>
    <dgm:cxn modelId="{B0F998E3-06CC-4650-8C56-8BF5F1470303}" type="presOf" srcId="{A5248CF3-1DC3-4E87-A421-D55B800284B7}" destId="{0DD69810-8220-4F21-8267-18E93820F012}" srcOrd="0" destOrd="0" presId="urn:microsoft.com/office/officeart/2005/8/layout/orgChart1"/>
    <dgm:cxn modelId="{FCDD2DEA-21B4-490C-9D05-617EBF3BA373}" type="presOf" srcId="{1D64AF39-FB9E-4063-8DDD-AA62A730B8B8}" destId="{C842B172-73B0-4D3E-882A-A1AAAED9E9BF}" srcOrd="0" destOrd="0" presId="urn:microsoft.com/office/officeart/2005/8/layout/orgChart1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0AC78FEE-E9C7-425E-89C3-0DC3D53B5AF7}" type="presOf" srcId="{CBFC3123-1110-4071-8BDE-3B7E5A5DCB46}" destId="{71031FBC-F8B1-4FCC-801B-FC7BFF56876E}" srcOrd="0" destOrd="0" presId="urn:microsoft.com/office/officeart/2005/8/layout/orgChart1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C50EA3FF-0B86-4661-BDBC-5D23744F22BC}" type="presOf" srcId="{CCA41351-79F6-4936-AFB6-1937328A6F54}" destId="{081B2FAD-3B78-43A6-AE13-693DCED095F5}" srcOrd="1" destOrd="0" presId="urn:microsoft.com/office/officeart/2005/8/layout/orgChart1"/>
    <dgm:cxn modelId="{E89D7A69-12E2-4F42-B5C4-9D2D5A157BD8}" type="presParOf" srcId="{C1262CA0-80B8-4EB7-99F6-FAF49E8EBC4C}" destId="{083CB416-6E25-4BE2-BECC-1C99503CE5E2}" srcOrd="0" destOrd="0" presId="urn:microsoft.com/office/officeart/2005/8/layout/orgChart1"/>
    <dgm:cxn modelId="{8C40568C-988E-49DE-ACB2-B24654C3A32C}" type="presParOf" srcId="{083CB416-6E25-4BE2-BECC-1C99503CE5E2}" destId="{890962D6-7BEF-4933-B122-D2FDA3CE3BDA}" srcOrd="0" destOrd="0" presId="urn:microsoft.com/office/officeart/2005/8/layout/orgChart1"/>
    <dgm:cxn modelId="{2B161F37-34B4-45DD-90F7-4B6D28BADA0F}" type="presParOf" srcId="{890962D6-7BEF-4933-B122-D2FDA3CE3BDA}" destId="{DDC74B35-F776-4B58-AE94-BF078DE83068}" srcOrd="0" destOrd="0" presId="urn:microsoft.com/office/officeart/2005/8/layout/orgChart1"/>
    <dgm:cxn modelId="{636CC327-6E3C-4073-8F1F-C9BC41BD678D}" type="presParOf" srcId="{890962D6-7BEF-4933-B122-D2FDA3CE3BDA}" destId="{6DEAC490-12B6-44E6-94C0-31C85A701296}" srcOrd="1" destOrd="0" presId="urn:microsoft.com/office/officeart/2005/8/layout/orgChart1"/>
    <dgm:cxn modelId="{4B603B98-D360-48F4-B5D8-0A7C62E0E7FD}" type="presParOf" srcId="{083CB416-6E25-4BE2-BECC-1C99503CE5E2}" destId="{BF99EE86-EB9B-402E-8B76-E951801770D9}" srcOrd="1" destOrd="0" presId="urn:microsoft.com/office/officeart/2005/8/layout/orgChart1"/>
    <dgm:cxn modelId="{06BD2BEE-443D-4390-BD81-24585473A267}" type="presParOf" srcId="{BF99EE86-EB9B-402E-8B76-E951801770D9}" destId="{20E1757A-DC25-423D-96D1-5AB436AB4245}" srcOrd="0" destOrd="0" presId="urn:microsoft.com/office/officeart/2005/8/layout/orgChart1"/>
    <dgm:cxn modelId="{973A3968-686E-44A3-A25A-41D983C146DB}" type="presParOf" srcId="{BF99EE86-EB9B-402E-8B76-E951801770D9}" destId="{DD0E2A46-AD98-4F37-BCEC-51068F437533}" srcOrd="1" destOrd="0" presId="urn:microsoft.com/office/officeart/2005/8/layout/orgChart1"/>
    <dgm:cxn modelId="{92794FE6-4D49-4C0D-88BE-177106E97943}" type="presParOf" srcId="{DD0E2A46-AD98-4F37-BCEC-51068F437533}" destId="{0AD0B376-44C6-49F4-9267-87027C264085}" srcOrd="0" destOrd="0" presId="urn:microsoft.com/office/officeart/2005/8/layout/orgChart1"/>
    <dgm:cxn modelId="{998C4869-E4AB-432C-BF81-4AFC580DDBE5}" type="presParOf" srcId="{0AD0B376-44C6-49F4-9267-87027C264085}" destId="{3569DE56-31A2-418A-9A41-6CFB902B0BE4}" srcOrd="0" destOrd="0" presId="urn:microsoft.com/office/officeart/2005/8/layout/orgChart1"/>
    <dgm:cxn modelId="{63764DC9-1F10-4ABC-B94B-CAB115565512}" type="presParOf" srcId="{0AD0B376-44C6-49F4-9267-87027C264085}" destId="{0926DA84-816A-4FB4-841C-889999C7EB10}" srcOrd="1" destOrd="0" presId="urn:microsoft.com/office/officeart/2005/8/layout/orgChart1"/>
    <dgm:cxn modelId="{60813EA7-C415-492C-9D3A-80B33DCFF441}" type="presParOf" srcId="{DD0E2A46-AD98-4F37-BCEC-51068F437533}" destId="{DF6B0C6B-7A76-4B81-99E4-EF0011144549}" srcOrd="1" destOrd="0" presId="urn:microsoft.com/office/officeart/2005/8/layout/orgChart1"/>
    <dgm:cxn modelId="{0309179A-89B9-4E8B-B126-91BD2F594C9C}" type="presParOf" srcId="{DF6B0C6B-7A76-4B81-99E4-EF0011144549}" destId="{1C32F77C-367C-4538-8F84-98D3D53E7FAB}" srcOrd="0" destOrd="0" presId="urn:microsoft.com/office/officeart/2005/8/layout/orgChart1"/>
    <dgm:cxn modelId="{B1A51A5B-D672-40E8-ADC8-40130B8A3FFD}" type="presParOf" srcId="{DF6B0C6B-7A76-4B81-99E4-EF0011144549}" destId="{C723502F-2918-41FB-A11A-640311497B42}" srcOrd="1" destOrd="0" presId="urn:microsoft.com/office/officeart/2005/8/layout/orgChart1"/>
    <dgm:cxn modelId="{8BA72A57-2435-464E-BFFB-FA42AB9DD6A0}" type="presParOf" srcId="{C723502F-2918-41FB-A11A-640311497B42}" destId="{F99A6E12-FFE5-4CF8-B565-7489BFD976EB}" srcOrd="0" destOrd="0" presId="urn:microsoft.com/office/officeart/2005/8/layout/orgChart1"/>
    <dgm:cxn modelId="{D71FBDFB-92AF-4A14-BBB1-B402647B5D43}" type="presParOf" srcId="{F99A6E12-FFE5-4CF8-B565-7489BFD976EB}" destId="{C842B172-73B0-4D3E-882A-A1AAAED9E9BF}" srcOrd="0" destOrd="0" presId="urn:microsoft.com/office/officeart/2005/8/layout/orgChart1"/>
    <dgm:cxn modelId="{E50286CC-8F99-4DBE-A2AC-EDEE54FFF458}" type="presParOf" srcId="{F99A6E12-FFE5-4CF8-B565-7489BFD976EB}" destId="{BE755F3F-46AA-4033-A029-69A8BFAA9D25}" srcOrd="1" destOrd="0" presId="urn:microsoft.com/office/officeart/2005/8/layout/orgChart1"/>
    <dgm:cxn modelId="{9AFAC1D2-CA78-4AB0-9A34-23E233C54A3E}" type="presParOf" srcId="{C723502F-2918-41FB-A11A-640311497B42}" destId="{62610D25-458A-4D61-8DC8-AB9884A353BC}" srcOrd="1" destOrd="0" presId="urn:microsoft.com/office/officeart/2005/8/layout/orgChart1"/>
    <dgm:cxn modelId="{0C125A63-BB6E-41EE-A1FF-154E1AF31A03}" type="presParOf" srcId="{C723502F-2918-41FB-A11A-640311497B42}" destId="{D978795F-5AED-4337-A867-4459C29F2E66}" srcOrd="2" destOrd="0" presId="urn:microsoft.com/office/officeart/2005/8/layout/orgChart1"/>
    <dgm:cxn modelId="{EE043177-E2FB-4181-944A-66D8825C8422}" type="presParOf" srcId="{DD0E2A46-AD98-4F37-BCEC-51068F437533}" destId="{4B9E8FB1-0BFC-4F0C-9FCD-00A090DA5BC1}" srcOrd="2" destOrd="0" presId="urn:microsoft.com/office/officeart/2005/8/layout/orgChart1"/>
    <dgm:cxn modelId="{06F3F895-91E6-4DF8-A1DD-38157D45DD03}" type="presParOf" srcId="{BF99EE86-EB9B-402E-8B76-E951801770D9}" destId="{42831692-6176-4E0A-A015-BAAA55A134D8}" srcOrd="2" destOrd="0" presId="urn:microsoft.com/office/officeart/2005/8/layout/orgChart1"/>
    <dgm:cxn modelId="{2DD05635-5A56-4995-AFF2-02390912C1AF}" type="presParOf" srcId="{BF99EE86-EB9B-402E-8B76-E951801770D9}" destId="{893719DE-555F-47E7-9E6C-CAE0CC5083B5}" srcOrd="3" destOrd="0" presId="urn:microsoft.com/office/officeart/2005/8/layout/orgChart1"/>
    <dgm:cxn modelId="{AF45B41C-ADCC-4F22-A440-969321DBC3A6}" type="presParOf" srcId="{893719DE-555F-47E7-9E6C-CAE0CC5083B5}" destId="{898A7677-AEDF-47CA-BE10-D05131650544}" srcOrd="0" destOrd="0" presId="urn:microsoft.com/office/officeart/2005/8/layout/orgChart1"/>
    <dgm:cxn modelId="{3B9DEC92-53BD-4EA2-9E02-2AC64C7465D7}" type="presParOf" srcId="{898A7677-AEDF-47CA-BE10-D05131650544}" destId="{182EC3F2-B35A-405E-89C0-5D66F6BE1000}" srcOrd="0" destOrd="0" presId="urn:microsoft.com/office/officeart/2005/8/layout/orgChart1"/>
    <dgm:cxn modelId="{1DA7A3D1-5246-4E1F-9058-B33CA343ACE9}" type="presParOf" srcId="{898A7677-AEDF-47CA-BE10-D05131650544}" destId="{C85761D3-9CED-4057-A794-7877E9FEBF65}" srcOrd="1" destOrd="0" presId="urn:microsoft.com/office/officeart/2005/8/layout/orgChart1"/>
    <dgm:cxn modelId="{CC635FDE-887B-471A-A295-3BACD5727991}" type="presParOf" srcId="{893719DE-555F-47E7-9E6C-CAE0CC5083B5}" destId="{B8EA2579-31A2-4484-A5C9-95B83C8DC367}" srcOrd="1" destOrd="0" presId="urn:microsoft.com/office/officeart/2005/8/layout/orgChart1"/>
    <dgm:cxn modelId="{E02DD34A-8412-4BF8-B91A-AC0F3473721A}" type="presParOf" srcId="{B8EA2579-31A2-4484-A5C9-95B83C8DC367}" destId="{156A4072-A85A-423E-9D38-4D25D31BE6EF}" srcOrd="0" destOrd="0" presId="urn:microsoft.com/office/officeart/2005/8/layout/orgChart1"/>
    <dgm:cxn modelId="{21D3C177-7BA0-4808-AFC1-7E82AD3B031E}" type="presParOf" srcId="{B8EA2579-31A2-4484-A5C9-95B83C8DC367}" destId="{943B29C2-1A45-446A-8758-1A1DBE91C6B4}" srcOrd="1" destOrd="0" presId="urn:microsoft.com/office/officeart/2005/8/layout/orgChart1"/>
    <dgm:cxn modelId="{DED0DD0D-A0A2-4B24-A9E0-9A9E75B96F9B}" type="presParOf" srcId="{943B29C2-1A45-446A-8758-1A1DBE91C6B4}" destId="{F81BF3EC-AD69-4BBE-9B84-DFC2C2650502}" srcOrd="0" destOrd="0" presId="urn:microsoft.com/office/officeart/2005/8/layout/orgChart1"/>
    <dgm:cxn modelId="{0A9D1C76-6222-40BF-A590-7EC39D350550}" type="presParOf" srcId="{F81BF3EC-AD69-4BBE-9B84-DFC2C2650502}" destId="{536AECD9-A66E-4912-87A4-35FC734D2EB3}" srcOrd="0" destOrd="0" presId="urn:microsoft.com/office/officeart/2005/8/layout/orgChart1"/>
    <dgm:cxn modelId="{DF2F878D-BB80-494A-BFEB-9EABC99771FC}" type="presParOf" srcId="{F81BF3EC-AD69-4BBE-9B84-DFC2C2650502}" destId="{AEE05A7A-8B14-4734-B453-5C022F840F4C}" srcOrd="1" destOrd="0" presId="urn:microsoft.com/office/officeart/2005/8/layout/orgChart1"/>
    <dgm:cxn modelId="{2A42BDD3-143D-4C81-9EBC-601DDB0533C4}" type="presParOf" srcId="{943B29C2-1A45-446A-8758-1A1DBE91C6B4}" destId="{0835549F-A95F-4AC4-BFEE-992BC0DBF037}" srcOrd="1" destOrd="0" presId="urn:microsoft.com/office/officeart/2005/8/layout/orgChart1"/>
    <dgm:cxn modelId="{4A158AD7-9C8F-412B-A7D0-1AD8DCB5FE5B}" type="presParOf" srcId="{0835549F-A95F-4AC4-BFEE-992BC0DBF037}" destId="{6FCCB28E-19E0-46DC-9AE0-C29420DD7A81}" srcOrd="0" destOrd="0" presId="urn:microsoft.com/office/officeart/2005/8/layout/orgChart1"/>
    <dgm:cxn modelId="{07CE0813-D7B7-434A-98A0-C52C194AE1E7}" type="presParOf" srcId="{0835549F-A95F-4AC4-BFEE-992BC0DBF037}" destId="{56651034-8C3F-4D48-815C-CC8E5AAE37EB}" srcOrd="1" destOrd="0" presId="urn:microsoft.com/office/officeart/2005/8/layout/orgChart1"/>
    <dgm:cxn modelId="{89F4217D-ACA1-4FCD-BDA1-20E474C047EA}" type="presParOf" srcId="{56651034-8C3F-4D48-815C-CC8E5AAE37EB}" destId="{95415629-C1E5-4213-B4AD-A46BFAF09728}" srcOrd="0" destOrd="0" presId="urn:microsoft.com/office/officeart/2005/8/layout/orgChart1"/>
    <dgm:cxn modelId="{8B6F4B4B-31F2-466B-8688-27005677FC45}" type="presParOf" srcId="{95415629-C1E5-4213-B4AD-A46BFAF09728}" destId="{B2813BFB-0200-4D81-9EB0-C2F21B13BBFF}" srcOrd="0" destOrd="0" presId="urn:microsoft.com/office/officeart/2005/8/layout/orgChart1"/>
    <dgm:cxn modelId="{3D7E0FD7-2381-44C8-9EF7-127202343A83}" type="presParOf" srcId="{95415629-C1E5-4213-B4AD-A46BFAF09728}" destId="{BA7D9017-BE78-4294-9105-5AD2EE4FE16C}" srcOrd="1" destOrd="0" presId="urn:microsoft.com/office/officeart/2005/8/layout/orgChart1"/>
    <dgm:cxn modelId="{FBD1A352-F0AE-45AD-8F5E-5D5A05BF8A61}" type="presParOf" srcId="{56651034-8C3F-4D48-815C-CC8E5AAE37EB}" destId="{0963DE9C-544B-455D-B6DF-2E9D28AE7025}" srcOrd="1" destOrd="0" presId="urn:microsoft.com/office/officeart/2005/8/layout/orgChart1"/>
    <dgm:cxn modelId="{1F46362E-7238-40E5-9402-8DAAF0A5C10F}" type="presParOf" srcId="{56651034-8C3F-4D48-815C-CC8E5AAE37EB}" destId="{C0B32967-C1ED-42CF-A7CE-2438BD760962}" srcOrd="2" destOrd="0" presId="urn:microsoft.com/office/officeart/2005/8/layout/orgChart1"/>
    <dgm:cxn modelId="{564C2DEF-4FDA-40BB-87B2-31C1F70DB0EE}" type="presParOf" srcId="{943B29C2-1A45-446A-8758-1A1DBE91C6B4}" destId="{8CD5AE47-AD18-43E4-98D3-C652C276C32C}" srcOrd="2" destOrd="0" presId="urn:microsoft.com/office/officeart/2005/8/layout/orgChart1"/>
    <dgm:cxn modelId="{73821161-C31C-4B3A-BD64-9BAED3B79DB2}" type="presParOf" srcId="{B8EA2579-31A2-4484-A5C9-95B83C8DC367}" destId="{9DCFFC93-9DF2-4873-9C44-CDD86397B319}" srcOrd="2" destOrd="0" presId="urn:microsoft.com/office/officeart/2005/8/layout/orgChart1"/>
    <dgm:cxn modelId="{5372B2E2-0100-4C25-BA4F-0E437F89E5AC}" type="presParOf" srcId="{B8EA2579-31A2-4484-A5C9-95B83C8DC367}" destId="{AE2335CB-64CA-444D-9E6A-9AB770FC06E2}" srcOrd="3" destOrd="0" presId="urn:microsoft.com/office/officeart/2005/8/layout/orgChart1"/>
    <dgm:cxn modelId="{70D77A88-A7C1-4A40-9019-7842A7B66D55}" type="presParOf" srcId="{AE2335CB-64CA-444D-9E6A-9AB770FC06E2}" destId="{5C038A71-F2B9-471A-B722-54A32FBB13BF}" srcOrd="0" destOrd="0" presId="urn:microsoft.com/office/officeart/2005/8/layout/orgChart1"/>
    <dgm:cxn modelId="{8685738B-0B93-494E-9FC7-3FCAB3B4D6CA}" type="presParOf" srcId="{5C038A71-F2B9-471A-B722-54A32FBB13BF}" destId="{F54442B5-EF5D-4913-B8E8-81B98204AC46}" srcOrd="0" destOrd="0" presId="urn:microsoft.com/office/officeart/2005/8/layout/orgChart1"/>
    <dgm:cxn modelId="{094A7FCB-6A3F-407A-91B6-61137F79FEFF}" type="presParOf" srcId="{5C038A71-F2B9-471A-B722-54A32FBB13BF}" destId="{D4088547-5D75-4D24-BDF8-455868A89074}" srcOrd="1" destOrd="0" presId="urn:microsoft.com/office/officeart/2005/8/layout/orgChart1"/>
    <dgm:cxn modelId="{74350450-9896-4890-9399-D9E721C55B2F}" type="presParOf" srcId="{AE2335CB-64CA-444D-9E6A-9AB770FC06E2}" destId="{43DB93CC-8503-445C-9FC3-276ECD8C81AB}" srcOrd="1" destOrd="0" presId="urn:microsoft.com/office/officeart/2005/8/layout/orgChart1"/>
    <dgm:cxn modelId="{93E67B39-93C6-44DD-A665-82B488F170ED}" type="presParOf" srcId="{43DB93CC-8503-445C-9FC3-276ECD8C81AB}" destId="{D331CBC7-0A66-4857-943E-3664A559C4F0}" srcOrd="0" destOrd="0" presId="urn:microsoft.com/office/officeart/2005/8/layout/orgChart1"/>
    <dgm:cxn modelId="{A9D270A4-0F05-4363-B124-DA28C1768013}" type="presParOf" srcId="{43DB93CC-8503-445C-9FC3-276ECD8C81AB}" destId="{4530EFD5-BE48-44B5-8584-72C85B9C00E4}" srcOrd="1" destOrd="0" presId="urn:microsoft.com/office/officeart/2005/8/layout/orgChart1"/>
    <dgm:cxn modelId="{E6F9937E-37DC-4756-882D-D345178D9CC7}" type="presParOf" srcId="{4530EFD5-BE48-44B5-8584-72C85B9C00E4}" destId="{0B08946D-B22A-4421-800B-67370BF69927}" srcOrd="0" destOrd="0" presId="urn:microsoft.com/office/officeart/2005/8/layout/orgChart1"/>
    <dgm:cxn modelId="{349DC279-74F1-41FD-B275-7BD17D2E39AB}" type="presParOf" srcId="{0B08946D-B22A-4421-800B-67370BF69927}" destId="{FA9D6615-828E-41CA-9EAA-77523A215200}" srcOrd="0" destOrd="0" presId="urn:microsoft.com/office/officeart/2005/8/layout/orgChart1"/>
    <dgm:cxn modelId="{22D2C7DD-D2F7-4E55-A0AF-03B193FE4CA1}" type="presParOf" srcId="{0B08946D-B22A-4421-800B-67370BF69927}" destId="{EC0F22A7-D22F-4CF5-BE00-BBEF64D939D1}" srcOrd="1" destOrd="0" presId="urn:microsoft.com/office/officeart/2005/8/layout/orgChart1"/>
    <dgm:cxn modelId="{8ADC90F4-626F-4622-8063-55FB76CD847D}" type="presParOf" srcId="{4530EFD5-BE48-44B5-8584-72C85B9C00E4}" destId="{B3C67864-DEF3-4FED-9422-1A670E232EC4}" srcOrd="1" destOrd="0" presId="urn:microsoft.com/office/officeart/2005/8/layout/orgChart1"/>
    <dgm:cxn modelId="{A5CCEF1A-C189-4749-B7A6-9E5086CE7611}" type="presParOf" srcId="{4530EFD5-BE48-44B5-8584-72C85B9C00E4}" destId="{4B2D6920-5B70-4506-9ECC-816C5FCE7BAD}" srcOrd="2" destOrd="0" presId="urn:microsoft.com/office/officeart/2005/8/layout/orgChart1"/>
    <dgm:cxn modelId="{61FF5862-F22C-4F99-9057-7F1F759587B4}" type="presParOf" srcId="{AE2335CB-64CA-444D-9E6A-9AB770FC06E2}" destId="{A45A1003-5E9D-45E6-80A4-220E612CC841}" srcOrd="2" destOrd="0" presId="urn:microsoft.com/office/officeart/2005/8/layout/orgChart1"/>
    <dgm:cxn modelId="{3A25230C-6D45-4971-85B8-6D941BF50D13}" type="presParOf" srcId="{893719DE-555F-47E7-9E6C-CAE0CC5083B5}" destId="{8A145B79-404E-4DFC-AA4F-E686CC0E5A0F}" srcOrd="2" destOrd="0" presId="urn:microsoft.com/office/officeart/2005/8/layout/orgChart1"/>
    <dgm:cxn modelId="{56685A77-A432-4DB9-8678-A2B1DBC64BA2}" type="presParOf" srcId="{BF99EE86-EB9B-402E-8B76-E951801770D9}" destId="{6D2253F2-45D8-44E7-B1A5-4067573F858E}" srcOrd="4" destOrd="0" presId="urn:microsoft.com/office/officeart/2005/8/layout/orgChart1"/>
    <dgm:cxn modelId="{ED3CD962-70C0-435F-868F-1AD3CF757214}" type="presParOf" srcId="{BF99EE86-EB9B-402E-8B76-E951801770D9}" destId="{5928FDFF-A549-4C7A-92CF-A6D14EDD7B39}" srcOrd="5" destOrd="0" presId="urn:microsoft.com/office/officeart/2005/8/layout/orgChart1"/>
    <dgm:cxn modelId="{8BBA7A85-6780-4A78-A738-FB5D770496D5}" type="presParOf" srcId="{5928FDFF-A549-4C7A-92CF-A6D14EDD7B39}" destId="{F5E58C51-C412-41FA-B035-2C666821D45C}" srcOrd="0" destOrd="0" presId="urn:microsoft.com/office/officeart/2005/8/layout/orgChart1"/>
    <dgm:cxn modelId="{46BD85AA-5921-492F-BBDB-93AA84C9CF1A}" type="presParOf" srcId="{F5E58C51-C412-41FA-B035-2C666821D45C}" destId="{33E261C2-582A-4DB8-8546-0EC85D0646AF}" srcOrd="0" destOrd="0" presId="urn:microsoft.com/office/officeart/2005/8/layout/orgChart1"/>
    <dgm:cxn modelId="{C832C124-C1D6-4CE5-B81A-85E555D0CF8D}" type="presParOf" srcId="{F5E58C51-C412-41FA-B035-2C666821D45C}" destId="{5F9C667E-382C-48DC-87C1-0CEC101C97EE}" srcOrd="1" destOrd="0" presId="urn:microsoft.com/office/officeart/2005/8/layout/orgChart1"/>
    <dgm:cxn modelId="{D15A3111-E1D5-444A-9EDD-05014B656CB1}" type="presParOf" srcId="{5928FDFF-A549-4C7A-92CF-A6D14EDD7B39}" destId="{B616C69F-46AE-42D7-915D-9EBBCD49DFF9}" srcOrd="1" destOrd="0" presId="urn:microsoft.com/office/officeart/2005/8/layout/orgChart1"/>
    <dgm:cxn modelId="{40E8F6E5-C3E9-46D3-AE1E-9BC86F9C7A98}" type="presParOf" srcId="{B616C69F-46AE-42D7-915D-9EBBCD49DFF9}" destId="{2096A139-1797-48FB-BA03-C753AED9B4BC}" srcOrd="0" destOrd="0" presId="urn:microsoft.com/office/officeart/2005/8/layout/orgChart1"/>
    <dgm:cxn modelId="{91A60F2D-E99F-4189-8958-F46F33C1718D}" type="presParOf" srcId="{B616C69F-46AE-42D7-915D-9EBBCD49DFF9}" destId="{ACF55D90-7650-44C6-9AF8-630A25C65834}" srcOrd="1" destOrd="0" presId="urn:microsoft.com/office/officeart/2005/8/layout/orgChart1"/>
    <dgm:cxn modelId="{E912AF32-8815-4B2F-A0F2-5FA1EA456862}" type="presParOf" srcId="{ACF55D90-7650-44C6-9AF8-630A25C65834}" destId="{3684B864-B9A8-4582-868D-AA7118706824}" srcOrd="0" destOrd="0" presId="urn:microsoft.com/office/officeart/2005/8/layout/orgChart1"/>
    <dgm:cxn modelId="{CEC01D0F-2566-4E07-9C7A-CAA562AD4B2C}" type="presParOf" srcId="{3684B864-B9A8-4582-868D-AA7118706824}" destId="{477D82C5-868E-4739-BDE3-048B427566B6}" srcOrd="0" destOrd="0" presId="urn:microsoft.com/office/officeart/2005/8/layout/orgChart1"/>
    <dgm:cxn modelId="{AD7B33BB-1E97-4129-9492-4ABBAAA8F06C}" type="presParOf" srcId="{3684B864-B9A8-4582-868D-AA7118706824}" destId="{9E88FD70-97B5-4C66-8C96-A5A0E75654B6}" srcOrd="1" destOrd="0" presId="urn:microsoft.com/office/officeart/2005/8/layout/orgChart1"/>
    <dgm:cxn modelId="{2A1AECF7-917D-4D55-AB45-66823C8D9982}" type="presParOf" srcId="{ACF55D90-7650-44C6-9AF8-630A25C65834}" destId="{01EB9034-8F3E-483F-94A9-162535E96293}" srcOrd="1" destOrd="0" presId="urn:microsoft.com/office/officeart/2005/8/layout/orgChart1"/>
    <dgm:cxn modelId="{1E9A0B0D-F86F-41FD-B875-BB2DFD9FE0EB}" type="presParOf" srcId="{01EB9034-8F3E-483F-94A9-162535E96293}" destId="{ABC704CA-6BDD-4333-A596-9640100AD48A}" srcOrd="0" destOrd="0" presId="urn:microsoft.com/office/officeart/2005/8/layout/orgChart1"/>
    <dgm:cxn modelId="{3DA22591-F18D-48B9-B435-F574EFC9763B}" type="presParOf" srcId="{01EB9034-8F3E-483F-94A9-162535E96293}" destId="{F5D8A1D7-A1B4-4FC7-BB77-4FD73318BD68}" srcOrd="1" destOrd="0" presId="urn:microsoft.com/office/officeart/2005/8/layout/orgChart1"/>
    <dgm:cxn modelId="{3652DF1C-CBD8-445E-AFFA-441645C500A9}" type="presParOf" srcId="{F5D8A1D7-A1B4-4FC7-BB77-4FD73318BD68}" destId="{ECF3BC6A-CC4F-43F9-8A95-2D7D7B2C6214}" srcOrd="0" destOrd="0" presId="urn:microsoft.com/office/officeart/2005/8/layout/orgChart1"/>
    <dgm:cxn modelId="{CFC45D82-194B-42A1-8808-83207BE6D0C8}" type="presParOf" srcId="{ECF3BC6A-CC4F-43F9-8A95-2D7D7B2C6214}" destId="{75BD0541-2DEA-4CCE-9B3F-6C335E44344F}" srcOrd="0" destOrd="0" presId="urn:microsoft.com/office/officeart/2005/8/layout/orgChart1"/>
    <dgm:cxn modelId="{5A3FADE0-67A9-4124-88F6-5067EB298FAE}" type="presParOf" srcId="{ECF3BC6A-CC4F-43F9-8A95-2D7D7B2C6214}" destId="{A13F3D89-7008-483F-8EFA-85005FE7E7D4}" srcOrd="1" destOrd="0" presId="urn:microsoft.com/office/officeart/2005/8/layout/orgChart1"/>
    <dgm:cxn modelId="{FD77D9EA-E198-4461-B268-498EA009318A}" type="presParOf" srcId="{F5D8A1D7-A1B4-4FC7-BB77-4FD73318BD68}" destId="{F87C2620-E441-43B3-9954-931A904FF19C}" srcOrd="1" destOrd="0" presId="urn:microsoft.com/office/officeart/2005/8/layout/orgChart1"/>
    <dgm:cxn modelId="{530E567D-E2B0-45BB-8B6D-5D72599E8112}" type="presParOf" srcId="{F5D8A1D7-A1B4-4FC7-BB77-4FD73318BD68}" destId="{FA5D56FE-419D-4F53-B58C-D9F5700117B1}" srcOrd="2" destOrd="0" presId="urn:microsoft.com/office/officeart/2005/8/layout/orgChart1"/>
    <dgm:cxn modelId="{3B26113E-35FB-43AD-A070-6059619F0428}" type="presParOf" srcId="{ACF55D90-7650-44C6-9AF8-630A25C65834}" destId="{8BF49E13-91D0-46AC-B9A5-20A71D144AA5}" srcOrd="2" destOrd="0" presId="urn:microsoft.com/office/officeart/2005/8/layout/orgChart1"/>
    <dgm:cxn modelId="{690FB7AC-C3DD-46B1-AD44-8D5A545570FD}" type="presParOf" srcId="{B616C69F-46AE-42D7-915D-9EBBCD49DFF9}" destId="{5513AC60-615D-409B-A023-48E7C7ADF565}" srcOrd="2" destOrd="0" presId="urn:microsoft.com/office/officeart/2005/8/layout/orgChart1"/>
    <dgm:cxn modelId="{B1CAD3A5-AD20-47B7-A034-452DD51F221E}" type="presParOf" srcId="{B616C69F-46AE-42D7-915D-9EBBCD49DFF9}" destId="{EE9C8A52-7297-48BE-9072-9C34061B0F63}" srcOrd="3" destOrd="0" presId="urn:microsoft.com/office/officeart/2005/8/layout/orgChart1"/>
    <dgm:cxn modelId="{B9C60E33-1404-47B7-86BA-AF6ABDE11141}" type="presParOf" srcId="{EE9C8A52-7297-48BE-9072-9C34061B0F63}" destId="{D503B403-870B-406A-B9ED-117D727540E9}" srcOrd="0" destOrd="0" presId="urn:microsoft.com/office/officeart/2005/8/layout/orgChart1"/>
    <dgm:cxn modelId="{81061039-661F-4EEB-8C92-7A212FE4167F}" type="presParOf" srcId="{D503B403-870B-406A-B9ED-117D727540E9}" destId="{2A4B1988-9185-48F2-9015-0EE8EF0C6CA1}" srcOrd="0" destOrd="0" presId="urn:microsoft.com/office/officeart/2005/8/layout/orgChart1"/>
    <dgm:cxn modelId="{4BFBDA36-1E00-44C1-B15E-EF096CD6D80F}" type="presParOf" srcId="{D503B403-870B-406A-B9ED-117D727540E9}" destId="{081B2FAD-3B78-43A6-AE13-693DCED095F5}" srcOrd="1" destOrd="0" presId="urn:microsoft.com/office/officeart/2005/8/layout/orgChart1"/>
    <dgm:cxn modelId="{D3D9D81F-CA38-4B4C-BDBF-098BF97305BE}" type="presParOf" srcId="{EE9C8A52-7297-48BE-9072-9C34061B0F63}" destId="{5FEC2C06-B1E4-4A74-B765-06BBA5FD1612}" srcOrd="1" destOrd="0" presId="urn:microsoft.com/office/officeart/2005/8/layout/orgChart1"/>
    <dgm:cxn modelId="{7594DF2B-CC61-47E1-B28A-B80B15DB9ACE}" type="presParOf" srcId="{5FEC2C06-B1E4-4A74-B765-06BBA5FD1612}" destId="{71031FBC-F8B1-4FCC-801B-FC7BFF56876E}" srcOrd="0" destOrd="0" presId="urn:microsoft.com/office/officeart/2005/8/layout/orgChart1"/>
    <dgm:cxn modelId="{066062C8-6B75-4E58-92E2-45938B382F25}" type="presParOf" srcId="{5FEC2C06-B1E4-4A74-B765-06BBA5FD1612}" destId="{31F37A7B-44CA-44F3-A7CA-74A146F13E8D}" srcOrd="1" destOrd="0" presId="urn:microsoft.com/office/officeart/2005/8/layout/orgChart1"/>
    <dgm:cxn modelId="{20ABE727-41A0-459A-83A1-4C618D02A2AB}" type="presParOf" srcId="{31F37A7B-44CA-44F3-A7CA-74A146F13E8D}" destId="{75E47187-9672-48B1-B647-51AED201B5A2}" srcOrd="0" destOrd="0" presId="urn:microsoft.com/office/officeart/2005/8/layout/orgChart1"/>
    <dgm:cxn modelId="{BBC103F3-A43D-4723-8E32-8BD21BF0E18A}" type="presParOf" srcId="{75E47187-9672-48B1-B647-51AED201B5A2}" destId="{0DD69810-8220-4F21-8267-18E93820F012}" srcOrd="0" destOrd="0" presId="urn:microsoft.com/office/officeart/2005/8/layout/orgChart1"/>
    <dgm:cxn modelId="{311E65AE-8FE2-47CA-8EF7-10EC9CE1A1C8}" type="presParOf" srcId="{75E47187-9672-48B1-B647-51AED201B5A2}" destId="{A8E37AB3-3CC0-4F25-A8E1-5467D1D780EC}" srcOrd="1" destOrd="0" presId="urn:microsoft.com/office/officeart/2005/8/layout/orgChart1"/>
    <dgm:cxn modelId="{67BCA32F-CD95-4167-8EAA-6B8418FF55A7}" type="presParOf" srcId="{31F37A7B-44CA-44F3-A7CA-74A146F13E8D}" destId="{D7B4DF2C-A8FB-444B-8E35-CAD4A529E5C7}" srcOrd="1" destOrd="0" presId="urn:microsoft.com/office/officeart/2005/8/layout/orgChart1"/>
    <dgm:cxn modelId="{3085C383-5F72-4A1C-AC71-9CD8280B63A3}" type="presParOf" srcId="{31F37A7B-44CA-44F3-A7CA-74A146F13E8D}" destId="{9E7581E0-197A-4F05-96B4-53DEDF15D9C5}" srcOrd="2" destOrd="0" presId="urn:microsoft.com/office/officeart/2005/8/layout/orgChart1"/>
    <dgm:cxn modelId="{453E6B81-244C-4888-8101-9FBE3A99B3D6}" type="presParOf" srcId="{EE9C8A52-7297-48BE-9072-9C34061B0F63}" destId="{BE7524E2-41CA-4723-B19F-E9509C8E1A83}" srcOrd="2" destOrd="0" presId="urn:microsoft.com/office/officeart/2005/8/layout/orgChart1"/>
    <dgm:cxn modelId="{0ED4484F-87F5-4FA5-8898-FBDAEEF633F8}" type="presParOf" srcId="{5928FDFF-A549-4C7A-92CF-A6D14EDD7B39}" destId="{14309929-D1B7-4266-B32D-6024E38BC6A5}" srcOrd="2" destOrd="0" presId="urn:microsoft.com/office/officeart/2005/8/layout/orgChart1"/>
    <dgm:cxn modelId="{BE7694D9-4C5B-468A-99FB-988688ADCC47}" type="presParOf" srcId="{083CB416-6E25-4BE2-BECC-1C99503CE5E2}" destId="{6A419CCB-283B-4802-ABF8-4A0D28E5BC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A63F7E7-9ECA-45E4-9D83-1DF2B0AA5E0A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225A4482-AC14-451C-A59D-572076D96DBB}" type="pres">
      <dgm:prSet presAssocID="{F706B1E5-E11D-4FAC-8DCF-C7AC77532666}" presName="composite" presStyleCnt="0"/>
      <dgm:spPr/>
    </dgm:pt>
    <dgm:pt modelId="{113DB554-191A-4DC0-84CC-2444D6AB496C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6EFB4-18D3-4EA5-897E-7ED4AE63EAFF}" type="pres">
      <dgm:prSet presAssocID="{F706B1E5-E11D-4FAC-8DCF-C7AC77532666}" presName="parSh" presStyleLbl="node1" presStyleIdx="0" presStyleCnt="4"/>
      <dgm:spPr/>
    </dgm:pt>
    <dgm:pt modelId="{48F2C1BF-8042-47D6-BBFF-BEA89ABF6F3D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9AD61062-313E-40B3-8BAC-FC6D554AFCCD}" type="pres">
      <dgm:prSet presAssocID="{1075223D-80FA-4232-901E-E1F4E4123BED}" presName="sibTrans" presStyleLbl="sibTrans2D1" presStyleIdx="0" presStyleCnt="3"/>
      <dgm:spPr/>
    </dgm:pt>
    <dgm:pt modelId="{099659B3-C2A7-4B52-8B86-F6FF2F03C860}" type="pres">
      <dgm:prSet presAssocID="{1075223D-80FA-4232-901E-E1F4E4123BED}" presName="connTx" presStyleLbl="sibTrans2D1" presStyleIdx="0" presStyleCnt="3"/>
      <dgm:spPr/>
    </dgm:pt>
    <dgm:pt modelId="{1E5D5335-2588-445F-B305-7E194A9EA687}" type="pres">
      <dgm:prSet presAssocID="{CB30D03F-4782-4BE0-BF85-5B8063ABD916}" presName="composite" presStyleCnt="0"/>
      <dgm:spPr/>
    </dgm:pt>
    <dgm:pt modelId="{1A8CFB50-7F06-45E0-B3B1-D6F49738736F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B9478-6227-4EDF-AA00-9913735D0BC3}" type="pres">
      <dgm:prSet presAssocID="{CB30D03F-4782-4BE0-BF85-5B8063ABD916}" presName="parSh" presStyleLbl="node1" presStyleIdx="1" presStyleCnt="4"/>
      <dgm:spPr/>
    </dgm:pt>
    <dgm:pt modelId="{ACCC4918-0B1C-4742-8201-17CEB434035C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F15BDA95-683D-40F5-B732-14D6B180465E}" type="pres">
      <dgm:prSet presAssocID="{132DC657-2579-414C-BE05-AED542C76771}" presName="sibTrans" presStyleLbl="sibTrans2D1" presStyleIdx="1" presStyleCnt="3"/>
      <dgm:spPr/>
    </dgm:pt>
    <dgm:pt modelId="{B4E0B214-ADE5-4113-886F-38FF69EA36F6}" type="pres">
      <dgm:prSet presAssocID="{132DC657-2579-414C-BE05-AED542C76771}" presName="connTx" presStyleLbl="sibTrans2D1" presStyleIdx="1" presStyleCnt="3"/>
      <dgm:spPr/>
    </dgm:pt>
    <dgm:pt modelId="{4F365C45-77B5-47FC-A360-4AF24224590B}" type="pres">
      <dgm:prSet presAssocID="{F9D08190-C7C0-4E72-88B3-0CE9E9E8C426}" presName="composite" presStyleCnt="0"/>
      <dgm:spPr/>
    </dgm:pt>
    <dgm:pt modelId="{D7162963-E856-46D7-A75A-3CA99558870B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713102-25DD-446D-BEAA-DBDF01B36DA9}" type="pres">
      <dgm:prSet presAssocID="{F9D08190-C7C0-4E72-88B3-0CE9E9E8C426}" presName="parSh" presStyleLbl="node1" presStyleIdx="2" presStyleCnt="4"/>
      <dgm:spPr/>
    </dgm:pt>
    <dgm:pt modelId="{E5C12FE2-FA58-4554-A7B6-1E1321D7B945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8C7B9DC2-97C6-40B6-8385-88F0D45F05F0}" type="pres">
      <dgm:prSet presAssocID="{2AB8AD18-C2E9-4D8F-9BF1-C34D890C3198}" presName="sibTrans" presStyleLbl="sibTrans2D1" presStyleIdx="2" presStyleCnt="3"/>
      <dgm:spPr/>
    </dgm:pt>
    <dgm:pt modelId="{347C5FAD-BEDE-4C90-AFDC-10925B278D70}" type="pres">
      <dgm:prSet presAssocID="{2AB8AD18-C2E9-4D8F-9BF1-C34D890C3198}" presName="connTx" presStyleLbl="sibTrans2D1" presStyleIdx="2" presStyleCnt="3"/>
      <dgm:spPr/>
    </dgm:pt>
    <dgm:pt modelId="{21EC0A61-587F-4177-9B89-4553ADE89E51}" type="pres">
      <dgm:prSet presAssocID="{64BB1937-2A5D-406E-B72F-E53272768838}" presName="composite" presStyleCnt="0"/>
      <dgm:spPr/>
    </dgm:pt>
    <dgm:pt modelId="{7A9C00E2-CE4F-4E7D-AE4A-F51C146D3118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8B830-8EDF-448A-ADD2-ECA423212277}" type="pres">
      <dgm:prSet presAssocID="{64BB1937-2A5D-406E-B72F-E53272768838}" presName="parSh" presStyleLbl="node1" presStyleIdx="3" presStyleCnt="4"/>
      <dgm:spPr/>
    </dgm:pt>
    <dgm:pt modelId="{43853A5D-8B35-4A5B-BECA-505D0F3360EA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A8ECE13-C6DA-452A-8E9B-1437752A9184}" type="presOf" srcId="{2AB8AD18-C2E9-4D8F-9BF1-C34D890C3198}" destId="{8C7B9DC2-97C6-40B6-8385-88F0D45F05F0}" srcOrd="0" destOrd="0" presId="urn:microsoft.com/office/officeart/2005/8/layout/process3"/>
    <dgm:cxn modelId="{B0D7C919-D9E8-48E5-BB6F-0CA57BA86972}" type="presOf" srcId="{CB30D03F-4782-4BE0-BF85-5B8063ABD916}" destId="{9F9B9478-6227-4EDF-AA00-9913735D0BC3}" srcOrd="1" destOrd="0" presId="urn:microsoft.com/office/officeart/2005/8/layout/process3"/>
    <dgm:cxn modelId="{9CDC842A-B649-4D37-BFAC-FCFB549A36A0}" type="presOf" srcId="{9A08035B-2051-488E-84D1-5A713AAE4ECA}" destId="{48F2C1BF-8042-47D6-BBFF-BEA89ABF6F3D}" srcOrd="0" destOrd="0" presId="urn:microsoft.com/office/officeart/2005/8/layout/process3"/>
    <dgm:cxn modelId="{EC94752D-D4B4-4AFF-8B80-BA30128E7A41}" type="presOf" srcId="{CB30D03F-4782-4BE0-BF85-5B8063ABD916}" destId="{1A8CFB50-7F06-45E0-B3B1-D6F49738736F}" srcOrd="0" destOrd="0" presId="urn:microsoft.com/office/officeart/2005/8/layout/process3"/>
    <dgm:cxn modelId="{15B5B030-8C7B-4ACF-A2DE-24F3E18CFD00}" type="presOf" srcId="{1BDBA646-55FC-4601-A47E-311921F319FA}" destId="{48F2C1BF-8042-47D6-BBFF-BEA89ABF6F3D}" srcOrd="0" destOrd="1" presId="urn:microsoft.com/office/officeart/2005/8/layout/process3"/>
    <dgm:cxn modelId="{850CD431-CB64-4E4D-AB68-150075EF2702}" type="presOf" srcId="{2EE7913E-3B3D-4925-8CDD-11954772F236}" destId="{43853A5D-8B35-4A5B-BECA-505D0F3360EA}" srcOrd="0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1C008839-7A06-4BD2-800A-DBBF0E2FA5F8}" type="presOf" srcId="{BECA4E3D-A65F-48A1-B2B4-3C7796D3AE78}" destId="{ACCC4918-0B1C-4742-8201-17CEB434035C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B654295E-6714-4504-B4A2-9C6BF819C090}" type="presOf" srcId="{1075223D-80FA-4232-901E-E1F4E4123BED}" destId="{099659B3-C2A7-4B52-8B86-F6FF2F03C860}" srcOrd="1" destOrd="0" presId="urn:microsoft.com/office/officeart/2005/8/layout/process3"/>
    <dgm:cxn modelId="{20ADE742-D826-47DF-8A57-565ED8C21D20}" type="presOf" srcId="{F706B1E5-E11D-4FAC-8DCF-C7AC77532666}" destId="{1C16EFB4-18D3-4EA5-897E-7ED4AE63EAFF}" srcOrd="1" destOrd="0" presId="urn:microsoft.com/office/officeart/2005/8/layout/process3"/>
    <dgm:cxn modelId="{BC02A74B-ED86-49CB-A041-A173C66534B2}" type="presOf" srcId="{D358758C-C976-4236-A382-FD2C9C20037B}" destId="{E5C12FE2-FA58-4554-A7B6-1E1321D7B945}" srcOrd="0" destOrd="0" presId="urn:microsoft.com/office/officeart/2005/8/layout/process3"/>
    <dgm:cxn modelId="{B6BA8A56-2F61-4A1C-A2AD-DD7D5F6F8D08}" type="presOf" srcId="{132DC657-2579-414C-BE05-AED542C76771}" destId="{B4E0B214-ADE5-4113-886F-38FF69EA36F6}" srcOrd="1" destOrd="0" presId="urn:microsoft.com/office/officeart/2005/8/layout/process3"/>
    <dgm:cxn modelId="{015BB386-0DAB-4FD6-80A6-400272032149}" type="presOf" srcId="{64BB1937-2A5D-406E-B72F-E53272768838}" destId="{0B88B830-8EDF-448A-ADD2-ECA423212277}" srcOrd="1" destOrd="0" presId="urn:microsoft.com/office/officeart/2005/8/layout/process3"/>
    <dgm:cxn modelId="{DDADE28E-F49E-4A24-AAC9-D00606B36A38}" type="presOf" srcId="{F706B1E5-E11D-4FAC-8DCF-C7AC77532666}" destId="{113DB554-191A-4DC0-84CC-2444D6AB496C}" srcOrd="0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5CDF5F94-DA5D-40B7-AE54-B5C6A0A17005}" type="presOf" srcId="{F9D08190-C7C0-4E72-88B3-0CE9E9E8C426}" destId="{2F713102-25DD-446D-BEAA-DBDF01B36DA9}" srcOrd="1" destOrd="0" presId="urn:microsoft.com/office/officeart/2005/8/layout/process3"/>
    <dgm:cxn modelId="{CD08C294-991C-451A-B6FC-A5BD6EFA4257}" type="presOf" srcId="{2AB8AD18-C2E9-4D8F-9BF1-C34D890C3198}" destId="{347C5FAD-BEDE-4C90-AFDC-10925B278D70}" srcOrd="1" destOrd="0" presId="urn:microsoft.com/office/officeart/2005/8/layout/process3"/>
    <dgm:cxn modelId="{996FFA96-BEF4-4848-99F9-1E66F5A2BDC9}" type="presOf" srcId="{F9D08190-C7C0-4E72-88B3-0CE9E9E8C426}" destId="{D7162963-E856-46D7-A75A-3CA99558870B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1930F3AF-00CB-47A9-9247-3DC563637E6A}" type="presOf" srcId="{64BB1937-2A5D-406E-B72F-E53272768838}" destId="{7A9C00E2-CE4F-4E7D-AE4A-F51C146D3118}" srcOrd="0" destOrd="0" presId="urn:microsoft.com/office/officeart/2005/8/layout/process3"/>
    <dgm:cxn modelId="{A4CA3AB4-CCB3-4162-BE1E-64F5BC129781}" type="presOf" srcId="{1075223D-80FA-4232-901E-E1F4E4123BED}" destId="{9AD61062-313E-40B3-8BAC-FC6D554AFCCD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F16028E1-7214-4DAB-B828-EB766441163A}" type="presOf" srcId="{57B19169-D119-4499-A691-D58C18DF9A54}" destId="{DA63F7E7-9ECA-45E4-9D83-1DF2B0AA5E0A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520F42F0-8B7B-4450-A5FC-A9CDC097AFD0}" type="presOf" srcId="{132DC657-2579-414C-BE05-AED542C76771}" destId="{F15BDA95-683D-40F5-B732-14D6B180465E}" srcOrd="0" destOrd="0" presId="urn:microsoft.com/office/officeart/2005/8/layout/process3"/>
    <dgm:cxn modelId="{A535AAF4-95AA-4E29-9966-BAE6825C9DD6}" type="presParOf" srcId="{DA63F7E7-9ECA-45E4-9D83-1DF2B0AA5E0A}" destId="{225A4482-AC14-451C-A59D-572076D96DBB}" srcOrd="0" destOrd="0" presId="urn:microsoft.com/office/officeart/2005/8/layout/process3"/>
    <dgm:cxn modelId="{D3BA346D-570B-4073-8448-BB3524497B55}" type="presParOf" srcId="{225A4482-AC14-451C-A59D-572076D96DBB}" destId="{113DB554-191A-4DC0-84CC-2444D6AB496C}" srcOrd="0" destOrd="0" presId="urn:microsoft.com/office/officeart/2005/8/layout/process3"/>
    <dgm:cxn modelId="{84FFC4EE-E155-4294-AB31-7440E35F5DC9}" type="presParOf" srcId="{225A4482-AC14-451C-A59D-572076D96DBB}" destId="{1C16EFB4-18D3-4EA5-897E-7ED4AE63EAFF}" srcOrd="1" destOrd="0" presId="urn:microsoft.com/office/officeart/2005/8/layout/process3"/>
    <dgm:cxn modelId="{EAF638F7-EFB2-4D94-9099-AB84332DDC4E}" type="presParOf" srcId="{225A4482-AC14-451C-A59D-572076D96DBB}" destId="{48F2C1BF-8042-47D6-BBFF-BEA89ABF6F3D}" srcOrd="2" destOrd="0" presId="urn:microsoft.com/office/officeart/2005/8/layout/process3"/>
    <dgm:cxn modelId="{53B3BA74-CEE2-42F4-A23D-CC7D08C14980}" type="presParOf" srcId="{DA63F7E7-9ECA-45E4-9D83-1DF2B0AA5E0A}" destId="{9AD61062-313E-40B3-8BAC-FC6D554AFCCD}" srcOrd="1" destOrd="0" presId="urn:microsoft.com/office/officeart/2005/8/layout/process3"/>
    <dgm:cxn modelId="{05500FC8-9D65-4E95-A605-6AF15344DB84}" type="presParOf" srcId="{9AD61062-313E-40B3-8BAC-FC6D554AFCCD}" destId="{099659B3-C2A7-4B52-8B86-F6FF2F03C860}" srcOrd="0" destOrd="0" presId="urn:microsoft.com/office/officeart/2005/8/layout/process3"/>
    <dgm:cxn modelId="{D7FE79C8-6138-4400-9BAF-856989D8FF05}" type="presParOf" srcId="{DA63F7E7-9ECA-45E4-9D83-1DF2B0AA5E0A}" destId="{1E5D5335-2588-445F-B305-7E194A9EA687}" srcOrd="2" destOrd="0" presId="urn:microsoft.com/office/officeart/2005/8/layout/process3"/>
    <dgm:cxn modelId="{CBCD9C4D-DDC8-48D7-B8A0-1B1C4648D8A4}" type="presParOf" srcId="{1E5D5335-2588-445F-B305-7E194A9EA687}" destId="{1A8CFB50-7F06-45E0-B3B1-D6F49738736F}" srcOrd="0" destOrd="0" presId="urn:microsoft.com/office/officeart/2005/8/layout/process3"/>
    <dgm:cxn modelId="{53BAE699-2FEC-48D7-B4B6-42EE0885EB48}" type="presParOf" srcId="{1E5D5335-2588-445F-B305-7E194A9EA687}" destId="{9F9B9478-6227-4EDF-AA00-9913735D0BC3}" srcOrd="1" destOrd="0" presId="urn:microsoft.com/office/officeart/2005/8/layout/process3"/>
    <dgm:cxn modelId="{9BB3B79D-DB25-41E2-B4F4-309E2F741BDF}" type="presParOf" srcId="{1E5D5335-2588-445F-B305-7E194A9EA687}" destId="{ACCC4918-0B1C-4742-8201-17CEB434035C}" srcOrd="2" destOrd="0" presId="urn:microsoft.com/office/officeart/2005/8/layout/process3"/>
    <dgm:cxn modelId="{7FE17683-441A-4FC3-8CE8-2842035F7474}" type="presParOf" srcId="{DA63F7E7-9ECA-45E4-9D83-1DF2B0AA5E0A}" destId="{F15BDA95-683D-40F5-B732-14D6B180465E}" srcOrd="3" destOrd="0" presId="urn:microsoft.com/office/officeart/2005/8/layout/process3"/>
    <dgm:cxn modelId="{5029A88B-3D6C-4410-925E-9189E3A2FB39}" type="presParOf" srcId="{F15BDA95-683D-40F5-B732-14D6B180465E}" destId="{B4E0B214-ADE5-4113-886F-38FF69EA36F6}" srcOrd="0" destOrd="0" presId="urn:microsoft.com/office/officeart/2005/8/layout/process3"/>
    <dgm:cxn modelId="{A474D1A9-2C7A-4285-8A2D-BFC4C6B02FAC}" type="presParOf" srcId="{DA63F7E7-9ECA-45E4-9D83-1DF2B0AA5E0A}" destId="{4F365C45-77B5-47FC-A360-4AF24224590B}" srcOrd="4" destOrd="0" presId="urn:microsoft.com/office/officeart/2005/8/layout/process3"/>
    <dgm:cxn modelId="{1CA5EB46-78B7-4D65-AA05-7C9C6E322F98}" type="presParOf" srcId="{4F365C45-77B5-47FC-A360-4AF24224590B}" destId="{D7162963-E856-46D7-A75A-3CA99558870B}" srcOrd="0" destOrd="0" presId="urn:microsoft.com/office/officeart/2005/8/layout/process3"/>
    <dgm:cxn modelId="{504A010D-E9BD-45C3-838E-31625A4949D5}" type="presParOf" srcId="{4F365C45-77B5-47FC-A360-4AF24224590B}" destId="{2F713102-25DD-446D-BEAA-DBDF01B36DA9}" srcOrd="1" destOrd="0" presId="urn:microsoft.com/office/officeart/2005/8/layout/process3"/>
    <dgm:cxn modelId="{C9EA434C-EF83-4AAB-A4EF-E5B2806B0D86}" type="presParOf" srcId="{4F365C45-77B5-47FC-A360-4AF24224590B}" destId="{E5C12FE2-FA58-4554-A7B6-1E1321D7B945}" srcOrd="2" destOrd="0" presId="urn:microsoft.com/office/officeart/2005/8/layout/process3"/>
    <dgm:cxn modelId="{38A2CC2F-6071-4C25-BE30-6E35BB54FEBA}" type="presParOf" srcId="{DA63F7E7-9ECA-45E4-9D83-1DF2B0AA5E0A}" destId="{8C7B9DC2-97C6-40B6-8385-88F0D45F05F0}" srcOrd="5" destOrd="0" presId="urn:microsoft.com/office/officeart/2005/8/layout/process3"/>
    <dgm:cxn modelId="{9A8E04CD-8B6B-403B-AD55-26A8585E80EF}" type="presParOf" srcId="{8C7B9DC2-97C6-40B6-8385-88F0D45F05F0}" destId="{347C5FAD-BEDE-4C90-AFDC-10925B278D70}" srcOrd="0" destOrd="0" presId="urn:microsoft.com/office/officeart/2005/8/layout/process3"/>
    <dgm:cxn modelId="{217FBA02-62D1-402A-9049-87E42BFC3C47}" type="presParOf" srcId="{DA63F7E7-9ECA-45E4-9D83-1DF2B0AA5E0A}" destId="{21EC0A61-587F-4177-9B89-4553ADE89E51}" srcOrd="6" destOrd="0" presId="urn:microsoft.com/office/officeart/2005/8/layout/process3"/>
    <dgm:cxn modelId="{8266C998-7C13-4766-9F21-81BD6F85D531}" type="presParOf" srcId="{21EC0A61-587F-4177-9B89-4553ADE89E51}" destId="{7A9C00E2-CE4F-4E7D-AE4A-F51C146D3118}" srcOrd="0" destOrd="0" presId="urn:microsoft.com/office/officeart/2005/8/layout/process3"/>
    <dgm:cxn modelId="{02BB305F-20C5-42AE-91DE-BFAF1B602644}" type="presParOf" srcId="{21EC0A61-587F-4177-9B89-4553ADE89E51}" destId="{0B88B830-8EDF-448A-ADD2-ECA423212277}" srcOrd="1" destOrd="0" presId="urn:microsoft.com/office/officeart/2005/8/layout/process3"/>
    <dgm:cxn modelId="{0D1C4E58-0DD3-492B-B35A-003C2796C398}" type="presParOf" srcId="{21EC0A61-587F-4177-9B89-4553ADE89E51}" destId="{43853A5D-8B35-4A5B-BECA-505D0F3360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31FBC-F8B1-4FCC-801B-FC7BFF56876E}">
      <dsp:nvSpPr>
        <dsp:cNvPr id="0" name=""/>
        <dsp:cNvSpPr/>
      </dsp:nvSpPr>
      <dsp:spPr>
        <a:xfrm>
          <a:off x="8602715" y="4001523"/>
          <a:ext cx="248384" cy="76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713"/>
              </a:lnTo>
              <a:lnTo>
                <a:pt x="248384" y="76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3AC60-615D-409B-A023-48E7C7ADF565}">
      <dsp:nvSpPr>
        <dsp:cNvPr id="0" name=""/>
        <dsp:cNvSpPr/>
      </dsp:nvSpPr>
      <dsp:spPr>
        <a:xfrm>
          <a:off x="8263256" y="2825835"/>
          <a:ext cx="1001818" cy="34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9"/>
              </a:lnTo>
              <a:lnTo>
                <a:pt x="1001818" y="173869"/>
              </a:lnTo>
              <a:lnTo>
                <a:pt x="1001818" y="347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04CA-6BDD-4333-A596-9640100AD48A}">
      <dsp:nvSpPr>
        <dsp:cNvPr id="0" name=""/>
        <dsp:cNvSpPr/>
      </dsp:nvSpPr>
      <dsp:spPr>
        <a:xfrm>
          <a:off x="6599078" y="4001523"/>
          <a:ext cx="248384" cy="76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713"/>
              </a:lnTo>
              <a:lnTo>
                <a:pt x="248384" y="76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6A139-1797-48FB-BA03-C753AED9B4BC}">
      <dsp:nvSpPr>
        <dsp:cNvPr id="0" name=""/>
        <dsp:cNvSpPr/>
      </dsp:nvSpPr>
      <dsp:spPr>
        <a:xfrm>
          <a:off x="7261437" y="2825835"/>
          <a:ext cx="1001818" cy="347738"/>
        </a:xfrm>
        <a:custGeom>
          <a:avLst/>
          <a:gdLst/>
          <a:ahLst/>
          <a:cxnLst/>
          <a:rect l="0" t="0" r="0" b="0"/>
          <a:pathLst>
            <a:path>
              <a:moveTo>
                <a:pt x="1001818" y="0"/>
              </a:moveTo>
              <a:lnTo>
                <a:pt x="1001818" y="173869"/>
              </a:lnTo>
              <a:lnTo>
                <a:pt x="0" y="173869"/>
              </a:lnTo>
              <a:lnTo>
                <a:pt x="0" y="347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253F2-45D8-44E7-B1A5-4067573F858E}">
      <dsp:nvSpPr>
        <dsp:cNvPr id="0" name=""/>
        <dsp:cNvSpPr/>
      </dsp:nvSpPr>
      <dsp:spPr>
        <a:xfrm>
          <a:off x="4549903" y="1650147"/>
          <a:ext cx="3713353" cy="34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9"/>
              </a:lnTo>
              <a:lnTo>
                <a:pt x="3713353" y="173869"/>
              </a:lnTo>
              <a:lnTo>
                <a:pt x="3713353" y="347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1CBC7-0A66-4857-943E-3664A559C4F0}">
      <dsp:nvSpPr>
        <dsp:cNvPr id="0" name=""/>
        <dsp:cNvSpPr/>
      </dsp:nvSpPr>
      <dsp:spPr>
        <a:xfrm>
          <a:off x="4595440" y="4001523"/>
          <a:ext cx="248384" cy="76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713"/>
              </a:lnTo>
              <a:lnTo>
                <a:pt x="248384" y="76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FFC93-9DF2-4873-9C44-CDD86397B319}">
      <dsp:nvSpPr>
        <dsp:cNvPr id="0" name=""/>
        <dsp:cNvSpPr/>
      </dsp:nvSpPr>
      <dsp:spPr>
        <a:xfrm>
          <a:off x="4255981" y="2825835"/>
          <a:ext cx="1001818" cy="34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9"/>
              </a:lnTo>
              <a:lnTo>
                <a:pt x="1001818" y="173869"/>
              </a:lnTo>
              <a:lnTo>
                <a:pt x="1001818" y="347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CB28E-19E0-46DC-9AE0-C29420DD7A81}">
      <dsp:nvSpPr>
        <dsp:cNvPr id="0" name=""/>
        <dsp:cNvSpPr/>
      </dsp:nvSpPr>
      <dsp:spPr>
        <a:xfrm>
          <a:off x="2591802" y="4001523"/>
          <a:ext cx="248384" cy="76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713"/>
              </a:lnTo>
              <a:lnTo>
                <a:pt x="248384" y="76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4072-A85A-423E-9D38-4D25D31BE6EF}">
      <dsp:nvSpPr>
        <dsp:cNvPr id="0" name=""/>
        <dsp:cNvSpPr/>
      </dsp:nvSpPr>
      <dsp:spPr>
        <a:xfrm>
          <a:off x="3254162" y="2825835"/>
          <a:ext cx="1001818" cy="347738"/>
        </a:xfrm>
        <a:custGeom>
          <a:avLst/>
          <a:gdLst/>
          <a:ahLst/>
          <a:cxnLst/>
          <a:rect l="0" t="0" r="0" b="0"/>
          <a:pathLst>
            <a:path>
              <a:moveTo>
                <a:pt x="1001818" y="0"/>
              </a:moveTo>
              <a:lnTo>
                <a:pt x="1001818" y="173869"/>
              </a:lnTo>
              <a:lnTo>
                <a:pt x="0" y="173869"/>
              </a:lnTo>
              <a:lnTo>
                <a:pt x="0" y="347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31692-6176-4E0A-A015-BAAA55A134D8}">
      <dsp:nvSpPr>
        <dsp:cNvPr id="0" name=""/>
        <dsp:cNvSpPr/>
      </dsp:nvSpPr>
      <dsp:spPr>
        <a:xfrm>
          <a:off x="4255981" y="1650147"/>
          <a:ext cx="293922" cy="347738"/>
        </a:xfrm>
        <a:custGeom>
          <a:avLst/>
          <a:gdLst/>
          <a:ahLst/>
          <a:cxnLst/>
          <a:rect l="0" t="0" r="0" b="0"/>
          <a:pathLst>
            <a:path>
              <a:moveTo>
                <a:pt x="293922" y="0"/>
              </a:moveTo>
              <a:lnTo>
                <a:pt x="293922" y="173869"/>
              </a:lnTo>
              <a:lnTo>
                <a:pt x="0" y="173869"/>
              </a:lnTo>
              <a:lnTo>
                <a:pt x="0" y="347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2F77C-367C-4538-8F84-98D3D53E7FAB}">
      <dsp:nvSpPr>
        <dsp:cNvPr id="0" name=""/>
        <dsp:cNvSpPr/>
      </dsp:nvSpPr>
      <dsp:spPr>
        <a:xfrm>
          <a:off x="174190" y="2825835"/>
          <a:ext cx="248384" cy="76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713"/>
              </a:lnTo>
              <a:lnTo>
                <a:pt x="248384" y="76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1757A-DC25-423D-96D1-5AB436AB4245}">
      <dsp:nvSpPr>
        <dsp:cNvPr id="0" name=""/>
        <dsp:cNvSpPr/>
      </dsp:nvSpPr>
      <dsp:spPr>
        <a:xfrm>
          <a:off x="836549" y="1650147"/>
          <a:ext cx="3713353" cy="347738"/>
        </a:xfrm>
        <a:custGeom>
          <a:avLst/>
          <a:gdLst/>
          <a:ahLst/>
          <a:cxnLst/>
          <a:rect l="0" t="0" r="0" b="0"/>
          <a:pathLst>
            <a:path>
              <a:moveTo>
                <a:pt x="3713353" y="0"/>
              </a:moveTo>
              <a:lnTo>
                <a:pt x="3713353" y="173869"/>
              </a:lnTo>
              <a:lnTo>
                <a:pt x="0" y="173869"/>
              </a:lnTo>
              <a:lnTo>
                <a:pt x="0" y="347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74B35-F776-4B58-AE94-BF078DE83068}">
      <dsp:nvSpPr>
        <dsp:cNvPr id="0" name=""/>
        <dsp:cNvSpPr/>
      </dsp:nvSpPr>
      <dsp:spPr>
        <a:xfrm>
          <a:off x="3721953" y="822197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3721953" y="822197"/>
        <a:ext cx="1655898" cy="827949"/>
      </dsp:txXfrm>
    </dsp:sp>
    <dsp:sp modelId="{3569DE56-31A2-418A-9A41-6CFB902B0BE4}">
      <dsp:nvSpPr>
        <dsp:cNvPr id="0" name=""/>
        <dsp:cNvSpPr/>
      </dsp:nvSpPr>
      <dsp:spPr>
        <a:xfrm>
          <a:off x="8600" y="1997886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8600" y="1997886"/>
        <a:ext cx="1655898" cy="827949"/>
      </dsp:txXfrm>
    </dsp:sp>
    <dsp:sp modelId="{C842B172-73B0-4D3E-882A-A1AAAED9E9BF}">
      <dsp:nvSpPr>
        <dsp:cNvPr id="0" name=""/>
        <dsp:cNvSpPr/>
      </dsp:nvSpPr>
      <dsp:spPr>
        <a:xfrm>
          <a:off x="422575" y="3173574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22575" y="3173574"/>
        <a:ext cx="1655898" cy="827949"/>
      </dsp:txXfrm>
    </dsp:sp>
    <dsp:sp modelId="{182EC3F2-B35A-405E-89C0-5D66F6BE1000}">
      <dsp:nvSpPr>
        <dsp:cNvPr id="0" name=""/>
        <dsp:cNvSpPr/>
      </dsp:nvSpPr>
      <dsp:spPr>
        <a:xfrm>
          <a:off x="3428031" y="1997886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3428031" y="1997886"/>
        <a:ext cx="1655898" cy="827949"/>
      </dsp:txXfrm>
    </dsp:sp>
    <dsp:sp modelId="{536AECD9-A66E-4912-87A4-35FC734D2EB3}">
      <dsp:nvSpPr>
        <dsp:cNvPr id="0" name=""/>
        <dsp:cNvSpPr/>
      </dsp:nvSpPr>
      <dsp:spPr>
        <a:xfrm>
          <a:off x="2426212" y="3173574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2426212" y="3173574"/>
        <a:ext cx="1655898" cy="827949"/>
      </dsp:txXfrm>
    </dsp:sp>
    <dsp:sp modelId="{B2813BFB-0200-4D81-9EB0-C2F21B13BBFF}">
      <dsp:nvSpPr>
        <dsp:cNvPr id="0" name=""/>
        <dsp:cNvSpPr/>
      </dsp:nvSpPr>
      <dsp:spPr>
        <a:xfrm>
          <a:off x="2840187" y="4349262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2840187" y="4349262"/>
        <a:ext cx="1655898" cy="827949"/>
      </dsp:txXfrm>
    </dsp:sp>
    <dsp:sp modelId="{F54442B5-EF5D-4913-B8E8-81B98204AC46}">
      <dsp:nvSpPr>
        <dsp:cNvPr id="0" name=""/>
        <dsp:cNvSpPr/>
      </dsp:nvSpPr>
      <dsp:spPr>
        <a:xfrm>
          <a:off x="4429850" y="3173574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29850" y="3173574"/>
        <a:ext cx="1655898" cy="827949"/>
      </dsp:txXfrm>
    </dsp:sp>
    <dsp:sp modelId="{FA9D6615-828E-41CA-9EAA-77523A215200}">
      <dsp:nvSpPr>
        <dsp:cNvPr id="0" name=""/>
        <dsp:cNvSpPr/>
      </dsp:nvSpPr>
      <dsp:spPr>
        <a:xfrm>
          <a:off x="4843825" y="4349262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Performance report</a:t>
          </a:r>
          <a:endParaRPr lang="zh-CN" altLang="en-US" sz="1700" kern="1200" dirty="0"/>
        </a:p>
      </dsp:txBody>
      <dsp:txXfrm>
        <a:off x="4843825" y="4349262"/>
        <a:ext cx="1655898" cy="827949"/>
      </dsp:txXfrm>
    </dsp:sp>
    <dsp:sp modelId="{33E261C2-582A-4DB8-8546-0EC85D0646AF}">
      <dsp:nvSpPr>
        <dsp:cNvPr id="0" name=""/>
        <dsp:cNvSpPr/>
      </dsp:nvSpPr>
      <dsp:spPr>
        <a:xfrm>
          <a:off x="7435307" y="1997886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7435307" y="1997886"/>
        <a:ext cx="1655898" cy="827949"/>
      </dsp:txXfrm>
    </dsp:sp>
    <dsp:sp modelId="{477D82C5-868E-4739-BDE3-048B427566B6}">
      <dsp:nvSpPr>
        <dsp:cNvPr id="0" name=""/>
        <dsp:cNvSpPr/>
      </dsp:nvSpPr>
      <dsp:spPr>
        <a:xfrm>
          <a:off x="6433488" y="3173574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6433488" y="3173574"/>
        <a:ext cx="1655898" cy="827949"/>
      </dsp:txXfrm>
    </dsp:sp>
    <dsp:sp modelId="{75BD0541-2DEA-4CCE-9B3F-6C335E44344F}">
      <dsp:nvSpPr>
        <dsp:cNvPr id="0" name=""/>
        <dsp:cNvSpPr/>
      </dsp:nvSpPr>
      <dsp:spPr>
        <a:xfrm>
          <a:off x="6847462" y="4349262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847462" y="4349262"/>
        <a:ext cx="1655898" cy="827949"/>
      </dsp:txXfrm>
    </dsp:sp>
    <dsp:sp modelId="{2A4B1988-9185-48F2-9015-0EE8EF0C6CA1}">
      <dsp:nvSpPr>
        <dsp:cNvPr id="0" name=""/>
        <dsp:cNvSpPr/>
      </dsp:nvSpPr>
      <dsp:spPr>
        <a:xfrm>
          <a:off x="8437125" y="3173574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8437125" y="3173574"/>
        <a:ext cx="1655898" cy="827949"/>
      </dsp:txXfrm>
    </dsp:sp>
    <dsp:sp modelId="{0DD69810-8220-4F21-8267-18E93820F012}">
      <dsp:nvSpPr>
        <dsp:cNvPr id="0" name=""/>
        <dsp:cNvSpPr/>
      </dsp:nvSpPr>
      <dsp:spPr>
        <a:xfrm>
          <a:off x="8851100" y="4349262"/>
          <a:ext cx="1655898" cy="82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8851100" y="4349262"/>
        <a:ext cx="1655898" cy="827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6EFB4-18D3-4EA5-897E-7ED4AE63EAFF}">
      <dsp:nvSpPr>
        <dsp:cNvPr id="0" name=""/>
        <dsp:cNvSpPr/>
      </dsp:nvSpPr>
      <dsp:spPr>
        <a:xfrm>
          <a:off x="1388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Pretreat	</a:t>
          </a:r>
          <a:endParaRPr lang="zh-CN" altLang="en-US" sz="1500" kern="1200" dirty="0"/>
        </a:p>
      </dsp:txBody>
      <dsp:txXfrm>
        <a:off x="1388" y="964737"/>
        <a:ext cx="1745163" cy="639863"/>
      </dsp:txXfrm>
    </dsp:sp>
    <dsp:sp modelId="{48F2C1BF-8042-47D6-BBFF-BEA89ABF6F3D}">
      <dsp:nvSpPr>
        <dsp:cNvPr id="0" name=""/>
        <dsp:cNvSpPr/>
      </dsp:nvSpPr>
      <dsp:spPr>
        <a:xfrm>
          <a:off x="358831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Calculate means and CV from triplicates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Define mixture/source samples</a:t>
          </a:r>
          <a:endParaRPr lang="zh-CN" altLang="en-US" sz="1500" kern="1200" dirty="0"/>
        </a:p>
      </dsp:txBody>
      <dsp:txXfrm>
        <a:off x="409945" y="1655714"/>
        <a:ext cx="1642935" cy="1679772"/>
      </dsp:txXfrm>
    </dsp:sp>
    <dsp:sp modelId="{9AD61062-313E-40B3-8BAC-FC6D554AFCCD}">
      <dsp:nvSpPr>
        <dsp:cNvPr id="0" name=""/>
        <dsp:cNvSpPr/>
      </dsp:nvSpPr>
      <dsp:spPr>
        <a:xfrm>
          <a:off x="2011112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011112" y="1154320"/>
        <a:ext cx="430520" cy="260697"/>
      </dsp:txXfrm>
    </dsp:sp>
    <dsp:sp modelId="{9F9B9478-6227-4EDF-AA00-9913735D0BC3}">
      <dsp:nvSpPr>
        <dsp:cNvPr id="0" name=""/>
        <dsp:cNvSpPr/>
      </dsp:nvSpPr>
      <dsp:spPr>
        <a:xfrm>
          <a:off x="280479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Label </a:t>
          </a:r>
          <a:endParaRPr lang="zh-CN" altLang="en-US" sz="1500" kern="1200" dirty="0"/>
        </a:p>
      </dsp:txBody>
      <dsp:txXfrm>
        <a:off x="2804794" y="964737"/>
        <a:ext cx="1745163" cy="639863"/>
      </dsp:txXfrm>
    </dsp:sp>
    <dsp:sp modelId="{ACCC4918-0B1C-4742-8201-17CEB434035C}">
      <dsp:nvSpPr>
        <dsp:cNvPr id="0" name=""/>
        <dsp:cNvSpPr/>
      </dsp:nvSpPr>
      <dsp:spPr>
        <a:xfrm>
          <a:off x="316223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Labeling the features according to peak area threshold</a:t>
          </a:r>
          <a:endParaRPr lang="zh-CN" altLang="en-US" sz="1500" kern="1200" dirty="0"/>
        </a:p>
      </dsp:txBody>
      <dsp:txXfrm>
        <a:off x="3213351" y="1655714"/>
        <a:ext cx="1642935" cy="1679772"/>
      </dsp:txXfrm>
    </dsp:sp>
    <dsp:sp modelId="{F15BDA95-683D-40F5-B732-14D6B180465E}">
      <dsp:nvSpPr>
        <dsp:cNvPr id="0" name=""/>
        <dsp:cNvSpPr/>
      </dsp:nvSpPr>
      <dsp:spPr>
        <a:xfrm>
          <a:off x="4814517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814517" y="1154320"/>
        <a:ext cx="430520" cy="260697"/>
      </dsp:txXfrm>
    </dsp:sp>
    <dsp:sp modelId="{2F713102-25DD-446D-BEAA-DBDF01B36DA9}">
      <dsp:nvSpPr>
        <dsp:cNvPr id="0" name=""/>
        <dsp:cNvSpPr/>
      </dsp:nvSpPr>
      <dsp:spPr>
        <a:xfrm>
          <a:off x="5608199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ID and prem track</a:t>
          </a:r>
          <a:endParaRPr lang="zh-CN" altLang="en-US" sz="1500" kern="1200" dirty="0"/>
        </a:p>
      </dsp:txBody>
      <dsp:txXfrm>
        <a:off x="5608199" y="964737"/>
        <a:ext cx="1745163" cy="639863"/>
      </dsp:txXfrm>
    </dsp:sp>
    <dsp:sp modelId="{E5C12FE2-FA58-4554-A7B6-1E1321D7B945}">
      <dsp:nvSpPr>
        <dsp:cNvPr id="0" name=""/>
        <dsp:cNvSpPr/>
      </dsp:nvSpPr>
      <dsp:spPr>
        <a:xfrm>
          <a:off x="5965642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Using the label for preliminary ID and area tracking</a:t>
          </a:r>
          <a:endParaRPr lang="zh-CN" altLang="en-US" sz="1500" kern="1200" dirty="0"/>
        </a:p>
      </dsp:txBody>
      <dsp:txXfrm>
        <a:off x="6016756" y="1655714"/>
        <a:ext cx="1642935" cy="1679772"/>
      </dsp:txXfrm>
    </dsp:sp>
    <dsp:sp modelId="{8C7B9DC2-97C6-40B6-8385-88F0D45F05F0}">
      <dsp:nvSpPr>
        <dsp:cNvPr id="0" name=""/>
        <dsp:cNvSpPr/>
      </dsp:nvSpPr>
      <dsp:spPr>
        <a:xfrm>
          <a:off x="7617923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17923" y="1154320"/>
        <a:ext cx="430520" cy="260697"/>
      </dsp:txXfrm>
    </dsp:sp>
    <dsp:sp modelId="{0B88B830-8EDF-448A-ADD2-ECA423212277}">
      <dsp:nvSpPr>
        <dsp:cNvPr id="0" name=""/>
        <dsp:cNvSpPr/>
      </dsp:nvSpPr>
      <dsp:spPr>
        <a:xfrm>
          <a:off x="841160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Source &amp; feature tracking (future)</a:t>
          </a:r>
          <a:endParaRPr lang="zh-CN" altLang="en-US" sz="1500" kern="1200" dirty="0"/>
        </a:p>
      </dsp:txBody>
      <dsp:txXfrm>
        <a:off x="8411604" y="964737"/>
        <a:ext cx="1745163" cy="639863"/>
      </dsp:txXfrm>
    </dsp:sp>
    <dsp:sp modelId="{43853A5D-8B35-4A5B-BECA-505D0F3360EA}">
      <dsp:nvSpPr>
        <dsp:cNvPr id="0" name=""/>
        <dsp:cNvSpPr/>
      </dsp:nvSpPr>
      <dsp:spPr>
        <a:xfrm>
          <a:off x="876904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Combine the information from the modeling data and cluster information</a:t>
          </a:r>
          <a:endParaRPr lang="zh-CN" altLang="en-US" sz="1500" kern="1200" dirty="0"/>
        </a:p>
      </dsp:txBody>
      <dsp:txXfrm>
        <a:off x="8820161" y="1655714"/>
        <a:ext cx="1642935" cy="167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981C-8279-40DF-8477-54F57E1BE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AF7-05E9-4AF9-835A-4D763E82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5361-F251-4807-BD0B-22A45BE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083-B6B1-4A28-A70F-6205A3D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7340-3809-406C-BC82-3EC2526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141-9693-4DE5-B09C-0D48A32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B081-C7C9-4DE5-AECD-6645C7F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0A6-DCF0-408C-8D64-B23A222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4D92-E8ED-45BB-A553-3F02FEB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F55-E70B-418B-B98A-86BC6D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DA91C-3A62-4413-AD0B-2833E46A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E6FE-6A17-4B53-99FF-0A694AF2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2757-7D32-4CF9-A63B-59949426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86B8-8499-405E-8BBC-D9A3578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5A8F-3661-479F-B05F-0622D8F3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994-93AE-41DE-ADE1-148D79E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3278-4324-460A-B07C-C3C6D09B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33E7-BFC9-4B59-BC2A-4C9EB85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BB0B-C915-481B-8E20-7D9DEFC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6793-65B9-403E-877A-C7EEAF1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7C58-8620-411F-8803-D54E66D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72D0-5249-46CD-8663-D3DDAF27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BC6-BD34-4F0C-9C5B-89B7D4B7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1D3C-FDF4-40F9-8BDA-0A420BF3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05A9-26E7-49AC-9ED9-C01EC92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430-67A1-4916-9D7B-C5094F88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B2F5-4759-4847-9715-2BAA6DAF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0369-A0B4-40A0-A3BB-51D4346C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85D6-AA67-4605-BA57-2A61E5E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3CA7-C5BC-4B14-9602-6CDFD28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776A-3195-4C84-BB72-BAA683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3CF-9E1C-47DE-AC73-64EFEFD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A5A4-7E33-40CC-B201-F5AD0721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C474-EFA6-43F2-94B8-25C1FF1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4E388-3455-46BC-BB29-77872690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FD46C-459F-4124-9646-8EDA8E10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1AB4A-12A7-4DF4-9B88-CE44CD08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B494-1DEE-44B0-BCB4-2272B73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8C0C-E262-4079-B451-C459A72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B0E1-83DE-4070-96CD-26EC3E12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5C36-4A82-4CCE-B533-9390397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6ED3-6A8E-49A9-915F-83556D3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1E31-32DD-451C-8DD9-4068E7B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C43A7-BB0F-4DEE-A980-793FCA5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EACE-94F4-46B2-92C0-45FD893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8E22-33FD-4C8C-9B08-A862ECC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995-B9D9-4D2E-A4B8-5B02FEE8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BB0-E09F-4486-B8B7-3A4215B0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03D-66FF-446D-A5DB-C915B4A3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A11-3724-4CB3-9EB2-C2135C2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4D6B-DC0D-49A4-B7C1-E49B19E7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73D1-12D3-4B60-A89C-4DE6C5E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52FE-19CA-4218-AF4E-88F351F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F4EA-DE4B-4D15-819F-20B0921A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7C17-C500-4DCD-8240-71D0C2C8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DFC5-C326-4D29-ADDF-0DE3429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DACC-4477-4A77-A3F9-9D0E0AAF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85F9-2594-4AF3-8443-B71CD9B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E860-8736-4449-A399-671EB4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09DC-C25C-4DC9-B524-F16D2226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81-7E9E-49D0-8942-FF971AF1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A578-FE88-4376-BDB6-D3486FA0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1BAB-C7C0-4B0C-AEE2-118029F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D8F8-CA43-4826-B999-46E415BD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Second phase update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DB64-7068-4F36-932D-2CD54C85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6AAF-40A0-4938-8AE3-578105F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A0F-8D7B-47F5-8E96-73863915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model based on dilution dataset and cluster information</a:t>
            </a:r>
          </a:p>
          <a:p>
            <a:r>
              <a:rPr lang="en-US" altLang="zh-CN" dirty="0"/>
              <a:t>More accurate dilution rate prediction based on selected feature entity rather than single one</a:t>
            </a:r>
          </a:p>
          <a:p>
            <a:r>
              <a:rPr lang="en-US" altLang="zh-CN" dirty="0"/>
              <a:t>Save the model for clusters which could be used for matrix effect assessment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A190-EB21-48B8-A08B-81E4376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for user -- flowchart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494E-4F68-4940-A233-CD8F592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dilution data</a:t>
            </a:r>
          </a:p>
          <a:p>
            <a:r>
              <a:rPr lang="en-US" altLang="zh-CN" dirty="0"/>
              <a:t>Output: </a:t>
            </a:r>
          </a:p>
          <a:p>
            <a:pPr lvl="1"/>
            <a:r>
              <a:rPr lang="en-US" altLang="zh-CN" dirty="0"/>
              <a:t>general model for the data, separate model for each cluster(if the method selected) – </a:t>
            </a:r>
            <a:r>
              <a:rPr lang="en-US" altLang="zh-CN" dirty="0" err="1"/>
              <a:t>sudo</a:t>
            </a:r>
            <a:r>
              <a:rPr lang="en-US" altLang="zh-CN" dirty="0"/>
              <a:t> code: </a:t>
            </a:r>
          </a:p>
          <a:p>
            <a:pPr lvl="2"/>
            <a:r>
              <a:rPr lang="en-US" altLang="zh-CN" dirty="0"/>
              <a:t>if </a:t>
            </a:r>
            <a:r>
              <a:rPr lang="en-US" altLang="zh-CN" dirty="0" err="1"/>
              <a:t>nocluster</a:t>
            </a:r>
            <a:r>
              <a:rPr lang="en-US" altLang="zh-CN" dirty="0"/>
              <a:t>, model=all model; if cluster, model=[</a:t>
            </a:r>
            <a:r>
              <a:rPr lang="en-US" altLang="zh-CN" dirty="0" err="1"/>
              <a:t>allmodel</a:t>
            </a:r>
            <a:r>
              <a:rPr lang="en-US" altLang="zh-CN" dirty="0"/>
              <a:t>, model1, model2, model…]</a:t>
            </a:r>
          </a:p>
          <a:p>
            <a:pPr lvl="1"/>
            <a:r>
              <a:rPr lang="en-US" altLang="zh-CN" dirty="0"/>
              <a:t>Model report (</a:t>
            </a:r>
            <a:r>
              <a:rPr lang="en-US" altLang="zh-CN" dirty="0" err="1"/>
              <a:t>RSEtraining</a:t>
            </a:r>
            <a:r>
              <a:rPr lang="en-US" altLang="zh-CN" dirty="0"/>
              <a:t> vs </a:t>
            </a:r>
            <a:r>
              <a:rPr lang="en-US" altLang="zh-CN" dirty="0" err="1"/>
              <a:t>RSEtesting</a:t>
            </a:r>
            <a:r>
              <a:rPr lang="en-US" altLang="zh-CN" dirty="0"/>
              <a:t>, bias and etc.)</a:t>
            </a:r>
          </a:p>
          <a:p>
            <a:pPr lvl="1"/>
            <a:r>
              <a:rPr lang="en-US" altLang="zh-CN" dirty="0"/>
              <a:t>Model report 2 summary on separate models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95106"/>
              </p:ext>
            </p:extLst>
          </p:nvPr>
        </p:nvGraphicFramePr>
        <p:xfrm>
          <a:off x="838200" y="177553"/>
          <a:ext cx="10515600" cy="599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source ID based on Venn diagram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chart for source ID process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82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714-31F4-44C2-97DD-C9B26DF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F0FE-6A5F-42BF-BEEC-6FA39646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74460-C50F-4DF9-BBF9-24AB383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1824238"/>
            <a:ext cx="10476190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391"/>
            <a:ext cx="10515600" cy="3541571"/>
          </a:xfrm>
        </p:spPr>
        <p:txBody>
          <a:bodyPr/>
          <a:lstStyle/>
          <a:p>
            <a:r>
              <a:rPr lang="en-US" altLang="zh-CN" dirty="0"/>
              <a:t>Text explanation for each column here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01F94-27F3-4B8B-9F1F-81B9C1A1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67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A4E6-0E34-4EA2-B306-21970E8C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to solve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C9C-5DCB-4AE1-B522-6F19A832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Validation on larger dataset</a:t>
            </a:r>
          </a:p>
          <a:p>
            <a:r>
              <a:rPr lang="en-US" altLang="zh-CN" dirty="0"/>
              <a:t>Method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5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71C4-4061-4EB4-A87C-249290B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&amp; future dev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87A9-6F7D-477A-91FF-E4E76BC7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EB9-0A08-4376-8EB9-2D726F33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AC18-D295-4D09-8692-B86977C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Building as more as possible for users – doing ‘deletion’ during development</a:t>
            </a:r>
          </a:p>
          <a:p>
            <a:r>
              <a:rPr lang="en-US" altLang="zh-CN" dirty="0"/>
              <a:t>Modularized build-up, always possible to add more if needed</a:t>
            </a:r>
          </a:p>
          <a:p>
            <a:r>
              <a:rPr lang="en-US" altLang="zh-CN" dirty="0"/>
              <a:t>Maximum flexibility with recommended default setting</a:t>
            </a:r>
          </a:p>
          <a:p>
            <a:r>
              <a:rPr lang="en-US" altLang="zh-CN" dirty="0"/>
              <a:t>Generating report for visualization and data performance check, thus people knows what is the output explicitly</a:t>
            </a:r>
          </a:p>
          <a:p>
            <a:r>
              <a:rPr lang="en-US" altLang="zh-CN" dirty="0"/>
              <a:t>Opening for future, all the output in a format can be further utilized for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19280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AC8B-AF92-41E0-A772-83D663FF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76E7-B304-46AB-B739-1DE02945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 the features based on behavior (proper normalization &amp; standardization needed)</a:t>
            </a:r>
          </a:p>
          <a:p>
            <a:r>
              <a:rPr lang="en-US" altLang="zh-CN" dirty="0"/>
              <a:t>Remove noises based on cluster information</a:t>
            </a:r>
          </a:p>
          <a:p>
            <a:r>
              <a:rPr lang="en-US" altLang="zh-CN" dirty="0"/>
              <a:t>Visualize the cluster result for validation &amp; save the result as matrix effect/chemical property tracker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78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4130-D201-46AF-968D-90F1BA1FC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661988"/>
            <a:ext cx="5886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34FC-029F-464D-949E-AD5E7CB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1AAD-DB55-4B54-B744-D8A3E61C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5" y="790905"/>
            <a:ext cx="5171429" cy="52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A7E891-702B-4F63-A71D-47563EE42F89}"/>
              </a:ext>
            </a:extLst>
          </p:cNvPr>
          <p:cNvSpPr/>
          <p:nvPr/>
        </p:nvSpPr>
        <p:spPr>
          <a:xfrm>
            <a:off x="7794594" y="1544715"/>
            <a:ext cx="568171" cy="4465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" y="365125"/>
            <a:ext cx="5487650" cy="3658433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136062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F75A5148-0475-4D1D-ACC2-BDFC9589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5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23CC6A6-4A2B-49D4-9CAB-A86800F0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29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9C5AD16-B9F0-44A1-BC77-9E0102C9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60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1AC36CA-F7DE-4947-B697-388D2B3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845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6C363C70-1632-445D-A66B-6F3E6351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1" y="2272463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26ABFFA0-6EBA-40FA-BE33-000C1DE3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15" y="225210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383D2D9B-9936-48DF-9229-576E8AA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71" y="228562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EC137C0A-550A-474B-A0FC-B4813942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27" y="225210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05105312-2325-4BCD-9FC9-C39C1FEA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0" y="4544926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B61E0250-DBBE-48EC-B0FB-9D7ED504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29" y="4544926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123DF695-8743-4B6D-914D-E16CD426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31" y="4544925"/>
            <a:ext cx="2574898" cy="23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2D79EEA0-CFB9-43A6-872E-7B3FEFF2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065" y="4544927"/>
            <a:ext cx="2567279" cy="23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176-5AB9-41B4-A9C9-E29B6435C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EAF5-0F82-4159-8742-32C68028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ADEDB9E-EFF0-405C-9E12-64358F15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28" y="716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35E8861-64BD-43BB-8F3A-DAFF97A3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06" y="-2865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12BB625-03AF-406E-8508-F1C7465F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63" y="0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6505F46-CAA8-4A11-AA5C-C3B55795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38" y="-1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4530FBDD-B765-49DE-AB41-A995BAB7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267" y="716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F9403EC8-F96B-48AA-B490-8ECEA030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" y="2540369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2145642B-C005-4FBC-BDDD-D3D9C604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79" y="2540370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E81E23F-C81A-459B-8F77-0FB0960C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72" y="2517877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C1DB1E00-7FFA-4FCA-966D-C48DE4D5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68" y="2512224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C2ABC8B7-A8E1-4A2E-AF84-DBD8CC6D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16" y="2526044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>
            <a:extLst>
              <a:ext uri="{FF2B5EF4-FFF2-40B4-BE49-F238E27FC236}">
                <a16:creationId xmlns:a16="http://schemas.microsoft.com/office/drawing/2014/main" id="{714D9887-B7CF-45EF-ADE5-72D122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93" y="2586174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>
            <a:extLst>
              <a:ext uri="{FF2B5EF4-FFF2-40B4-BE49-F238E27FC236}">
                <a16:creationId xmlns:a16="http://schemas.microsoft.com/office/drawing/2014/main" id="{0C37A6A0-0831-4A8B-92EC-819BFAF8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0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>
            <a:extLst>
              <a:ext uri="{FF2B5EF4-FFF2-40B4-BE49-F238E27FC236}">
                <a16:creationId xmlns:a16="http://schemas.microsoft.com/office/drawing/2014/main" id="{348A8823-5901-4C71-B175-83782974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82" y="4813585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4EA75D8D-4669-45CC-952B-231D04D8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39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>
            <a:extLst>
              <a:ext uri="{FF2B5EF4-FFF2-40B4-BE49-F238E27FC236}">
                <a16:creationId xmlns:a16="http://schemas.microsoft.com/office/drawing/2014/main" id="{B9A17C2C-C6C9-44C8-AED3-CBC34D61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96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>
            <a:extLst>
              <a:ext uri="{FF2B5EF4-FFF2-40B4-BE49-F238E27FC236}">
                <a16:creationId xmlns:a16="http://schemas.microsoft.com/office/drawing/2014/main" id="{6CD84943-C85B-4086-8C37-644086B0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28" y="4844896"/>
            <a:ext cx="225427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Second phase update</vt:lpstr>
      <vt:lpstr>General Idea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Options for user -- flowchart</vt:lpstr>
      <vt:lpstr>PowerPoint Presentation</vt:lpstr>
      <vt:lpstr>Quick source ID based on Venn diagram idea</vt:lpstr>
      <vt:lpstr>Flow chart for source ID process</vt:lpstr>
      <vt:lpstr>PowerPoint Presentation</vt:lpstr>
      <vt:lpstr>PowerPoint Presentation</vt:lpstr>
      <vt:lpstr>Tasks to solve</vt:lpstr>
      <vt:lpstr>Next &amp; future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12</cp:revision>
  <dcterms:created xsi:type="dcterms:W3CDTF">2020-06-16T19:50:53Z</dcterms:created>
  <dcterms:modified xsi:type="dcterms:W3CDTF">2020-06-17T17:44:25Z</dcterms:modified>
</cp:coreProperties>
</file>