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72" r:id="rId4"/>
    <p:sldId id="258" r:id="rId5"/>
    <p:sldId id="276" r:id="rId6"/>
    <p:sldId id="274" r:id="rId7"/>
    <p:sldId id="264" r:id="rId8"/>
    <p:sldId id="265" r:id="rId9"/>
    <p:sldId id="267" r:id="rId10"/>
    <p:sldId id="266" r:id="rId11"/>
    <p:sldId id="275" r:id="rId12"/>
    <p:sldId id="268" r:id="rId13"/>
    <p:sldId id="271" r:id="rId14"/>
    <p:sldId id="269" r:id="rId15"/>
    <p:sldId id="270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project\New%20projects%2020200714\wao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project\New%20projects%2020200714\waow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project\New%20projects%2020200714\wao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project\New%20projects%2020200714\waow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project\New%20projects%2020200714\waow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project\New%20projects%2020200714\waow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project\New%20projects%2020200714\waow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project\New%20projects%2020200714\waow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project\New%20projects%2020200714\waow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project\New%20projects%2020200714\waow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background1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Sheet1!$D$2:$D$36</c:f>
              <c:numCache>
                <c:formatCode>General</c:formatCode>
                <c:ptCount val="35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  <c:pt idx="9">
                  <c:v>11.37089454389135</c:v>
                </c:pt>
                <c:pt idx="10">
                  <c:v>18.757874573621351</c:v>
                </c:pt>
                <c:pt idx="11">
                  <c:v>3.3097645571274636</c:v>
                </c:pt>
                <c:pt idx="12">
                  <c:v>1.1418720958919604</c:v>
                </c:pt>
                <c:pt idx="13">
                  <c:v>5.4710634594869489</c:v>
                </c:pt>
                <c:pt idx="14">
                  <c:v>7.9898446308135362</c:v>
                </c:pt>
                <c:pt idx="15">
                  <c:v>5.9101419518245795</c:v>
                </c:pt>
                <c:pt idx="16">
                  <c:v>8.1560622879954074</c:v>
                </c:pt>
                <c:pt idx="17">
                  <c:v>0.66911793295309829</c:v>
                </c:pt>
                <c:pt idx="18">
                  <c:v>13.298525353249444</c:v>
                </c:pt>
                <c:pt idx="19">
                  <c:v>5.9647374541008809</c:v>
                </c:pt>
                <c:pt idx="20">
                  <c:v>18.981885198620077</c:v>
                </c:pt>
                <c:pt idx="21">
                  <c:v>14.8501700588959</c:v>
                </c:pt>
                <c:pt idx="22">
                  <c:v>14.202781448492747</c:v>
                </c:pt>
                <c:pt idx="23">
                  <c:v>0.32064668177163913</c:v>
                </c:pt>
                <c:pt idx="24">
                  <c:v>4.2506815007448751</c:v>
                </c:pt>
                <c:pt idx="25">
                  <c:v>9.9605100738702745</c:v>
                </c:pt>
                <c:pt idx="26">
                  <c:v>11.390671541253457</c:v>
                </c:pt>
                <c:pt idx="27">
                  <c:v>17.758541189032307</c:v>
                </c:pt>
                <c:pt idx="28">
                  <c:v>14.56456940340513</c:v>
                </c:pt>
                <c:pt idx="29">
                  <c:v>19.26162609416</c:v>
                </c:pt>
                <c:pt idx="30">
                  <c:v>9.4074719155116959</c:v>
                </c:pt>
                <c:pt idx="31">
                  <c:v>2.5198212690916</c:v>
                </c:pt>
                <c:pt idx="32">
                  <c:v>5.4296293400923101</c:v>
                </c:pt>
                <c:pt idx="33">
                  <c:v>13.617170228085264</c:v>
                </c:pt>
                <c:pt idx="34">
                  <c:v>0.30522990042189058</c:v>
                </c:pt>
              </c:numCache>
            </c:numRef>
          </c:xVal>
          <c:yVal>
            <c:numRef>
              <c:f>Sheet1!$E$2:$E$36</c:f>
              <c:numCache>
                <c:formatCode>General</c:formatCode>
                <c:ptCount val="35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  <c:pt idx="9">
                  <c:v>389.01590577313448</c:v>
                </c:pt>
                <c:pt idx="10">
                  <c:v>394.14538886728525</c:v>
                </c:pt>
                <c:pt idx="11">
                  <c:v>375.04651504545228</c:v>
                </c:pt>
                <c:pt idx="12">
                  <c:v>417.25964333086938</c:v>
                </c:pt>
                <c:pt idx="13">
                  <c:v>90.932622566784033</c:v>
                </c:pt>
                <c:pt idx="14">
                  <c:v>78.239669603314738</c:v>
                </c:pt>
                <c:pt idx="15">
                  <c:v>747.38561878491009</c:v>
                </c:pt>
                <c:pt idx="16">
                  <c:v>712.32196078491313</c:v>
                </c:pt>
                <c:pt idx="17">
                  <c:v>606.4950541165523</c:v>
                </c:pt>
                <c:pt idx="18">
                  <c:v>264.21532641662549</c:v>
                </c:pt>
                <c:pt idx="19">
                  <c:v>142.23284446879259</c:v>
                </c:pt>
                <c:pt idx="20">
                  <c:v>931.06359059314354</c:v>
                </c:pt>
                <c:pt idx="21">
                  <c:v>924.10920562688898</c:v>
                </c:pt>
                <c:pt idx="22">
                  <c:v>698.09274291343502</c:v>
                </c:pt>
                <c:pt idx="23">
                  <c:v>296.40028949222153</c:v>
                </c:pt>
                <c:pt idx="24">
                  <c:v>298.44521652393388</c:v>
                </c:pt>
                <c:pt idx="25">
                  <c:v>686.64370342472944</c:v>
                </c:pt>
                <c:pt idx="26">
                  <c:v>345.43142736737633</c:v>
                </c:pt>
                <c:pt idx="27">
                  <c:v>898.95678554319284</c:v>
                </c:pt>
                <c:pt idx="28">
                  <c:v>674.72632805776277</c:v>
                </c:pt>
                <c:pt idx="29">
                  <c:v>663.09674949776354</c:v>
                </c:pt>
                <c:pt idx="30">
                  <c:v>201.08681909728975</c:v>
                </c:pt>
                <c:pt idx="31">
                  <c:v>927.00162979966876</c:v>
                </c:pt>
                <c:pt idx="32">
                  <c:v>13.092106379032575</c:v>
                </c:pt>
                <c:pt idx="33">
                  <c:v>874.76464711137385</c:v>
                </c:pt>
                <c:pt idx="34">
                  <c:v>244.01521007198625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1C-4CEC-A216-70C921582167}"/>
            </c:ext>
          </c:extLst>
        </c:ser>
        <c:ser>
          <c:idx val="1"/>
          <c:order val="1"/>
          <c:tx>
            <c:v>anchors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1C-4CEC-A216-70C921582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3323656"/>
        <c:axId val="573319392"/>
      </c:scatterChart>
      <c:valAx>
        <c:axId val="573323656"/>
        <c:scaling>
          <c:orientation val="minMax"/>
          <c:max val="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Retention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3319392"/>
        <c:crosses val="autoZero"/>
        <c:crossBetween val="midCat"/>
      </c:valAx>
      <c:valAx>
        <c:axId val="5733193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33236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anchors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00-4211-8BB8-EDF810DF071A}"/>
            </c:ext>
          </c:extLst>
        </c:ser>
        <c:ser>
          <c:idx val="2"/>
          <c:order val="2"/>
          <c:tx>
            <c:v>deformation anchors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Sheet1!$H$2:$H$10</c:f>
              <c:numCache>
                <c:formatCode>General</c:formatCode>
                <c:ptCount val="9"/>
                <c:pt idx="0">
                  <c:v>10.610308681022719</c:v>
                </c:pt>
                <c:pt idx="1">
                  <c:v>10.229380906634264</c:v>
                </c:pt>
                <c:pt idx="2">
                  <c:v>7.7626866732075932</c:v>
                </c:pt>
                <c:pt idx="3">
                  <c:v>5.1607901644007841</c:v>
                </c:pt>
                <c:pt idx="4">
                  <c:v>16.298913330941552</c:v>
                </c:pt>
                <c:pt idx="5">
                  <c:v>14.015600836196205</c:v>
                </c:pt>
                <c:pt idx="6">
                  <c:v>7.0770590998771112</c:v>
                </c:pt>
                <c:pt idx="7">
                  <c:v>11.856777262128995</c:v>
                </c:pt>
                <c:pt idx="8">
                  <c:v>13.706609989652364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A00-4211-8BB8-EDF810DF07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982360"/>
        <c:axId val="574983344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shifted anchors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Sheet1!$G$2:$G$10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11.551958737458094</c:v>
                      </c:pt>
                      <c:pt idx="1">
                        <c:v>11.007776202617444</c:v>
                      </c:pt>
                      <c:pt idx="2">
                        <c:v>7.4839272977222002</c:v>
                      </c:pt>
                      <c:pt idx="3">
                        <c:v>3.7669322851410438</c:v>
                      </c:pt>
                      <c:pt idx="4">
                        <c:v>19.678536808770712</c:v>
                      </c:pt>
                      <c:pt idx="5">
                        <c:v>16.416661816277362</c:v>
                      </c:pt>
                      <c:pt idx="6">
                        <c:v>6.5044593358215117</c:v>
                      </c:pt>
                      <c:pt idx="7">
                        <c:v>13.332628139038489</c:v>
                      </c:pt>
                      <c:pt idx="8">
                        <c:v>15.97524632121473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Sheet1!$E$2:$E$10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641.7217457264619</c:v>
                      </c:pt>
                      <c:pt idx="1">
                        <c:v>585.50911131331839</c:v>
                      </c:pt>
                      <c:pt idx="2">
                        <c:v>865.67990617391149</c:v>
                      </c:pt>
                      <c:pt idx="3">
                        <c:v>365.11709227299582</c:v>
                      </c:pt>
                      <c:pt idx="4">
                        <c:v>204.60494264291907</c:v>
                      </c:pt>
                      <c:pt idx="5">
                        <c:v>247.83323026298044</c:v>
                      </c:pt>
                      <c:pt idx="6">
                        <c:v>734.6016375799195</c:v>
                      </c:pt>
                      <c:pt idx="7">
                        <c:v>604.85096831679232</c:v>
                      </c:pt>
                      <c:pt idx="8">
                        <c:v>67.173791286016865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7A00-4211-8BB8-EDF810DF071A}"/>
                  </c:ext>
                </c:extLst>
              </c15:ser>
            </c15:filteredScatterSeries>
          </c:ext>
        </c:extLst>
      </c:scatterChart>
      <c:valAx>
        <c:axId val="574982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Retention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3344"/>
        <c:crosses val="autoZero"/>
        <c:crossBetween val="midCat"/>
      </c:valAx>
      <c:valAx>
        <c:axId val="574983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2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anchors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0F9-4DD9-B31F-50A5AA9278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982360"/>
        <c:axId val="574983344"/>
      </c:scatterChart>
      <c:valAx>
        <c:axId val="574982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Retention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3344"/>
        <c:crosses val="autoZero"/>
        <c:crossBetween val="midCat"/>
      </c:valAx>
      <c:valAx>
        <c:axId val="574983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2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background2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Sheet1!$A$2:$A$36</c:f>
              <c:numCache>
                <c:formatCode>General</c:formatCode>
                <c:ptCount val="35"/>
                <c:pt idx="0">
                  <c:v>8.188338428118298</c:v>
                </c:pt>
                <c:pt idx="1">
                  <c:v>17.254194767731128</c:v>
                </c:pt>
                <c:pt idx="2">
                  <c:v>8.6774249815060429</c:v>
                </c:pt>
                <c:pt idx="3">
                  <c:v>12.560284193852524</c:v>
                </c:pt>
                <c:pt idx="4">
                  <c:v>16.162316848509327</c:v>
                </c:pt>
                <c:pt idx="5">
                  <c:v>11.90383684745753</c:v>
                </c:pt>
                <c:pt idx="6">
                  <c:v>11.062743893235558</c:v>
                </c:pt>
                <c:pt idx="7">
                  <c:v>5.8685554719313515</c:v>
                </c:pt>
                <c:pt idx="8">
                  <c:v>12.430475872974093</c:v>
                </c:pt>
                <c:pt idx="9">
                  <c:v>12.812591889304368</c:v>
                </c:pt>
                <c:pt idx="10">
                  <c:v>13.512092972022597</c:v>
                </c:pt>
                <c:pt idx="11">
                  <c:v>4.8882066835420401</c:v>
                </c:pt>
                <c:pt idx="12">
                  <c:v>6.2537154152621444</c:v>
                </c:pt>
                <c:pt idx="13">
                  <c:v>15.114988740204932</c:v>
                </c:pt>
                <c:pt idx="14">
                  <c:v>6.089816021965837</c:v>
                </c:pt>
                <c:pt idx="15">
                  <c:v>13.397599654434238</c:v>
                </c:pt>
                <c:pt idx="16">
                  <c:v>15.722873023517154</c:v>
                </c:pt>
                <c:pt idx="17">
                  <c:v>19.67079737572773</c:v>
                </c:pt>
                <c:pt idx="18">
                  <c:v>3.1580257202277529</c:v>
                </c:pt>
                <c:pt idx="19">
                  <c:v>16.725385635627227</c:v>
                </c:pt>
                <c:pt idx="20">
                  <c:v>10.893402379294031</c:v>
                </c:pt>
                <c:pt idx="21">
                  <c:v>13.239514852412135</c:v>
                </c:pt>
                <c:pt idx="22">
                  <c:v>8.0815524921348896</c:v>
                </c:pt>
                <c:pt idx="23">
                  <c:v>8.4243104652019856</c:v>
                </c:pt>
                <c:pt idx="24">
                  <c:v>1.6317579158418138</c:v>
                </c:pt>
                <c:pt idx="25">
                  <c:v>4.06721936510775</c:v>
                </c:pt>
                <c:pt idx="26">
                  <c:v>13.282299730743697</c:v>
                </c:pt>
                <c:pt idx="27">
                  <c:v>9.984110591334014</c:v>
                </c:pt>
                <c:pt idx="28">
                  <c:v>2.9226811502884997</c:v>
                </c:pt>
                <c:pt idx="29">
                  <c:v>0.29103958392934892</c:v>
                </c:pt>
                <c:pt idx="30">
                  <c:v>0.18567720173480184</c:v>
                </c:pt>
                <c:pt idx="31">
                  <c:v>17.039501815008826</c:v>
                </c:pt>
                <c:pt idx="32">
                  <c:v>14.602400622439312</c:v>
                </c:pt>
                <c:pt idx="33">
                  <c:v>12.059036294080855</c:v>
                </c:pt>
                <c:pt idx="34">
                  <c:v>9.2110979376397406</c:v>
                </c:pt>
              </c:numCache>
            </c:numRef>
          </c:xVal>
          <c:yVal>
            <c:numRef>
              <c:f>Sheet1!$B$2:$B$36</c:f>
              <c:numCache>
                <c:formatCode>General</c:formatCode>
                <c:ptCount val="35"/>
                <c:pt idx="0">
                  <c:v>268.47549826693461</c:v>
                </c:pt>
                <c:pt idx="1">
                  <c:v>588.72691118994373</c:v>
                </c:pt>
                <c:pt idx="2">
                  <c:v>293.0658495825972</c:v>
                </c:pt>
                <c:pt idx="3">
                  <c:v>106.93916487987009</c:v>
                </c:pt>
                <c:pt idx="4">
                  <c:v>901.95274065360707</c:v>
                </c:pt>
                <c:pt idx="5">
                  <c:v>13.150299935188015</c:v>
                </c:pt>
                <c:pt idx="6">
                  <c:v>967.74660524287265</c:v>
                </c:pt>
                <c:pt idx="7">
                  <c:v>630.77346838866151</c:v>
                </c:pt>
                <c:pt idx="8">
                  <c:v>25.50479947011808</c:v>
                </c:pt>
                <c:pt idx="9">
                  <c:v>974.8965284054118</c:v>
                </c:pt>
                <c:pt idx="10">
                  <c:v>804.5947480373178</c:v>
                </c:pt>
                <c:pt idx="11">
                  <c:v>433.59255531525218</c:v>
                </c:pt>
                <c:pt idx="12">
                  <c:v>680.26083032952795</c:v>
                </c:pt>
                <c:pt idx="13">
                  <c:v>743.03487091908312</c:v>
                </c:pt>
                <c:pt idx="14">
                  <c:v>990.19674315323482</c:v>
                </c:pt>
                <c:pt idx="15">
                  <c:v>720.54000760635233</c:v>
                </c:pt>
                <c:pt idx="16">
                  <c:v>191.78391947583461</c:v>
                </c:pt>
                <c:pt idx="17">
                  <c:v>87.149863673569698</c:v>
                </c:pt>
                <c:pt idx="18">
                  <c:v>979.22902393364484</c:v>
                </c:pt>
                <c:pt idx="19">
                  <c:v>583.63100088422198</c:v>
                </c:pt>
                <c:pt idx="20">
                  <c:v>982.5989197187364</c:v>
                </c:pt>
                <c:pt idx="21">
                  <c:v>729.80072989030634</c:v>
                </c:pt>
                <c:pt idx="22">
                  <c:v>652.20445890342535</c:v>
                </c:pt>
                <c:pt idx="23">
                  <c:v>197.53526663575116</c:v>
                </c:pt>
                <c:pt idx="24">
                  <c:v>740.05506584086243</c:v>
                </c:pt>
                <c:pt idx="25">
                  <c:v>294.10267032129678</c:v>
                </c:pt>
                <c:pt idx="26">
                  <c:v>468.18009127931714</c:v>
                </c:pt>
                <c:pt idx="27">
                  <c:v>953.38477779778748</c:v>
                </c:pt>
                <c:pt idx="28">
                  <c:v>70.738951085749008</c:v>
                </c:pt>
                <c:pt idx="29">
                  <c:v>955.31641886788157</c:v>
                </c:pt>
                <c:pt idx="30">
                  <c:v>565.30295682612973</c:v>
                </c:pt>
                <c:pt idx="31">
                  <c:v>506.70529283429232</c:v>
                </c:pt>
                <c:pt idx="32">
                  <c:v>659.57202513915809</c:v>
                </c:pt>
                <c:pt idx="33">
                  <c:v>460.21572548833745</c:v>
                </c:pt>
                <c:pt idx="34">
                  <c:v>83.816779792301617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966-4E34-9989-1F4FC955FD65}"/>
            </c:ext>
          </c:extLst>
        </c:ser>
        <c:ser>
          <c:idx val="1"/>
          <c:order val="1"/>
          <c:tx>
            <c:v>anchors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966-4E34-9989-1F4FC955F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973832"/>
        <c:axId val="574974160"/>
      </c:scatterChart>
      <c:valAx>
        <c:axId val="574973832"/>
        <c:scaling>
          <c:orientation val="minMax"/>
          <c:max val="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Retention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74160"/>
        <c:crosses val="autoZero"/>
        <c:crossBetween val="midCat"/>
      </c:valAx>
      <c:valAx>
        <c:axId val="5749741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73832"/>
        <c:crosses val="autoZero"/>
        <c:crossBetween val="midCat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anchors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9B6-4E9F-B97A-D53ED408E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982360"/>
        <c:axId val="574983344"/>
      </c:scatterChart>
      <c:valAx>
        <c:axId val="574982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Retention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3344"/>
        <c:crosses val="autoZero"/>
        <c:crossBetween val="midCat"/>
      </c:valAx>
      <c:valAx>
        <c:axId val="574983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2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anchors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919-48FE-BA4B-11357ADDE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982360"/>
        <c:axId val="574983344"/>
      </c:scatterChart>
      <c:valAx>
        <c:axId val="574982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Retention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3344"/>
        <c:crosses val="autoZero"/>
        <c:crossBetween val="midCat"/>
      </c:valAx>
      <c:valAx>
        <c:axId val="574983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2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background1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Sheet1!$D$2:$D$36</c:f>
              <c:numCache>
                <c:formatCode>General</c:formatCode>
                <c:ptCount val="35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  <c:pt idx="9">
                  <c:v>11.37089454389135</c:v>
                </c:pt>
                <c:pt idx="10">
                  <c:v>18.757874573621351</c:v>
                </c:pt>
                <c:pt idx="11">
                  <c:v>3.3097645571274636</c:v>
                </c:pt>
                <c:pt idx="12">
                  <c:v>1.1418720958919604</c:v>
                </c:pt>
                <c:pt idx="13">
                  <c:v>5.4710634594869489</c:v>
                </c:pt>
                <c:pt idx="14">
                  <c:v>7.9898446308135362</c:v>
                </c:pt>
                <c:pt idx="15">
                  <c:v>5.9101419518245795</c:v>
                </c:pt>
                <c:pt idx="16">
                  <c:v>8.1560622879954074</c:v>
                </c:pt>
                <c:pt idx="17">
                  <c:v>0.66911793295309829</c:v>
                </c:pt>
                <c:pt idx="18">
                  <c:v>13.298525353249444</c:v>
                </c:pt>
                <c:pt idx="19">
                  <c:v>5.9647374541008809</c:v>
                </c:pt>
                <c:pt idx="20">
                  <c:v>18.981885198620077</c:v>
                </c:pt>
                <c:pt idx="21">
                  <c:v>14.8501700588959</c:v>
                </c:pt>
                <c:pt idx="22">
                  <c:v>14.202781448492747</c:v>
                </c:pt>
                <c:pt idx="23">
                  <c:v>0.32064668177163913</c:v>
                </c:pt>
                <c:pt idx="24">
                  <c:v>4.2506815007448751</c:v>
                </c:pt>
                <c:pt idx="25">
                  <c:v>9.9605100738702745</c:v>
                </c:pt>
                <c:pt idx="26">
                  <c:v>11.390671541253457</c:v>
                </c:pt>
                <c:pt idx="27">
                  <c:v>17.758541189032307</c:v>
                </c:pt>
                <c:pt idx="28">
                  <c:v>14.56456940340513</c:v>
                </c:pt>
                <c:pt idx="29">
                  <c:v>19.26162609416</c:v>
                </c:pt>
                <c:pt idx="30">
                  <c:v>9.4074719155116959</c:v>
                </c:pt>
                <c:pt idx="31">
                  <c:v>2.5198212690916</c:v>
                </c:pt>
                <c:pt idx="32">
                  <c:v>5.4296293400923101</c:v>
                </c:pt>
                <c:pt idx="33">
                  <c:v>13.617170228085264</c:v>
                </c:pt>
                <c:pt idx="34">
                  <c:v>0.30522990042189058</c:v>
                </c:pt>
              </c:numCache>
            </c:numRef>
          </c:xVal>
          <c:yVal>
            <c:numRef>
              <c:f>Sheet1!$E$2:$E$36</c:f>
              <c:numCache>
                <c:formatCode>General</c:formatCode>
                <c:ptCount val="35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  <c:pt idx="9">
                  <c:v>389.01590577313448</c:v>
                </c:pt>
                <c:pt idx="10">
                  <c:v>394.14538886728525</c:v>
                </c:pt>
                <c:pt idx="11">
                  <c:v>375.04651504545228</c:v>
                </c:pt>
                <c:pt idx="12">
                  <c:v>417.25964333086938</c:v>
                </c:pt>
                <c:pt idx="13">
                  <c:v>90.932622566784033</c:v>
                </c:pt>
                <c:pt idx="14">
                  <c:v>78.239669603314738</c:v>
                </c:pt>
                <c:pt idx="15">
                  <c:v>747.38561878491009</c:v>
                </c:pt>
                <c:pt idx="16">
                  <c:v>712.32196078491313</c:v>
                </c:pt>
                <c:pt idx="17">
                  <c:v>606.4950541165523</c:v>
                </c:pt>
                <c:pt idx="18">
                  <c:v>264.21532641662549</c:v>
                </c:pt>
                <c:pt idx="19">
                  <c:v>142.23284446879259</c:v>
                </c:pt>
                <c:pt idx="20">
                  <c:v>931.06359059314354</c:v>
                </c:pt>
                <c:pt idx="21">
                  <c:v>924.10920562688898</c:v>
                </c:pt>
                <c:pt idx="22">
                  <c:v>698.09274291343502</c:v>
                </c:pt>
                <c:pt idx="23">
                  <c:v>296.40028949222153</c:v>
                </c:pt>
                <c:pt idx="24">
                  <c:v>298.44521652393388</c:v>
                </c:pt>
                <c:pt idx="25">
                  <c:v>686.64370342472944</c:v>
                </c:pt>
                <c:pt idx="26">
                  <c:v>345.43142736737633</c:v>
                </c:pt>
                <c:pt idx="27">
                  <c:v>898.95678554319284</c:v>
                </c:pt>
                <c:pt idx="28">
                  <c:v>674.72632805776277</c:v>
                </c:pt>
                <c:pt idx="29">
                  <c:v>663.09674949776354</c:v>
                </c:pt>
                <c:pt idx="30">
                  <c:v>201.08681909728975</c:v>
                </c:pt>
                <c:pt idx="31">
                  <c:v>927.00162979966876</c:v>
                </c:pt>
                <c:pt idx="32">
                  <c:v>13.092106379032575</c:v>
                </c:pt>
                <c:pt idx="33">
                  <c:v>874.76464711137385</c:v>
                </c:pt>
                <c:pt idx="34">
                  <c:v>244.01521007198625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655-4B27-A7AF-FF0FDE194434}"/>
            </c:ext>
          </c:extLst>
        </c:ser>
        <c:ser>
          <c:idx val="1"/>
          <c:order val="1"/>
          <c:tx>
            <c:v>anchors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55-4B27-A7AF-FF0FDE1944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3323656"/>
        <c:axId val="573319392"/>
      </c:scatterChart>
      <c:valAx>
        <c:axId val="573323656"/>
        <c:scaling>
          <c:orientation val="minMax"/>
          <c:max val="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Retention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3319392"/>
        <c:crosses val="autoZero"/>
        <c:crossBetween val="midCat"/>
      </c:valAx>
      <c:valAx>
        <c:axId val="5733193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33236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background2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Sheet1!$A$2:$A$36</c:f>
              <c:numCache>
                <c:formatCode>General</c:formatCode>
                <c:ptCount val="35"/>
                <c:pt idx="0">
                  <c:v>11.533924569354422</c:v>
                </c:pt>
                <c:pt idx="1">
                  <c:v>14.030490619604572</c:v>
                </c:pt>
                <c:pt idx="2">
                  <c:v>0.45012257553642465</c:v>
                </c:pt>
                <c:pt idx="3">
                  <c:v>0.30511120554262527</c:v>
                </c:pt>
                <c:pt idx="4">
                  <c:v>16.568054527151663</c:v>
                </c:pt>
                <c:pt idx="5">
                  <c:v>14.888853269891166</c:v>
                </c:pt>
                <c:pt idx="6">
                  <c:v>3.4682533919283443</c:v>
                </c:pt>
                <c:pt idx="7">
                  <c:v>14.314769510984927</c:v>
                </c:pt>
                <c:pt idx="8">
                  <c:v>9.9093559697377707</c:v>
                </c:pt>
                <c:pt idx="9">
                  <c:v>18.536838298014736</c:v>
                </c:pt>
                <c:pt idx="10">
                  <c:v>15.358707501623034</c:v>
                </c:pt>
                <c:pt idx="11">
                  <c:v>3.3272765418743822</c:v>
                </c:pt>
                <c:pt idx="12">
                  <c:v>13.56570972557747</c:v>
                </c:pt>
                <c:pt idx="13">
                  <c:v>6.4466844526926987</c:v>
                </c:pt>
                <c:pt idx="14">
                  <c:v>14.015432382548173</c:v>
                </c:pt>
                <c:pt idx="15">
                  <c:v>16.335150138357001</c:v>
                </c:pt>
                <c:pt idx="16">
                  <c:v>4.6197775500744864</c:v>
                </c:pt>
                <c:pt idx="17">
                  <c:v>3.4667044812926573</c:v>
                </c:pt>
                <c:pt idx="18">
                  <c:v>8.6948043492582734</c:v>
                </c:pt>
                <c:pt idx="19">
                  <c:v>11.844297951726785</c:v>
                </c:pt>
                <c:pt idx="20">
                  <c:v>19.082284552240672</c:v>
                </c:pt>
                <c:pt idx="21">
                  <c:v>1.4566552876256678</c:v>
                </c:pt>
                <c:pt idx="22">
                  <c:v>17.550594518376311</c:v>
                </c:pt>
                <c:pt idx="23">
                  <c:v>18.952729561518783</c:v>
                </c:pt>
                <c:pt idx="24">
                  <c:v>16.5111374827509</c:v>
                </c:pt>
                <c:pt idx="25">
                  <c:v>1.6542219765527832</c:v>
                </c:pt>
                <c:pt idx="26">
                  <c:v>8.8780748157844904</c:v>
                </c:pt>
                <c:pt idx="27">
                  <c:v>4.175121550237062</c:v>
                </c:pt>
                <c:pt idx="28">
                  <c:v>17.881250714823391</c:v>
                </c:pt>
                <c:pt idx="29">
                  <c:v>8.7383062483511083</c:v>
                </c:pt>
                <c:pt idx="30">
                  <c:v>17.568957614567044</c:v>
                </c:pt>
                <c:pt idx="31">
                  <c:v>17.530319321760103</c:v>
                </c:pt>
                <c:pt idx="32">
                  <c:v>15.936670490603204</c:v>
                </c:pt>
                <c:pt idx="33">
                  <c:v>6.3862407287800576</c:v>
                </c:pt>
                <c:pt idx="34">
                  <c:v>16.930078959890096</c:v>
                </c:pt>
              </c:numCache>
            </c:numRef>
          </c:xVal>
          <c:yVal>
            <c:numRef>
              <c:f>Sheet1!$B$2:$B$36</c:f>
              <c:numCache>
                <c:formatCode>General</c:formatCode>
                <c:ptCount val="35"/>
                <c:pt idx="0">
                  <c:v>937.63925947941414</c:v>
                </c:pt>
                <c:pt idx="1">
                  <c:v>662.26890900741466</c:v>
                </c:pt>
                <c:pt idx="2">
                  <c:v>821.69081928832532</c:v>
                </c:pt>
                <c:pt idx="3">
                  <c:v>11.781122013272194</c:v>
                </c:pt>
                <c:pt idx="4">
                  <c:v>862.19373581346122</c:v>
                </c:pt>
                <c:pt idx="5">
                  <c:v>580.81615849399157</c:v>
                </c:pt>
                <c:pt idx="6">
                  <c:v>761.16200151932514</c:v>
                </c:pt>
                <c:pt idx="7">
                  <c:v>140.50721624986272</c:v>
                </c:pt>
                <c:pt idx="8">
                  <c:v>623.16341955689563</c:v>
                </c:pt>
                <c:pt idx="9">
                  <c:v>48.414382163808334</c:v>
                </c:pt>
                <c:pt idx="10">
                  <c:v>75.790644762730892</c:v>
                </c:pt>
                <c:pt idx="11">
                  <c:v>866.37471326670936</c:v>
                </c:pt>
                <c:pt idx="12">
                  <c:v>322.97861258517213</c:v>
                </c:pt>
                <c:pt idx="13">
                  <c:v>805.80442949886879</c:v>
                </c:pt>
                <c:pt idx="14">
                  <c:v>603.02825741377831</c:v>
                </c:pt>
                <c:pt idx="15">
                  <c:v>323.27051880656154</c:v>
                </c:pt>
                <c:pt idx="16">
                  <c:v>936.58130642556137</c:v>
                </c:pt>
                <c:pt idx="17">
                  <c:v>709.92344535442771</c:v>
                </c:pt>
                <c:pt idx="18">
                  <c:v>106.22774532806056</c:v>
                </c:pt>
                <c:pt idx="19">
                  <c:v>572.91501242594052</c:v>
                </c:pt>
                <c:pt idx="20">
                  <c:v>10.231635164941189</c:v>
                </c:pt>
                <c:pt idx="21">
                  <c:v>488.12340568490998</c:v>
                </c:pt>
                <c:pt idx="22">
                  <c:v>953.1714739363847</c:v>
                </c:pt>
                <c:pt idx="23">
                  <c:v>67.759249909026821</c:v>
                </c:pt>
                <c:pt idx="24">
                  <c:v>986.32879742292687</c:v>
                </c:pt>
                <c:pt idx="25">
                  <c:v>545.35670640072249</c:v>
                </c:pt>
                <c:pt idx="26">
                  <c:v>850.3362030668842</c:v>
                </c:pt>
                <c:pt idx="27">
                  <c:v>554.09542641609414</c:v>
                </c:pt>
                <c:pt idx="28">
                  <c:v>370.10310063313568</c:v>
                </c:pt>
                <c:pt idx="29">
                  <c:v>623.87850332004029</c:v>
                </c:pt>
                <c:pt idx="30">
                  <c:v>948.65246466054202</c:v>
                </c:pt>
                <c:pt idx="31">
                  <c:v>852.70311105361441</c:v>
                </c:pt>
                <c:pt idx="32">
                  <c:v>512.28976364020286</c:v>
                </c:pt>
                <c:pt idx="33">
                  <c:v>926.06600653801036</c:v>
                </c:pt>
                <c:pt idx="34">
                  <c:v>134.64594773825888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3C-4D4D-95E8-59811B71F8A2}"/>
            </c:ext>
          </c:extLst>
        </c:ser>
        <c:ser>
          <c:idx val="1"/>
          <c:order val="1"/>
          <c:tx>
            <c:v>anchors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3C-4D4D-95E8-59811B71F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973832"/>
        <c:axId val="574974160"/>
      </c:scatterChart>
      <c:valAx>
        <c:axId val="574973832"/>
        <c:scaling>
          <c:orientation val="minMax"/>
          <c:max val="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Retention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74160"/>
        <c:crosses val="autoZero"/>
        <c:crossBetween val="midCat"/>
      </c:valAx>
      <c:valAx>
        <c:axId val="5749741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73832"/>
        <c:crosses val="autoZero"/>
        <c:crossBetween val="midCat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anchors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11A-4C27-93CA-C715523DA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982360"/>
        <c:axId val="574983344"/>
      </c:scatterChart>
      <c:valAx>
        <c:axId val="574982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Retention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3344"/>
        <c:crosses val="autoZero"/>
        <c:crossBetween val="midCat"/>
      </c:valAx>
      <c:valAx>
        <c:axId val="574983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2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anchors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419-492C-8386-A3A7A6D3A147}"/>
            </c:ext>
          </c:extLst>
        </c:ser>
        <c:ser>
          <c:idx val="1"/>
          <c:order val="1"/>
          <c:tx>
            <c:v>shifted anchors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Sheet1!$G$2:$G$10</c:f>
              <c:numCache>
                <c:formatCode>General</c:formatCode>
                <c:ptCount val="9"/>
                <c:pt idx="0">
                  <c:v>11.551958737458094</c:v>
                </c:pt>
                <c:pt idx="1">
                  <c:v>11.007776202617444</c:v>
                </c:pt>
                <c:pt idx="2">
                  <c:v>7.4839272977222002</c:v>
                </c:pt>
                <c:pt idx="3">
                  <c:v>3.7669322851410438</c:v>
                </c:pt>
                <c:pt idx="4">
                  <c:v>19.678536808770712</c:v>
                </c:pt>
                <c:pt idx="5">
                  <c:v>16.416661816277362</c:v>
                </c:pt>
                <c:pt idx="6">
                  <c:v>6.5044593358215117</c:v>
                </c:pt>
                <c:pt idx="7">
                  <c:v>13.332628139038489</c:v>
                </c:pt>
                <c:pt idx="8">
                  <c:v>15.97524632121473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419-492C-8386-A3A7A6D3A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982360"/>
        <c:axId val="574983344"/>
      </c:scatterChart>
      <c:valAx>
        <c:axId val="574982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Retention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3344"/>
        <c:crosses val="autoZero"/>
        <c:crossBetween val="midCat"/>
      </c:valAx>
      <c:valAx>
        <c:axId val="574983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2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8E7ECA-1833-4B6F-BE06-7C477E8218AD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88A47BF-F9BA-46CA-A6E9-B5B76D332C22}">
      <dgm:prSet/>
      <dgm:spPr/>
      <dgm:t>
        <a:bodyPr/>
        <a:lstStyle/>
        <a:p>
          <a:r>
            <a:rPr lang="en-US" dirty="0"/>
            <a:t>Verify it is functional as other tools: solid start</a:t>
          </a:r>
        </a:p>
      </dgm:t>
    </dgm:pt>
    <dgm:pt modelId="{FDC1672B-B272-442C-A94B-3DF04808ACF2}" type="parTrans" cxnId="{3CE4E1DB-F61A-4816-A334-F653E999A77A}">
      <dgm:prSet/>
      <dgm:spPr/>
      <dgm:t>
        <a:bodyPr/>
        <a:lstStyle/>
        <a:p>
          <a:endParaRPr lang="en-US"/>
        </a:p>
      </dgm:t>
    </dgm:pt>
    <dgm:pt modelId="{78F466A6-D5F2-4186-9D49-B1649C10EAB7}" type="sibTrans" cxnId="{3CE4E1DB-F61A-4816-A334-F653E999A77A}">
      <dgm:prSet/>
      <dgm:spPr/>
      <dgm:t>
        <a:bodyPr/>
        <a:lstStyle/>
        <a:p>
          <a:endParaRPr lang="en-US"/>
        </a:p>
      </dgm:t>
    </dgm:pt>
    <dgm:pt modelId="{75684BB6-5721-4E75-93EE-FEAA8A9A12F3}">
      <dgm:prSet/>
      <dgm:spPr/>
      <dgm:t>
        <a:bodyPr/>
        <a:lstStyle/>
        <a:p>
          <a:r>
            <a:rPr lang="en-US"/>
            <a:t>Re-address the advantage of novelty, portability, flexibility and Scalability</a:t>
          </a:r>
        </a:p>
      </dgm:t>
    </dgm:pt>
    <dgm:pt modelId="{41662CCF-C1E3-4484-B57B-A51AE4CC6808}" type="parTrans" cxnId="{1B4A9617-4EEF-422C-A390-7032D4377CB4}">
      <dgm:prSet/>
      <dgm:spPr/>
      <dgm:t>
        <a:bodyPr/>
        <a:lstStyle/>
        <a:p>
          <a:endParaRPr lang="en-US"/>
        </a:p>
      </dgm:t>
    </dgm:pt>
    <dgm:pt modelId="{AED8D299-E78D-4E50-AEF3-71B600DD67DE}" type="sibTrans" cxnId="{1B4A9617-4EEF-422C-A390-7032D4377CB4}">
      <dgm:prSet/>
      <dgm:spPr/>
      <dgm:t>
        <a:bodyPr/>
        <a:lstStyle/>
        <a:p>
          <a:endParaRPr lang="en-US"/>
        </a:p>
      </dgm:t>
    </dgm:pt>
    <dgm:pt modelId="{75EE36AE-37A8-4B21-BF53-7E242DAFDDD9}">
      <dgm:prSet/>
      <dgm:spPr/>
      <dgm:t>
        <a:bodyPr/>
        <a:lstStyle/>
        <a:p>
          <a:r>
            <a:rPr lang="en-US"/>
            <a:t>Novelty: First fully functional package for environmental analysis based on python</a:t>
          </a:r>
        </a:p>
      </dgm:t>
    </dgm:pt>
    <dgm:pt modelId="{FE081652-2793-46BE-8D2D-AA46F3392B65}" type="parTrans" cxnId="{0B92FEAC-829C-4FDD-973D-0928F5ECD527}">
      <dgm:prSet/>
      <dgm:spPr/>
      <dgm:t>
        <a:bodyPr/>
        <a:lstStyle/>
        <a:p>
          <a:endParaRPr lang="en-US"/>
        </a:p>
      </dgm:t>
    </dgm:pt>
    <dgm:pt modelId="{4B4EE509-7B7B-4322-B49A-A9B858ECAD30}" type="sibTrans" cxnId="{0B92FEAC-829C-4FDD-973D-0928F5ECD527}">
      <dgm:prSet/>
      <dgm:spPr/>
      <dgm:t>
        <a:bodyPr/>
        <a:lstStyle/>
        <a:p>
          <a:endParaRPr lang="en-US"/>
        </a:p>
      </dgm:t>
    </dgm:pt>
    <dgm:pt modelId="{8F9BDDDD-9348-4FF7-8653-D4B6AB249DE6}">
      <dgm:prSet/>
      <dgm:spPr/>
      <dgm:t>
        <a:bodyPr/>
        <a:lstStyle/>
        <a:p>
          <a:r>
            <a:rPr lang="en-US"/>
            <a:t>Portability: unlimited external resource usage rather than workstation in lab </a:t>
          </a:r>
        </a:p>
      </dgm:t>
    </dgm:pt>
    <dgm:pt modelId="{B72B3CC4-558E-42E7-9221-DDCA916C2511}" type="parTrans" cxnId="{A0CFAB93-12F4-4001-8105-5F7C58B194FD}">
      <dgm:prSet/>
      <dgm:spPr/>
      <dgm:t>
        <a:bodyPr/>
        <a:lstStyle/>
        <a:p>
          <a:endParaRPr lang="en-US"/>
        </a:p>
      </dgm:t>
    </dgm:pt>
    <dgm:pt modelId="{8C2114E5-FC14-499D-B477-D15310E1C8DB}" type="sibTrans" cxnId="{A0CFAB93-12F4-4001-8105-5F7C58B194FD}">
      <dgm:prSet/>
      <dgm:spPr/>
      <dgm:t>
        <a:bodyPr/>
        <a:lstStyle/>
        <a:p>
          <a:endParaRPr lang="en-US"/>
        </a:p>
      </dgm:t>
    </dgm:pt>
    <dgm:pt modelId="{62B6DEDA-4BFF-4878-BA2B-F9904FC9A161}">
      <dgm:prSet/>
      <dgm:spPr/>
      <dgm:t>
        <a:bodyPr/>
        <a:lstStyle/>
        <a:p>
          <a:r>
            <a:rPr lang="en-US"/>
            <a:t>Flexibility: user can reprint result by different settings immediately</a:t>
          </a:r>
        </a:p>
      </dgm:t>
    </dgm:pt>
    <dgm:pt modelId="{B1E93E3A-CE49-4C89-B81C-F78658E4AB3B}" type="parTrans" cxnId="{ACFCC714-21D6-4A81-9BC0-7E11C0E764BF}">
      <dgm:prSet/>
      <dgm:spPr/>
      <dgm:t>
        <a:bodyPr/>
        <a:lstStyle/>
        <a:p>
          <a:endParaRPr lang="en-US"/>
        </a:p>
      </dgm:t>
    </dgm:pt>
    <dgm:pt modelId="{71E9738D-46EB-4C9F-B29D-5C9109277784}" type="sibTrans" cxnId="{ACFCC714-21D6-4A81-9BC0-7E11C0E764BF}">
      <dgm:prSet/>
      <dgm:spPr/>
      <dgm:t>
        <a:bodyPr/>
        <a:lstStyle/>
        <a:p>
          <a:endParaRPr lang="en-US"/>
        </a:p>
      </dgm:t>
    </dgm:pt>
    <dgm:pt modelId="{7EC058E4-448B-4E65-B328-B27D7DEA28D0}">
      <dgm:prSet/>
      <dgm:spPr/>
      <dgm:t>
        <a:bodyPr/>
        <a:lstStyle/>
        <a:p>
          <a:r>
            <a:rPr lang="en-US"/>
            <a:t>Scalability: Modularized set up for future development</a:t>
          </a:r>
        </a:p>
      </dgm:t>
    </dgm:pt>
    <dgm:pt modelId="{5E1E5436-6B33-4B3E-8F35-92046397749C}" type="parTrans" cxnId="{72CCA111-887E-40BB-8F6B-834335A83D4D}">
      <dgm:prSet/>
      <dgm:spPr/>
      <dgm:t>
        <a:bodyPr/>
        <a:lstStyle/>
        <a:p>
          <a:endParaRPr lang="en-US"/>
        </a:p>
      </dgm:t>
    </dgm:pt>
    <dgm:pt modelId="{8A0C6741-CE7E-433F-A510-049BB289F9DA}" type="sibTrans" cxnId="{72CCA111-887E-40BB-8F6B-834335A83D4D}">
      <dgm:prSet/>
      <dgm:spPr/>
      <dgm:t>
        <a:bodyPr/>
        <a:lstStyle/>
        <a:p>
          <a:endParaRPr lang="en-US"/>
        </a:p>
      </dgm:t>
    </dgm:pt>
    <dgm:pt modelId="{EDB12781-3455-4174-8054-C4ED71D286C9}" type="pres">
      <dgm:prSet presAssocID="{A78E7ECA-1833-4B6F-BE06-7C477E8218AD}" presName="Name0" presStyleCnt="0">
        <dgm:presLayoutVars>
          <dgm:dir/>
          <dgm:animLvl val="lvl"/>
          <dgm:resizeHandles val="exact"/>
        </dgm:presLayoutVars>
      </dgm:prSet>
      <dgm:spPr/>
    </dgm:pt>
    <dgm:pt modelId="{43092E6E-E1FF-4482-91F5-87D74562D9B0}" type="pres">
      <dgm:prSet presAssocID="{75684BB6-5721-4E75-93EE-FEAA8A9A12F3}" presName="boxAndChildren" presStyleCnt="0"/>
      <dgm:spPr/>
    </dgm:pt>
    <dgm:pt modelId="{13F00ED3-A867-469D-A9E1-6200EB4871A4}" type="pres">
      <dgm:prSet presAssocID="{75684BB6-5721-4E75-93EE-FEAA8A9A12F3}" presName="parentTextBox" presStyleLbl="node1" presStyleIdx="0" presStyleCnt="2"/>
      <dgm:spPr/>
    </dgm:pt>
    <dgm:pt modelId="{5C5BE9CD-2D30-4B0B-A46A-C11B6C736245}" type="pres">
      <dgm:prSet presAssocID="{75684BB6-5721-4E75-93EE-FEAA8A9A12F3}" presName="entireBox" presStyleLbl="node1" presStyleIdx="0" presStyleCnt="2"/>
      <dgm:spPr/>
    </dgm:pt>
    <dgm:pt modelId="{DD188ED9-AB49-4598-9064-214C0C292D32}" type="pres">
      <dgm:prSet presAssocID="{75684BB6-5721-4E75-93EE-FEAA8A9A12F3}" presName="descendantBox" presStyleCnt="0"/>
      <dgm:spPr/>
    </dgm:pt>
    <dgm:pt modelId="{436EE5FB-68CC-4EA9-BA17-90842198B3E9}" type="pres">
      <dgm:prSet presAssocID="{75EE36AE-37A8-4B21-BF53-7E242DAFDDD9}" presName="childTextBox" presStyleLbl="fgAccFollowNode1" presStyleIdx="0" presStyleCnt="4">
        <dgm:presLayoutVars>
          <dgm:bulletEnabled val="1"/>
        </dgm:presLayoutVars>
      </dgm:prSet>
      <dgm:spPr/>
    </dgm:pt>
    <dgm:pt modelId="{E308BE6E-C8B3-496B-8A6C-28A71AACD067}" type="pres">
      <dgm:prSet presAssocID="{8F9BDDDD-9348-4FF7-8653-D4B6AB249DE6}" presName="childTextBox" presStyleLbl="fgAccFollowNode1" presStyleIdx="1" presStyleCnt="4">
        <dgm:presLayoutVars>
          <dgm:bulletEnabled val="1"/>
        </dgm:presLayoutVars>
      </dgm:prSet>
      <dgm:spPr/>
    </dgm:pt>
    <dgm:pt modelId="{DC1B579D-D0B7-4057-B59D-C48114D8C022}" type="pres">
      <dgm:prSet presAssocID="{62B6DEDA-4BFF-4878-BA2B-F9904FC9A161}" presName="childTextBox" presStyleLbl="fgAccFollowNode1" presStyleIdx="2" presStyleCnt="4">
        <dgm:presLayoutVars>
          <dgm:bulletEnabled val="1"/>
        </dgm:presLayoutVars>
      </dgm:prSet>
      <dgm:spPr/>
    </dgm:pt>
    <dgm:pt modelId="{1F1DBE36-E9E9-43BC-82E2-0F3EB69DACE2}" type="pres">
      <dgm:prSet presAssocID="{7EC058E4-448B-4E65-B328-B27D7DEA28D0}" presName="childTextBox" presStyleLbl="fgAccFollowNode1" presStyleIdx="3" presStyleCnt="4">
        <dgm:presLayoutVars>
          <dgm:bulletEnabled val="1"/>
        </dgm:presLayoutVars>
      </dgm:prSet>
      <dgm:spPr/>
    </dgm:pt>
    <dgm:pt modelId="{E5C34371-463D-47CD-81AB-0406D33E5B7F}" type="pres">
      <dgm:prSet presAssocID="{78F466A6-D5F2-4186-9D49-B1649C10EAB7}" presName="sp" presStyleCnt="0"/>
      <dgm:spPr/>
    </dgm:pt>
    <dgm:pt modelId="{B5053907-5C43-4694-B709-C5D544B92CC5}" type="pres">
      <dgm:prSet presAssocID="{888A47BF-F9BA-46CA-A6E9-B5B76D332C22}" presName="arrowAndChildren" presStyleCnt="0"/>
      <dgm:spPr/>
    </dgm:pt>
    <dgm:pt modelId="{244B1B19-F15A-4C45-AB2E-E57B8BFB49ED}" type="pres">
      <dgm:prSet presAssocID="{888A47BF-F9BA-46CA-A6E9-B5B76D332C22}" presName="parentTextArrow" presStyleLbl="node1" presStyleIdx="1" presStyleCnt="2"/>
      <dgm:spPr/>
    </dgm:pt>
  </dgm:ptLst>
  <dgm:cxnLst>
    <dgm:cxn modelId="{72CCA111-887E-40BB-8F6B-834335A83D4D}" srcId="{75684BB6-5721-4E75-93EE-FEAA8A9A12F3}" destId="{7EC058E4-448B-4E65-B328-B27D7DEA28D0}" srcOrd="3" destOrd="0" parTransId="{5E1E5436-6B33-4B3E-8F35-92046397749C}" sibTransId="{8A0C6741-CE7E-433F-A510-049BB289F9DA}"/>
    <dgm:cxn modelId="{ACFCC714-21D6-4A81-9BC0-7E11C0E764BF}" srcId="{75684BB6-5721-4E75-93EE-FEAA8A9A12F3}" destId="{62B6DEDA-4BFF-4878-BA2B-F9904FC9A161}" srcOrd="2" destOrd="0" parTransId="{B1E93E3A-CE49-4C89-B81C-F78658E4AB3B}" sibTransId="{71E9738D-46EB-4C9F-B29D-5C9109277784}"/>
    <dgm:cxn modelId="{1B4A9617-4EEF-422C-A390-7032D4377CB4}" srcId="{A78E7ECA-1833-4B6F-BE06-7C477E8218AD}" destId="{75684BB6-5721-4E75-93EE-FEAA8A9A12F3}" srcOrd="1" destOrd="0" parTransId="{41662CCF-C1E3-4484-B57B-A51AE4CC6808}" sibTransId="{AED8D299-E78D-4E50-AEF3-71B600DD67DE}"/>
    <dgm:cxn modelId="{ADD70552-2AA6-4EE5-8C0D-C7E0261E4373}" type="presOf" srcId="{888A47BF-F9BA-46CA-A6E9-B5B76D332C22}" destId="{244B1B19-F15A-4C45-AB2E-E57B8BFB49ED}" srcOrd="0" destOrd="0" presId="urn:microsoft.com/office/officeart/2005/8/layout/process4"/>
    <dgm:cxn modelId="{FDF57B75-1287-4B9A-AF09-618D61A5483E}" type="presOf" srcId="{A78E7ECA-1833-4B6F-BE06-7C477E8218AD}" destId="{EDB12781-3455-4174-8054-C4ED71D286C9}" srcOrd="0" destOrd="0" presId="urn:microsoft.com/office/officeart/2005/8/layout/process4"/>
    <dgm:cxn modelId="{01B64276-0997-497E-AAFE-911C9B01CE74}" type="presOf" srcId="{75EE36AE-37A8-4B21-BF53-7E242DAFDDD9}" destId="{436EE5FB-68CC-4EA9-BA17-90842198B3E9}" srcOrd="0" destOrd="0" presId="urn:microsoft.com/office/officeart/2005/8/layout/process4"/>
    <dgm:cxn modelId="{A0CFAB93-12F4-4001-8105-5F7C58B194FD}" srcId="{75684BB6-5721-4E75-93EE-FEAA8A9A12F3}" destId="{8F9BDDDD-9348-4FF7-8653-D4B6AB249DE6}" srcOrd="1" destOrd="0" parTransId="{B72B3CC4-558E-42E7-9221-DDCA916C2511}" sibTransId="{8C2114E5-FC14-499D-B477-D15310E1C8DB}"/>
    <dgm:cxn modelId="{27A9D5A0-D203-4408-99D4-8547E3FDC587}" type="presOf" srcId="{8F9BDDDD-9348-4FF7-8653-D4B6AB249DE6}" destId="{E308BE6E-C8B3-496B-8A6C-28A71AACD067}" srcOrd="0" destOrd="0" presId="urn:microsoft.com/office/officeart/2005/8/layout/process4"/>
    <dgm:cxn modelId="{D3E048A7-4A11-4F58-8977-87C057A14C24}" type="presOf" srcId="{75684BB6-5721-4E75-93EE-FEAA8A9A12F3}" destId="{5C5BE9CD-2D30-4B0B-A46A-C11B6C736245}" srcOrd="1" destOrd="0" presId="urn:microsoft.com/office/officeart/2005/8/layout/process4"/>
    <dgm:cxn modelId="{0B92FEAC-829C-4FDD-973D-0928F5ECD527}" srcId="{75684BB6-5721-4E75-93EE-FEAA8A9A12F3}" destId="{75EE36AE-37A8-4B21-BF53-7E242DAFDDD9}" srcOrd="0" destOrd="0" parTransId="{FE081652-2793-46BE-8D2D-AA46F3392B65}" sibTransId="{4B4EE509-7B7B-4322-B49A-A9B858ECAD30}"/>
    <dgm:cxn modelId="{F613B2CD-A478-4951-9B40-C7AECBFDBFD7}" type="presOf" srcId="{62B6DEDA-4BFF-4878-BA2B-F9904FC9A161}" destId="{DC1B579D-D0B7-4057-B59D-C48114D8C022}" srcOrd="0" destOrd="0" presId="urn:microsoft.com/office/officeart/2005/8/layout/process4"/>
    <dgm:cxn modelId="{20A159D7-373E-4F81-8D1D-2A927DADAC8E}" type="presOf" srcId="{7EC058E4-448B-4E65-B328-B27D7DEA28D0}" destId="{1F1DBE36-E9E9-43BC-82E2-0F3EB69DACE2}" srcOrd="0" destOrd="0" presId="urn:microsoft.com/office/officeart/2005/8/layout/process4"/>
    <dgm:cxn modelId="{3CE4E1DB-F61A-4816-A334-F653E999A77A}" srcId="{A78E7ECA-1833-4B6F-BE06-7C477E8218AD}" destId="{888A47BF-F9BA-46CA-A6E9-B5B76D332C22}" srcOrd="0" destOrd="0" parTransId="{FDC1672B-B272-442C-A94B-3DF04808ACF2}" sibTransId="{78F466A6-D5F2-4186-9D49-B1649C10EAB7}"/>
    <dgm:cxn modelId="{2A6B1DF2-A8B9-4F6D-905A-47F6873A8E09}" type="presOf" srcId="{75684BB6-5721-4E75-93EE-FEAA8A9A12F3}" destId="{13F00ED3-A867-469D-A9E1-6200EB4871A4}" srcOrd="0" destOrd="0" presId="urn:microsoft.com/office/officeart/2005/8/layout/process4"/>
    <dgm:cxn modelId="{9FD26981-C87B-45D9-9148-FF1763CEAC40}" type="presParOf" srcId="{EDB12781-3455-4174-8054-C4ED71D286C9}" destId="{43092E6E-E1FF-4482-91F5-87D74562D9B0}" srcOrd="0" destOrd="0" presId="urn:microsoft.com/office/officeart/2005/8/layout/process4"/>
    <dgm:cxn modelId="{817B0369-FCAD-4419-AF62-73661A0FFDDA}" type="presParOf" srcId="{43092E6E-E1FF-4482-91F5-87D74562D9B0}" destId="{13F00ED3-A867-469D-A9E1-6200EB4871A4}" srcOrd="0" destOrd="0" presId="urn:microsoft.com/office/officeart/2005/8/layout/process4"/>
    <dgm:cxn modelId="{F27716EB-6FA0-45E8-9F3F-C2459CD623FA}" type="presParOf" srcId="{43092E6E-E1FF-4482-91F5-87D74562D9B0}" destId="{5C5BE9CD-2D30-4B0B-A46A-C11B6C736245}" srcOrd="1" destOrd="0" presId="urn:microsoft.com/office/officeart/2005/8/layout/process4"/>
    <dgm:cxn modelId="{F40D89A6-F4DD-47B4-9C77-1D2651652607}" type="presParOf" srcId="{43092E6E-E1FF-4482-91F5-87D74562D9B0}" destId="{DD188ED9-AB49-4598-9064-214C0C292D32}" srcOrd="2" destOrd="0" presId="urn:microsoft.com/office/officeart/2005/8/layout/process4"/>
    <dgm:cxn modelId="{7EC9E3D8-7D3B-4BEF-ADF0-960A32F3317B}" type="presParOf" srcId="{DD188ED9-AB49-4598-9064-214C0C292D32}" destId="{436EE5FB-68CC-4EA9-BA17-90842198B3E9}" srcOrd="0" destOrd="0" presId="urn:microsoft.com/office/officeart/2005/8/layout/process4"/>
    <dgm:cxn modelId="{EDABAA9C-51F0-4948-83AC-81793574ADC6}" type="presParOf" srcId="{DD188ED9-AB49-4598-9064-214C0C292D32}" destId="{E308BE6E-C8B3-496B-8A6C-28A71AACD067}" srcOrd="1" destOrd="0" presId="urn:microsoft.com/office/officeart/2005/8/layout/process4"/>
    <dgm:cxn modelId="{CE64FA1C-B85E-4C51-A70F-DDC673D9AAD0}" type="presParOf" srcId="{DD188ED9-AB49-4598-9064-214C0C292D32}" destId="{DC1B579D-D0B7-4057-B59D-C48114D8C022}" srcOrd="2" destOrd="0" presId="urn:microsoft.com/office/officeart/2005/8/layout/process4"/>
    <dgm:cxn modelId="{8472CA74-7A10-45F2-BF24-CF31B46F550B}" type="presParOf" srcId="{DD188ED9-AB49-4598-9064-214C0C292D32}" destId="{1F1DBE36-E9E9-43BC-82E2-0F3EB69DACE2}" srcOrd="3" destOrd="0" presId="urn:microsoft.com/office/officeart/2005/8/layout/process4"/>
    <dgm:cxn modelId="{8D9FBD8C-EC81-4D16-89BC-3989DF7A2745}" type="presParOf" srcId="{EDB12781-3455-4174-8054-C4ED71D286C9}" destId="{E5C34371-463D-47CD-81AB-0406D33E5B7F}" srcOrd="1" destOrd="0" presId="urn:microsoft.com/office/officeart/2005/8/layout/process4"/>
    <dgm:cxn modelId="{857BA5EB-8555-4409-B320-BFE551EFAB88}" type="presParOf" srcId="{EDB12781-3455-4174-8054-C4ED71D286C9}" destId="{B5053907-5C43-4694-B709-C5D544B92CC5}" srcOrd="2" destOrd="0" presId="urn:microsoft.com/office/officeart/2005/8/layout/process4"/>
    <dgm:cxn modelId="{B42FD90D-7AB2-476C-9CF6-E8B2D1793745}" type="presParOf" srcId="{B5053907-5C43-4694-B709-C5D544B92CC5}" destId="{244B1B19-F15A-4C45-AB2E-E57B8BFB49E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D018CF-E52C-44D4-B2BF-0D918E39F889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FC54901A-FE60-4940-86DC-94E71732A102}">
      <dgm:prSet phldrT="[Text]" custT="1"/>
      <dgm:spPr/>
      <dgm:t>
        <a:bodyPr/>
        <a:lstStyle/>
        <a:p>
          <a:r>
            <a:rPr lang="en-US" altLang="zh-CN" sz="1400" dirty="0"/>
            <a:t>Source Identification</a:t>
          </a:r>
          <a:endParaRPr lang="zh-CN" altLang="en-US" sz="1400" dirty="0"/>
        </a:p>
      </dgm:t>
    </dgm:pt>
    <dgm:pt modelId="{84EAF1C3-B43F-4196-8297-EE6C3FF3FCE9}" type="parTrans" cxnId="{84E83A59-4C63-4AF0-8AC3-29CCC5095799}">
      <dgm:prSet/>
      <dgm:spPr/>
      <dgm:t>
        <a:bodyPr/>
        <a:lstStyle/>
        <a:p>
          <a:endParaRPr lang="zh-CN" altLang="en-US" sz="3200"/>
        </a:p>
      </dgm:t>
    </dgm:pt>
    <dgm:pt modelId="{178D7AFA-B050-4B23-8A19-BEB626A2958C}" type="sibTrans" cxnId="{84E83A59-4C63-4AF0-8AC3-29CCC5095799}">
      <dgm:prSet/>
      <dgm:spPr/>
      <dgm:t>
        <a:bodyPr/>
        <a:lstStyle/>
        <a:p>
          <a:endParaRPr lang="zh-CN" altLang="en-US" sz="3200"/>
        </a:p>
      </dgm:t>
    </dgm:pt>
    <dgm:pt modelId="{208DF4F7-57CE-44B6-9103-A74052940634}">
      <dgm:prSet phldrT="[Text]" custT="1"/>
      <dgm:spPr/>
      <dgm:t>
        <a:bodyPr/>
        <a:lstStyle/>
        <a:p>
          <a:r>
            <a:rPr lang="en-US" altLang="zh-CN" sz="1400" dirty="0"/>
            <a:t>Dilution series from Tire extract</a:t>
          </a:r>
          <a:endParaRPr lang="zh-CN" altLang="en-US" sz="1400" dirty="0"/>
        </a:p>
      </dgm:t>
    </dgm:pt>
    <dgm:pt modelId="{AA6C0CCF-1B77-4CBC-AC3F-56CE1BF3167B}" type="parTrans" cxnId="{5BA43694-A2B7-47E3-8F16-663ECCC61586}">
      <dgm:prSet/>
      <dgm:spPr/>
      <dgm:t>
        <a:bodyPr/>
        <a:lstStyle/>
        <a:p>
          <a:endParaRPr lang="zh-CN" altLang="en-US" sz="3200"/>
        </a:p>
      </dgm:t>
    </dgm:pt>
    <dgm:pt modelId="{94D8DFA7-9725-48CE-92CE-9B9E9BF3BA6C}" type="sibTrans" cxnId="{5BA43694-A2B7-47E3-8F16-663ECCC61586}">
      <dgm:prSet/>
      <dgm:spPr/>
      <dgm:t>
        <a:bodyPr/>
        <a:lstStyle/>
        <a:p>
          <a:endParaRPr lang="zh-CN" altLang="en-US" sz="3200"/>
        </a:p>
      </dgm:t>
    </dgm:pt>
    <dgm:pt modelId="{D0CFC237-DE5F-4D0A-9355-582BB4E6E351}" type="asst">
      <dgm:prSet phldrT="[Text]" custT="1"/>
      <dgm:spPr/>
      <dgm:t>
        <a:bodyPr/>
        <a:lstStyle/>
        <a:p>
          <a:r>
            <a:rPr lang="en-US" altLang="zh-CN" sz="1400" dirty="0">
              <a:solidFill>
                <a:srgbClr val="FF0000"/>
              </a:solidFill>
            </a:rPr>
            <a:t>How to find the end members? </a:t>
          </a:r>
          <a:r>
            <a:rPr lang="en-US" altLang="zh-CN" sz="1400" dirty="0"/>
            <a:t>(fingerprints)</a:t>
          </a:r>
        </a:p>
        <a:p>
          <a:r>
            <a:rPr lang="en-US" altLang="zh-CN" sz="1400" dirty="0"/>
            <a:t>1. Automated workflow: DBSCANS, OPTICS</a:t>
          </a:r>
        </a:p>
        <a:p>
          <a:r>
            <a:rPr lang="en-US" altLang="zh-CN" sz="1400" dirty="0"/>
            <a:t>2. Manual defined criteria</a:t>
          </a:r>
          <a:endParaRPr lang="zh-CN" altLang="en-US" sz="1400" dirty="0"/>
        </a:p>
      </dgm:t>
    </dgm:pt>
    <dgm:pt modelId="{CD91514E-82B2-4846-B229-69B58A50D631}" type="parTrans" cxnId="{53C8CEAD-A600-4655-ACF9-9DC659A6534A}">
      <dgm:prSet/>
      <dgm:spPr/>
      <dgm:t>
        <a:bodyPr/>
        <a:lstStyle/>
        <a:p>
          <a:endParaRPr lang="zh-CN" altLang="en-US" sz="3200"/>
        </a:p>
      </dgm:t>
    </dgm:pt>
    <dgm:pt modelId="{D6569805-81EA-45FC-830E-6FF12267EAB1}" type="sibTrans" cxnId="{53C8CEAD-A600-4655-ACF9-9DC659A6534A}">
      <dgm:prSet/>
      <dgm:spPr/>
      <dgm:t>
        <a:bodyPr/>
        <a:lstStyle/>
        <a:p>
          <a:endParaRPr lang="zh-CN" altLang="en-US" sz="3200"/>
        </a:p>
      </dgm:t>
    </dgm:pt>
    <dgm:pt modelId="{F2D99BE6-C504-4B6A-B612-2B333ED0AE13}">
      <dgm:prSet phldrT="[Text]" custT="1"/>
      <dgm:spPr/>
      <dgm:t>
        <a:bodyPr/>
        <a:lstStyle/>
        <a:p>
          <a:r>
            <a:rPr lang="en-US" altLang="zh-CN" sz="1400" dirty="0"/>
            <a:t>Extended work: alignment</a:t>
          </a:r>
          <a:endParaRPr lang="zh-CN" altLang="en-US" sz="1400" dirty="0"/>
        </a:p>
      </dgm:t>
    </dgm:pt>
    <dgm:pt modelId="{BCA2427A-4A74-4A56-A140-0B702DB6D55F}" type="parTrans" cxnId="{61DBF23D-AC79-45BC-BC90-43533BC9B245}">
      <dgm:prSet/>
      <dgm:spPr/>
      <dgm:t>
        <a:bodyPr/>
        <a:lstStyle/>
        <a:p>
          <a:endParaRPr lang="zh-CN" altLang="en-US" sz="3200"/>
        </a:p>
      </dgm:t>
    </dgm:pt>
    <dgm:pt modelId="{A934561C-5734-494C-9697-0E8C954F3309}" type="sibTrans" cxnId="{61DBF23D-AC79-45BC-BC90-43533BC9B245}">
      <dgm:prSet/>
      <dgm:spPr/>
      <dgm:t>
        <a:bodyPr/>
        <a:lstStyle/>
        <a:p>
          <a:endParaRPr lang="zh-CN" altLang="en-US" sz="3200"/>
        </a:p>
      </dgm:t>
    </dgm:pt>
    <dgm:pt modelId="{01B8C992-EF7D-42E8-BDB7-45D83B7C528C}" type="asst">
      <dgm:prSet phldrT="[Text]" custT="1"/>
      <dgm:spPr/>
      <dgm:t>
        <a:bodyPr/>
        <a:lstStyle/>
        <a:p>
          <a:r>
            <a:rPr lang="en-US" altLang="zh-CN" sz="1400" dirty="0">
              <a:solidFill>
                <a:srgbClr val="FF0000"/>
              </a:solidFill>
            </a:rPr>
            <a:t>Is the fingerprint there? </a:t>
          </a:r>
          <a:r>
            <a:rPr lang="en-US" altLang="zh-CN" sz="1400" dirty="0"/>
            <a:t>(source identification)</a:t>
          </a:r>
          <a:endParaRPr lang="zh-CN" altLang="en-US" sz="1400" dirty="0"/>
        </a:p>
      </dgm:t>
    </dgm:pt>
    <dgm:pt modelId="{86E180AE-6892-4A68-997C-6554EF8D68AE}" type="parTrans" cxnId="{6CC6C549-EEE6-4D53-8753-CC3D6D424D35}">
      <dgm:prSet/>
      <dgm:spPr/>
      <dgm:t>
        <a:bodyPr/>
        <a:lstStyle/>
        <a:p>
          <a:endParaRPr lang="zh-CN" altLang="en-US" sz="3200"/>
        </a:p>
      </dgm:t>
    </dgm:pt>
    <dgm:pt modelId="{789B2650-B1B1-4875-9C75-A226A2D5D7BD}" type="sibTrans" cxnId="{6CC6C549-EEE6-4D53-8753-CC3D6D424D35}">
      <dgm:prSet/>
      <dgm:spPr/>
      <dgm:t>
        <a:bodyPr/>
        <a:lstStyle/>
        <a:p>
          <a:endParaRPr lang="zh-CN" altLang="en-US" sz="3200"/>
        </a:p>
      </dgm:t>
    </dgm:pt>
    <dgm:pt modelId="{805F2AD4-8DF9-493B-9956-3EA58D92C458}">
      <dgm:prSet phldrT="[Text]" custT="1"/>
      <dgm:spPr/>
      <dgm:t>
        <a:bodyPr/>
        <a:lstStyle/>
        <a:p>
          <a:r>
            <a:rPr lang="en-US" altLang="zh-CN" sz="1400" dirty="0"/>
            <a:t>Quantification</a:t>
          </a:r>
          <a:endParaRPr lang="zh-CN" altLang="en-US" sz="1400" dirty="0"/>
        </a:p>
      </dgm:t>
    </dgm:pt>
    <dgm:pt modelId="{B985886C-5A80-4AA7-B08F-2194C6DF2674}" type="parTrans" cxnId="{8BA62ADF-59AA-4371-8D93-4C305E07C268}">
      <dgm:prSet/>
      <dgm:spPr/>
      <dgm:t>
        <a:bodyPr/>
        <a:lstStyle/>
        <a:p>
          <a:endParaRPr lang="zh-CN" altLang="en-US" sz="3200"/>
        </a:p>
      </dgm:t>
    </dgm:pt>
    <dgm:pt modelId="{DFD8AA0E-4F18-4A3D-8E3C-29322B59270F}" type="sibTrans" cxnId="{8BA62ADF-59AA-4371-8D93-4C305E07C268}">
      <dgm:prSet/>
      <dgm:spPr/>
      <dgm:t>
        <a:bodyPr/>
        <a:lstStyle/>
        <a:p>
          <a:endParaRPr lang="zh-CN" altLang="en-US" sz="3200"/>
        </a:p>
      </dgm:t>
    </dgm:pt>
    <dgm:pt modelId="{AE1CB3BB-6856-443E-BE84-F0A0F9C58601}" type="asst">
      <dgm:prSet phldrT="[Text]" custT="1"/>
      <dgm:spPr/>
      <dgm:t>
        <a:bodyPr/>
        <a:lstStyle/>
        <a:p>
          <a:r>
            <a:rPr lang="en-US" altLang="zh-CN" sz="1400" dirty="0"/>
            <a:t>If it is, how much likely is there? (Low dimensional image recognition or high dimensional data approaches)</a:t>
          </a:r>
          <a:endParaRPr lang="zh-CN" altLang="en-US" sz="1400" dirty="0"/>
        </a:p>
      </dgm:t>
    </dgm:pt>
    <dgm:pt modelId="{2F2B0A84-FF4D-428E-86BE-0FA8450DD287}" type="sibTrans" cxnId="{2F3FC103-79DB-4890-8FEE-BA6A17C02C63}">
      <dgm:prSet/>
      <dgm:spPr/>
      <dgm:t>
        <a:bodyPr/>
        <a:lstStyle/>
        <a:p>
          <a:endParaRPr lang="zh-CN" altLang="en-US" sz="3200"/>
        </a:p>
      </dgm:t>
    </dgm:pt>
    <dgm:pt modelId="{E5947042-22FB-4236-800A-279AB7AE4C5A}" type="parTrans" cxnId="{2F3FC103-79DB-4890-8FEE-BA6A17C02C63}">
      <dgm:prSet/>
      <dgm:spPr/>
      <dgm:t>
        <a:bodyPr/>
        <a:lstStyle/>
        <a:p>
          <a:endParaRPr lang="zh-CN" altLang="en-US" sz="3200"/>
        </a:p>
      </dgm:t>
    </dgm:pt>
    <dgm:pt modelId="{149FA484-0FFA-4973-9B91-2F98A0366DE7}">
      <dgm:prSet phldrT="[Text]" custT="1"/>
      <dgm:spPr/>
      <dgm:t>
        <a:bodyPr/>
        <a:lstStyle/>
        <a:p>
          <a:r>
            <a:rPr lang="en-US" altLang="zh-CN" sz="1400" dirty="0">
              <a:solidFill>
                <a:srgbClr val="FF0000"/>
              </a:solidFill>
            </a:rPr>
            <a:t>If the source is present, how much? </a:t>
          </a:r>
          <a:r>
            <a:rPr lang="en-US" altLang="zh-CN" sz="1400" dirty="0"/>
            <a:t>(Modeling approaches using the fingerprints)</a:t>
          </a:r>
          <a:endParaRPr lang="zh-CN" altLang="en-US" sz="1400" dirty="0"/>
        </a:p>
      </dgm:t>
    </dgm:pt>
    <dgm:pt modelId="{18F3C0CB-5BDE-4F44-B5B3-C85FC10CAF54}" type="parTrans" cxnId="{EA90A342-7A99-478C-A6F2-EAC00E749505}">
      <dgm:prSet/>
      <dgm:spPr/>
      <dgm:t>
        <a:bodyPr/>
        <a:lstStyle/>
        <a:p>
          <a:endParaRPr lang="zh-CN" altLang="en-US" sz="3200"/>
        </a:p>
      </dgm:t>
    </dgm:pt>
    <dgm:pt modelId="{B8D581CB-9A08-4AE1-A0BB-96E27D855636}" type="sibTrans" cxnId="{EA90A342-7A99-478C-A6F2-EAC00E749505}">
      <dgm:prSet/>
      <dgm:spPr/>
      <dgm:t>
        <a:bodyPr/>
        <a:lstStyle/>
        <a:p>
          <a:endParaRPr lang="zh-CN" altLang="en-US" sz="3200"/>
        </a:p>
      </dgm:t>
    </dgm:pt>
    <dgm:pt modelId="{BDDA7748-0006-4582-9BB6-A028E04DFFDA}">
      <dgm:prSet phldrT="[Text]" custT="1"/>
      <dgm:spPr/>
      <dgm:t>
        <a:bodyPr/>
        <a:lstStyle/>
        <a:p>
          <a:r>
            <a:rPr lang="en-US" altLang="zh-CN" sz="1400" dirty="0">
              <a:solidFill>
                <a:srgbClr val="FF0000"/>
              </a:solidFill>
            </a:rPr>
            <a:t>If the fingerprint is in different shape/position, can we still find it? </a:t>
          </a:r>
          <a:r>
            <a:rPr lang="en-US" altLang="zh-CN" sz="1400" dirty="0"/>
            <a:t>If we can, then how can we reshape it back?</a:t>
          </a:r>
          <a:endParaRPr lang="zh-CN" altLang="en-US" sz="1400" dirty="0"/>
        </a:p>
      </dgm:t>
    </dgm:pt>
    <dgm:pt modelId="{8C9182FF-4080-4DE8-848B-3E883D2FE396}" type="parTrans" cxnId="{EB79B84D-9FE8-4564-9597-93BDBEB90B1D}">
      <dgm:prSet/>
      <dgm:spPr/>
      <dgm:t>
        <a:bodyPr/>
        <a:lstStyle/>
        <a:p>
          <a:endParaRPr lang="zh-CN" altLang="en-US" sz="3200"/>
        </a:p>
      </dgm:t>
    </dgm:pt>
    <dgm:pt modelId="{535014B3-72E5-4F0E-B31F-C0FC8C6982F2}" type="sibTrans" cxnId="{EB79B84D-9FE8-4564-9597-93BDBEB90B1D}">
      <dgm:prSet/>
      <dgm:spPr/>
      <dgm:t>
        <a:bodyPr/>
        <a:lstStyle/>
        <a:p>
          <a:endParaRPr lang="zh-CN" altLang="en-US" sz="3200"/>
        </a:p>
      </dgm:t>
    </dgm:pt>
    <dgm:pt modelId="{35E37EB7-8772-46DC-A360-6F3469355223}" type="pres">
      <dgm:prSet presAssocID="{6FD018CF-E52C-44D4-B2BF-0D918E39F889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56E62D73-DA31-47F3-A897-F7D1BB08EE80}" type="pres">
      <dgm:prSet presAssocID="{208DF4F7-57CE-44B6-9103-A74052940634}" presName="hierRoot1" presStyleCnt="0">
        <dgm:presLayoutVars>
          <dgm:hierBranch val="init"/>
        </dgm:presLayoutVars>
      </dgm:prSet>
      <dgm:spPr/>
    </dgm:pt>
    <dgm:pt modelId="{B4CED17E-6376-48F2-B6C2-8203FD31DC2E}" type="pres">
      <dgm:prSet presAssocID="{208DF4F7-57CE-44B6-9103-A74052940634}" presName="rootComposite1" presStyleCnt="0"/>
      <dgm:spPr/>
    </dgm:pt>
    <dgm:pt modelId="{533668FF-626D-453B-ABBE-62CC3BCCDF4F}" type="pres">
      <dgm:prSet presAssocID="{208DF4F7-57CE-44B6-9103-A74052940634}" presName="rootText1" presStyleLbl="node0" presStyleIdx="0" presStyleCnt="1">
        <dgm:presLayoutVars>
          <dgm:chPref val="3"/>
        </dgm:presLayoutVars>
      </dgm:prSet>
      <dgm:spPr/>
    </dgm:pt>
    <dgm:pt modelId="{4D4D1BA1-8AFC-41A9-B0CE-C6276812FD5B}" type="pres">
      <dgm:prSet presAssocID="{208DF4F7-57CE-44B6-9103-A74052940634}" presName="rootConnector1" presStyleLbl="node1" presStyleIdx="0" presStyleCnt="0"/>
      <dgm:spPr/>
    </dgm:pt>
    <dgm:pt modelId="{BC231D88-47BB-4284-ACD3-11355C6353FA}" type="pres">
      <dgm:prSet presAssocID="{208DF4F7-57CE-44B6-9103-A74052940634}" presName="hierChild2" presStyleCnt="0"/>
      <dgm:spPr/>
    </dgm:pt>
    <dgm:pt modelId="{FDC4AB39-5580-4262-B44A-94629B3D307C}" type="pres">
      <dgm:prSet presAssocID="{BCA2427A-4A74-4A56-A140-0B702DB6D55F}" presName="Name37" presStyleLbl="parChTrans1D2" presStyleIdx="0" presStyleCnt="4"/>
      <dgm:spPr/>
    </dgm:pt>
    <dgm:pt modelId="{5D53ACEB-9770-47C0-98C2-4BE4F29CB1CA}" type="pres">
      <dgm:prSet presAssocID="{F2D99BE6-C504-4B6A-B612-2B333ED0AE13}" presName="hierRoot2" presStyleCnt="0">
        <dgm:presLayoutVars>
          <dgm:hierBranch val="init"/>
        </dgm:presLayoutVars>
      </dgm:prSet>
      <dgm:spPr/>
    </dgm:pt>
    <dgm:pt modelId="{65E97E19-FDA0-4FC3-A164-F4FE8CDDF44D}" type="pres">
      <dgm:prSet presAssocID="{F2D99BE6-C504-4B6A-B612-2B333ED0AE13}" presName="rootComposite" presStyleCnt="0"/>
      <dgm:spPr/>
    </dgm:pt>
    <dgm:pt modelId="{0EFB9409-8DC2-4831-8ADE-E735ED424FB3}" type="pres">
      <dgm:prSet presAssocID="{F2D99BE6-C504-4B6A-B612-2B333ED0AE13}" presName="rootText" presStyleLbl="node2" presStyleIdx="0" presStyleCnt="3">
        <dgm:presLayoutVars>
          <dgm:chPref val="3"/>
        </dgm:presLayoutVars>
      </dgm:prSet>
      <dgm:spPr/>
    </dgm:pt>
    <dgm:pt modelId="{E9AC3D11-5039-4C1E-9D97-0B0298D5181E}" type="pres">
      <dgm:prSet presAssocID="{F2D99BE6-C504-4B6A-B612-2B333ED0AE13}" presName="rootConnector" presStyleLbl="node2" presStyleIdx="0" presStyleCnt="3"/>
      <dgm:spPr/>
    </dgm:pt>
    <dgm:pt modelId="{A665BDAF-9DFA-430A-91BE-B1A74E3E0A33}" type="pres">
      <dgm:prSet presAssocID="{F2D99BE6-C504-4B6A-B612-2B333ED0AE13}" presName="hierChild4" presStyleCnt="0"/>
      <dgm:spPr/>
    </dgm:pt>
    <dgm:pt modelId="{9A1D01D1-C08F-4DDB-AF72-F1F9809CFDFD}" type="pres">
      <dgm:prSet presAssocID="{8C9182FF-4080-4DE8-848B-3E883D2FE396}" presName="Name37" presStyleLbl="parChTrans1D3" presStyleIdx="0" presStyleCnt="3"/>
      <dgm:spPr/>
    </dgm:pt>
    <dgm:pt modelId="{15A90078-5600-4A31-BF07-9CEAE5590D03}" type="pres">
      <dgm:prSet presAssocID="{BDDA7748-0006-4582-9BB6-A028E04DFFDA}" presName="hierRoot2" presStyleCnt="0">
        <dgm:presLayoutVars>
          <dgm:hierBranch val="init"/>
        </dgm:presLayoutVars>
      </dgm:prSet>
      <dgm:spPr/>
    </dgm:pt>
    <dgm:pt modelId="{CFE30F52-D373-475B-A396-9EE68792C42E}" type="pres">
      <dgm:prSet presAssocID="{BDDA7748-0006-4582-9BB6-A028E04DFFDA}" presName="rootComposite" presStyleCnt="0"/>
      <dgm:spPr/>
    </dgm:pt>
    <dgm:pt modelId="{68837AF9-A062-44AD-9A1B-B4B9321ACCA5}" type="pres">
      <dgm:prSet presAssocID="{BDDA7748-0006-4582-9BB6-A028E04DFFDA}" presName="rootText" presStyleLbl="node3" presStyleIdx="0" presStyleCnt="2" custScaleX="148524" custScaleY="140504">
        <dgm:presLayoutVars>
          <dgm:chPref val="3"/>
        </dgm:presLayoutVars>
      </dgm:prSet>
      <dgm:spPr/>
    </dgm:pt>
    <dgm:pt modelId="{4816312A-9E6B-4C86-AE50-14424AA41D13}" type="pres">
      <dgm:prSet presAssocID="{BDDA7748-0006-4582-9BB6-A028E04DFFDA}" presName="rootConnector" presStyleLbl="node3" presStyleIdx="0" presStyleCnt="2"/>
      <dgm:spPr/>
    </dgm:pt>
    <dgm:pt modelId="{3206A4B8-3661-4A1D-8193-E08B59DBCA39}" type="pres">
      <dgm:prSet presAssocID="{BDDA7748-0006-4582-9BB6-A028E04DFFDA}" presName="hierChild4" presStyleCnt="0"/>
      <dgm:spPr/>
    </dgm:pt>
    <dgm:pt modelId="{5E675639-FC78-4AC2-B9B7-E0E62985639F}" type="pres">
      <dgm:prSet presAssocID="{BDDA7748-0006-4582-9BB6-A028E04DFFDA}" presName="hierChild5" presStyleCnt="0"/>
      <dgm:spPr/>
    </dgm:pt>
    <dgm:pt modelId="{05646FCD-D011-4AA8-B9EE-ACA6701FFA71}" type="pres">
      <dgm:prSet presAssocID="{F2D99BE6-C504-4B6A-B612-2B333ED0AE13}" presName="hierChild5" presStyleCnt="0"/>
      <dgm:spPr/>
    </dgm:pt>
    <dgm:pt modelId="{AAD56152-B290-4E76-A032-27DFC9B1785B}" type="pres">
      <dgm:prSet presAssocID="{B985886C-5A80-4AA7-B08F-2194C6DF2674}" presName="Name37" presStyleLbl="parChTrans1D2" presStyleIdx="1" presStyleCnt="4"/>
      <dgm:spPr/>
    </dgm:pt>
    <dgm:pt modelId="{D2F60067-11BA-4816-8673-89720D320255}" type="pres">
      <dgm:prSet presAssocID="{805F2AD4-8DF9-493B-9956-3EA58D92C458}" presName="hierRoot2" presStyleCnt="0">
        <dgm:presLayoutVars>
          <dgm:hierBranch val="init"/>
        </dgm:presLayoutVars>
      </dgm:prSet>
      <dgm:spPr/>
    </dgm:pt>
    <dgm:pt modelId="{D6362118-2942-4206-AFF3-B6A6F0EF7DCF}" type="pres">
      <dgm:prSet presAssocID="{805F2AD4-8DF9-493B-9956-3EA58D92C458}" presName="rootComposite" presStyleCnt="0"/>
      <dgm:spPr/>
    </dgm:pt>
    <dgm:pt modelId="{242D8CFF-7E74-4C35-A697-E857C0527F7C}" type="pres">
      <dgm:prSet presAssocID="{805F2AD4-8DF9-493B-9956-3EA58D92C458}" presName="rootText" presStyleLbl="node2" presStyleIdx="1" presStyleCnt="3">
        <dgm:presLayoutVars>
          <dgm:chPref val="3"/>
        </dgm:presLayoutVars>
      </dgm:prSet>
      <dgm:spPr/>
    </dgm:pt>
    <dgm:pt modelId="{828E43F1-A601-40BF-B506-C6A05D1A467D}" type="pres">
      <dgm:prSet presAssocID="{805F2AD4-8DF9-493B-9956-3EA58D92C458}" presName="rootConnector" presStyleLbl="node2" presStyleIdx="1" presStyleCnt="3"/>
      <dgm:spPr/>
    </dgm:pt>
    <dgm:pt modelId="{175299EF-0929-4797-B9FB-ADCE32982A25}" type="pres">
      <dgm:prSet presAssocID="{805F2AD4-8DF9-493B-9956-3EA58D92C458}" presName="hierChild4" presStyleCnt="0"/>
      <dgm:spPr/>
    </dgm:pt>
    <dgm:pt modelId="{7CA93EAE-8F09-49F0-B00F-F02416384D5D}" type="pres">
      <dgm:prSet presAssocID="{18F3C0CB-5BDE-4F44-B5B3-C85FC10CAF54}" presName="Name37" presStyleLbl="parChTrans1D3" presStyleIdx="1" presStyleCnt="3"/>
      <dgm:spPr/>
    </dgm:pt>
    <dgm:pt modelId="{E08FC955-0C2A-4862-9E6D-B96B9FEBA365}" type="pres">
      <dgm:prSet presAssocID="{149FA484-0FFA-4973-9B91-2F98A0366DE7}" presName="hierRoot2" presStyleCnt="0">
        <dgm:presLayoutVars>
          <dgm:hierBranch val="init"/>
        </dgm:presLayoutVars>
      </dgm:prSet>
      <dgm:spPr/>
    </dgm:pt>
    <dgm:pt modelId="{671984E7-9D56-4CE9-9E8E-89F274C05559}" type="pres">
      <dgm:prSet presAssocID="{149FA484-0FFA-4973-9B91-2F98A0366DE7}" presName="rootComposite" presStyleCnt="0"/>
      <dgm:spPr/>
    </dgm:pt>
    <dgm:pt modelId="{6E535B36-CA69-444E-9593-2CC8B4579850}" type="pres">
      <dgm:prSet presAssocID="{149FA484-0FFA-4973-9B91-2F98A0366DE7}" presName="rootText" presStyleLbl="node3" presStyleIdx="1" presStyleCnt="2" custScaleX="117397" custScaleY="123538">
        <dgm:presLayoutVars>
          <dgm:chPref val="3"/>
        </dgm:presLayoutVars>
      </dgm:prSet>
      <dgm:spPr/>
    </dgm:pt>
    <dgm:pt modelId="{94410499-5404-45E2-8B8C-BD2D2C29BC3F}" type="pres">
      <dgm:prSet presAssocID="{149FA484-0FFA-4973-9B91-2F98A0366DE7}" presName="rootConnector" presStyleLbl="node3" presStyleIdx="1" presStyleCnt="2"/>
      <dgm:spPr/>
    </dgm:pt>
    <dgm:pt modelId="{3F85941D-998B-4229-9E17-C2C4B13D7A00}" type="pres">
      <dgm:prSet presAssocID="{149FA484-0FFA-4973-9B91-2F98A0366DE7}" presName="hierChild4" presStyleCnt="0"/>
      <dgm:spPr/>
    </dgm:pt>
    <dgm:pt modelId="{B25A11C3-2819-4C48-A80B-7B8D9526B44B}" type="pres">
      <dgm:prSet presAssocID="{149FA484-0FFA-4973-9B91-2F98A0366DE7}" presName="hierChild5" presStyleCnt="0"/>
      <dgm:spPr/>
    </dgm:pt>
    <dgm:pt modelId="{3448A790-8294-4011-8232-A2D29A1D5FAD}" type="pres">
      <dgm:prSet presAssocID="{805F2AD4-8DF9-493B-9956-3EA58D92C458}" presName="hierChild5" presStyleCnt="0"/>
      <dgm:spPr/>
    </dgm:pt>
    <dgm:pt modelId="{0B99E6E6-0A0A-4E51-AA90-F78359183473}" type="pres">
      <dgm:prSet presAssocID="{84EAF1C3-B43F-4196-8297-EE6C3FF3FCE9}" presName="Name37" presStyleLbl="parChTrans1D2" presStyleIdx="2" presStyleCnt="4"/>
      <dgm:spPr/>
    </dgm:pt>
    <dgm:pt modelId="{29C9DDAD-1A91-4A2F-8741-41AB2744EE5B}" type="pres">
      <dgm:prSet presAssocID="{FC54901A-FE60-4940-86DC-94E71732A102}" presName="hierRoot2" presStyleCnt="0">
        <dgm:presLayoutVars>
          <dgm:hierBranch val="init"/>
        </dgm:presLayoutVars>
      </dgm:prSet>
      <dgm:spPr/>
    </dgm:pt>
    <dgm:pt modelId="{FC872280-F861-4600-887D-64A0073D8E08}" type="pres">
      <dgm:prSet presAssocID="{FC54901A-FE60-4940-86DC-94E71732A102}" presName="rootComposite" presStyleCnt="0"/>
      <dgm:spPr/>
    </dgm:pt>
    <dgm:pt modelId="{B82B5852-5941-4D3F-9E77-5DE787F11636}" type="pres">
      <dgm:prSet presAssocID="{FC54901A-FE60-4940-86DC-94E71732A102}" presName="rootText" presStyleLbl="node2" presStyleIdx="2" presStyleCnt="3">
        <dgm:presLayoutVars>
          <dgm:chPref val="3"/>
        </dgm:presLayoutVars>
      </dgm:prSet>
      <dgm:spPr/>
    </dgm:pt>
    <dgm:pt modelId="{DD8892BB-614D-4B36-B59D-E780C5965C4D}" type="pres">
      <dgm:prSet presAssocID="{FC54901A-FE60-4940-86DC-94E71732A102}" presName="rootConnector" presStyleLbl="node2" presStyleIdx="2" presStyleCnt="3"/>
      <dgm:spPr/>
    </dgm:pt>
    <dgm:pt modelId="{1A33E43D-45E7-419A-9132-0AC88364E977}" type="pres">
      <dgm:prSet presAssocID="{FC54901A-FE60-4940-86DC-94E71732A102}" presName="hierChild4" presStyleCnt="0"/>
      <dgm:spPr/>
    </dgm:pt>
    <dgm:pt modelId="{7BFF9368-B6F4-4A1B-9811-CCF5D5EA676C}" type="pres">
      <dgm:prSet presAssocID="{FC54901A-FE60-4940-86DC-94E71732A102}" presName="hierChild5" presStyleCnt="0"/>
      <dgm:spPr/>
    </dgm:pt>
    <dgm:pt modelId="{95C61B39-F9DF-42FA-AE58-87D10253FE02}" type="pres">
      <dgm:prSet presAssocID="{86E180AE-6892-4A68-997C-6554EF8D68AE}" presName="Name111" presStyleLbl="parChTrans1D3" presStyleIdx="2" presStyleCnt="3"/>
      <dgm:spPr/>
    </dgm:pt>
    <dgm:pt modelId="{6E46A2EB-8186-4780-A679-030D4B05F2FB}" type="pres">
      <dgm:prSet presAssocID="{01B8C992-EF7D-42E8-BDB7-45D83B7C528C}" presName="hierRoot3" presStyleCnt="0">
        <dgm:presLayoutVars>
          <dgm:hierBranch val="init"/>
        </dgm:presLayoutVars>
      </dgm:prSet>
      <dgm:spPr/>
    </dgm:pt>
    <dgm:pt modelId="{F4D8ED71-64FE-4C90-B9CA-42E68E0F0F6D}" type="pres">
      <dgm:prSet presAssocID="{01B8C992-EF7D-42E8-BDB7-45D83B7C528C}" presName="rootComposite3" presStyleCnt="0"/>
      <dgm:spPr/>
    </dgm:pt>
    <dgm:pt modelId="{7AD84F7E-F7B4-4EF7-8334-7196729907F5}" type="pres">
      <dgm:prSet presAssocID="{01B8C992-EF7D-42E8-BDB7-45D83B7C528C}" presName="rootText3" presStyleLbl="asst2" presStyleIdx="0" presStyleCnt="2" custScaleX="138077" custScaleY="116580">
        <dgm:presLayoutVars>
          <dgm:chPref val="3"/>
        </dgm:presLayoutVars>
      </dgm:prSet>
      <dgm:spPr/>
    </dgm:pt>
    <dgm:pt modelId="{89BC04CF-B2B4-4195-91B1-659462C068CD}" type="pres">
      <dgm:prSet presAssocID="{01B8C992-EF7D-42E8-BDB7-45D83B7C528C}" presName="rootConnector3" presStyleLbl="asst2" presStyleIdx="0" presStyleCnt="2"/>
      <dgm:spPr/>
    </dgm:pt>
    <dgm:pt modelId="{4F96CF09-FCE7-451A-A24F-209A33E364BC}" type="pres">
      <dgm:prSet presAssocID="{01B8C992-EF7D-42E8-BDB7-45D83B7C528C}" presName="hierChild6" presStyleCnt="0"/>
      <dgm:spPr/>
    </dgm:pt>
    <dgm:pt modelId="{36DCFC4F-B6E4-4345-8F49-E218FF969155}" type="pres">
      <dgm:prSet presAssocID="{01B8C992-EF7D-42E8-BDB7-45D83B7C528C}" presName="hierChild7" presStyleCnt="0"/>
      <dgm:spPr/>
    </dgm:pt>
    <dgm:pt modelId="{BED6EDB7-D7AB-4504-94B5-EC3A8BD4E320}" type="pres">
      <dgm:prSet presAssocID="{E5947042-22FB-4236-800A-279AB7AE4C5A}" presName="Name111" presStyleLbl="parChTrans1D4" presStyleIdx="0" presStyleCnt="1"/>
      <dgm:spPr/>
    </dgm:pt>
    <dgm:pt modelId="{10DC2FAC-AA33-4CA4-91ED-ECD5C84D3A8C}" type="pres">
      <dgm:prSet presAssocID="{AE1CB3BB-6856-443E-BE84-F0A0F9C58601}" presName="hierRoot3" presStyleCnt="0">
        <dgm:presLayoutVars>
          <dgm:hierBranch val="init"/>
        </dgm:presLayoutVars>
      </dgm:prSet>
      <dgm:spPr/>
    </dgm:pt>
    <dgm:pt modelId="{91272E7B-DB66-48C0-BB5F-8BE46B281CBC}" type="pres">
      <dgm:prSet presAssocID="{AE1CB3BB-6856-443E-BE84-F0A0F9C58601}" presName="rootComposite3" presStyleCnt="0"/>
      <dgm:spPr/>
    </dgm:pt>
    <dgm:pt modelId="{3F4DB233-E3C1-498D-8EB2-8365BFBA1E5F}" type="pres">
      <dgm:prSet presAssocID="{AE1CB3BB-6856-443E-BE84-F0A0F9C58601}" presName="rootText3" presStyleLbl="asst2" presStyleIdx="1" presStyleCnt="2" custScaleX="130950" custScaleY="153429">
        <dgm:presLayoutVars>
          <dgm:chPref val="3"/>
        </dgm:presLayoutVars>
      </dgm:prSet>
      <dgm:spPr/>
    </dgm:pt>
    <dgm:pt modelId="{B95D53AF-E793-4EEA-A760-9CB248FBCF4F}" type="pres">
      <dgm:prSet presAssocID="{AE1CB3BB-6856-443E-BE84-F0A0F9C58601}" presName="rootConnector3" presStyleLbl="asst2" presStyleIdx="1" presStyleCnt="2"/>
      <dgm:spPr/>
    </dgm:pt>
    <dgm:pt modelId="{E5C65120-3BD8-4D52-8742-9827E67AB59B}" type="pres">
      <dgm:prSet presAssocID="{AE1CB3BB-6856-443E-BE84-F0A0F9C58601}" presName="hierChild6" presStyleCnt="0"/>
      <dgm:spPr/>
    </dgm:pt>
    <dgm:pt modelId="{4DF05A9B-5C76-4FFE-874B-B11A9BDEED54}" type="pres">
      <dgm:prSet presAssocID="{AE1CB3BB-6856-443E-BE84-F0A0F9C58601}" presName="hierChild7" presStyleCnt="0"/>
      <dgm:spPr/>
    </dgm:pt>
    <dgm:pt modelId="{19E7D24A-4621-4203-9203-8EDA2A664285}" type="pres">
      <dgm:prSet presAssocID="{208DF4F7-57CE-44B6-9103-A74052940634}" presName="hierChild3" presStyleCnt="0"/>
      <dgm:spPr/>
    </dgm:pt>
    <dgm:pt modelId="{82712EA0-C4AD-4BFB-90A7-744C750A6711}" type="pres">
      <dgm:prSet presAssocID="{CD91514E-82B2-4846-B229-69B58A50D631}" presName="Name111" presStyleLbl="parChTrans1D2" presStyleIdx="3" presStyleCnt="4"/>
      <dgm:spPr/>
    </dgm:pt>
    <dgm:pt modelId="{BCAD34EF-3279-4BE3-B048-7BE455B3EE03}" type="pres">
      <dgm:prSet presAssocID="{D0CFC237-DE5F-4D0A-9355-582BB4E6E351}" presName="hierRoot3" presStyleCnt="0">
        <dgm:presLayoutVars>
          <dgm:hierBranch/>
        </dgm:presLayoutVars>
      </dgm:prSet>
      <dgm:spPr/>
    </dgm:pt>
    <dgm:pt modelId="{33994195-6C72-4737-A95A-92AD5C98DEE7}" type="pres">
      <dgm:prSet presAssocID="{D0CFC237-DE5F-4D0A-9355-582BB4E6E351}" presName="rootComposite3" presStyleCnt="0"/>
      <dgm:spPr/>
    </dgm:pt>
    <dgm:pt modelId="{29A21479-B4C0-4E6A-B751-C95FECEE6B1A}" type="pres">
      <dgm:prSet presAssocID="{D0CFC237-DE5F-4D0A-9355-582BB4E6E351}" presName="rootText3" presStyleLbl="asst1" presStyleIdx="0" presStyleCnt="1" custScaleX="157750" custScaleY="159676">
        <dgm:presLayoutVars>
          <dgm:chPref val="3"/>
        </dgm:presLayoutVars>
      </dgm:prSet>
      <dgm:spPr/>
    </dgm:pt>
    <dgm:pt modelId="{9F504AC0-3139-4D53-9E60-40F2274782C6}" type="pres">
      <dgm:prSet presAssocID="{D0CFC237-DE5F-4D0A-9355-582BB4E6E351}" presName="rootConnector3" presStyleLbl="asst1" presStyleIdx="0" presStyleCnt="1"/>
      <dgm:spPr/>
    </dgm:pt>
    <dgm:pt modelId="{C96B50A4-CAF7-4C1E-A4B0-E23D385911C4}" type="pres">
      <dgm:prSet presAssocID="{D0CFC237-DE5F-4D0A-9355-582BB4E6E351}" presName="hierChild6" presStyleCnt="0"/>
      <dgm:spPr/>
    </dgm:pt>
    <dgm:pt modelId="{00397B57-77C9-4D29-908E-DBC617C889CA}" type="pres">
      <dgm:prSet presAssocID="{D0CFC237-DE5F-4D0A-9355-582BB4E6E351}" presName="hierChild7" presStyleCnt="0"/>
      <dgm:spPr/>
    </dgm:pt>
  </dgm:ptLst>
  <dgm:cxnLst>
    <dgm:cxn modelId="{F4782402-7A7D-4D80-90DA-29ED7DD87E93}" type="presOf" srcId="{805F2AD4-8DF9-493B-9956-3EA58D92C458}" destId="{242D8CFF-7E74-4C35-A697-E857C0527F7C}" srcOrd="0" destOrd="0" presId="urn:microsoft.com/office/officeart/2005/8/layout/orgChart1"/>
    <dgm:cxn modelId="{2F3FC103-79DB-4890-8FEE-BA6A17C02C63}" srcId="{01B8C992-EF7D-42E8-BDB7-45D83B7C528C}" destId="{AE1CB3BB-6856-443E-BE84-F0A0F9C58601}" srcOrd="0" destOrd="0" parTransId="{E5947042-22FB-4236-800A-279AB7AE4C5A}" sibTransId="{2F2B0A84-FF4D-428E-86BE-0FA8450DD287}"/>
    <dgm:cxn modelId="{1822E714-DB90-40B8-B076-29A4A610BD2F}" type="presOf" srcId="{149FA484-0FFA-4973-9B91-2F98A0366DE7}" destId="{94410499-5404-45E2-8B8C-BD2D2C29BC3F}" srcOrd="1" destOrd="0" presId="urn:microsoft.com/office/officeart/2005/8/layout/orgChart1"/>
    <dgm:cxn modelId="{20426125-D43A-48E4-9318-2CB424099543}" type="presOf" srcId="{D0CFC237-DE5F-4D0A-9355-582BB4E6E351}" destId="{29A21479-B4C0-4E6A-B751-C95FECEE6B1A}" srcOrd="0" destOrd="0" presId="urn:microsoft.com/office/officeart/2005/8/layout/orgChart1"/>
    <dgm:cxn modelId="{8E140F2D-CCE8-4FB1-AE07-C02CEB2BA594}" type="presOf" srcId="{BDDA7748-0006-4582-9BB6-A028E04DFFDA}" destId="{4816312A-9E6B-4C86-AE50-14424AA41D13}" srcOrd="1" destOrd="0" presId="urn:microsoft.com/office/officeart/2005/8/layout/orgChart1"/>
    <dgm:cxn modelId="{C5413B31-C22D-47D5-8487-57B6640DA0E0}" type="presOf" srcId="{149FA484-0FFA-4973-9B91-2F98A0366DE7}" destId="{6E535B36-CA69-444E-9593-2CC8B4579850}" srcOrd="0" destOrd="0" presId="urn:microsoft.com/office/officeart/2005/8/layout/orgChart1"/>
    <dgm:cxn modelId="{92A68036-7E23-4882-AEDB-1C9EFC504EA4}" type="presOf" srcId="{D0CFC237-DE5F-4D0A-9355-582BB4E6E351}" destId="{9F504AC0-3139-4D53-9E60-40F2274782C6}" srcOrd="1" destOrd="0" presId="urn:microsoft.com/office/officeart/2005/8/layout/orgChart1"/>
    <dgm:cxn modelId="{6D7C9437-8D7F-442B-B45D-32DC44A014A5}" type="presOf" srcId="{84EAF1C3-B43F-4196-8297-EE6C3FF3FCE9}" destId="{0B99E6E6-0A0A-4E51-AA90-F78359183473}" srcOrd="0" destOrd="0" presId="urn:microsoft.com/office/officeart/2005/8/layout/orgChart1"/>
    <dgm:cxn modelId="{61DBF23D-AC79-45BC-BC90-43533BC9B245}" srcId="{208DF4F7-57CE-44B6-9103-A74052940634}" destId="{F2D99BE6-C504-4B6A-B612-2B333ED0AE13}" srcOrd="1" destOrd="0" parTransId="{BCA2427A-4A74-4A56-A140-0B702DB6D55F}" sibTransId="{A934561C-5734-494C-9697-0E8C954F3309}"/>
    <dgm:cxn modelId="{EA90A342-7A99-478C-A6F2-EAC00E749505}" srcId="{805F2AD4-8DF9-493B-9956-3EA58D92C458}" destId="{149FA484-0FFA-4973-9B91-2F98A0366DE7}" srcOrd="0" destOrd="0" parTransId="{18F3C0CB-5BDE-4F44-B5B3-C85FC10CAF54}" sibTransId="{B8D581CB-9A08-4AE1-A0BB-96E27D855636}"/>
    <dgm:cxn modelId="{16F55A49-2D26-4478-A382-8227C51DF648}" type="presOf" srcId="{208DF4F7-57CE-44B6-9103-A74052940634}" destId="{533668FF-626D-453B-ABBE-62CC3BCCDF4F}" srcOrd="0" destOrd="0" presId="urn:microsoft.com/office/officeart/2005/8/layout/orgChart1"/>
    <dgm:cxn modelId="{6CC6C549-EEE6-4D53-8753-CC3D6D424D35}" srcId="{FC54901A-FE60-4940-86DC-94E71732A102}" destId="{01B8C992-EF7D-42E8-BDB7-45D83B7C528C}" srcOrd="0" destOrd="0" parTransId="{86E180AE-6892-4A68-997C-6554EF8D68AE}" sibTransId="{789B2650-B1B1-4875-9C75-A226A2D5D7BD}"/>
    <dgm:cxn modelId="{EB79B84D-9FE8-4564-9597-93BDBEB90B1D}" srcId="{F2D99BE6-C504-4B6A-B612-2B333ED0AE13}" destId="{BDDA7748-0006-4582-9BB6-A028E04DFFDA}" srcOrd="0" destOrd="0" parTransId="{8C9182FF-4080-4DE8-848B-3E883D2FE396}" sibTransId="{535014B3-72E5-4F0E-B31F-C0FC8C6982F2}"/>
    <dgm:cxn modelId="{DBD17052-B0B6-452F-8D4C-4055DEF171C9}" type="presOf" srcId="{8C9182FF-4080-4DE8-848B-3E883D2FE396}" destId="{9A1D01D1-C08F-4DDB-AF72-F1F9809CFDFD}" srcOrd="0" destOrd="0" presId="urn:microsoft.com/office/officeart/2005/8/layout/orgChart1"/>
    <dgm:cxn modelId="{A8ADC876-7581-44C5-B30F-C90CB0D12578}" type="presOf" srcId="{FC54901A-FE60-4940-86DC-94E71732A102}" destId="{DD8892BB-614D-4B36-B59D-E780C5965C4D}" srcOrd="1" destOrd="0" presId="urn:microsoft.com/office/officeart/2005/8/layout/orgChart1"/>
    <dgm:cxn modelId="{84E83A59-4C63-4AF0-8AC3-29CCC5095799}" srcId="{208DF4F7-57CE-44B6-9103-A74052940634}" destId="{FC54901A-FE60-4940-86DC-94E71732A102}" srcOrd="3" destOrd="0" parTransId="{84EAF1C3-B43F-4196-8297-EE6C3FF3FCE9}" sibTransId="{178D7AFA-B050-4B23-8A19-BEB626A2958C}"/>
    <dgm:cxn modelId="{02E28959-A2B8-4D2D-9528-F7EA53151861}" type="presOf" srcId="{86E180AE-6892-4A68-997C-6554EF8D68AE}" destId="{95C61B39-F9DF-42FA-AE58-87D10253FE02}" srcOrd="0" destOrd="0" presId="urn:microsoft.com/office/officeart/2005/8/layout/orgChart1"/>
    <dgm:cxn modelId="{C23D0686-7745-4979-8735-F2F7FD33043C}" type="presOf" srcId="{F2D99BE6-C504-4B6A-B612-2B333ED0AE13}" destId="{0EFB9409-8DC2-4831-8ADE-E735ED424FB3}" srcOrd="0" destOrd="0" presId="urn:microsoft.com/office/officeart/2005/8/layout/orgChart1"/>
    <dgm:cxn modelId="{032D548E-448E-41CB-90F2-4A32F2DD55C9}" type="presOf" srcId="{E5947042-22FB-4236-800A-279AB7AE4C5A}" destId="{BED6EDB7-D7AB-4504-94B5-EC3A8BD4E320}" srcOrd="0" destOrd="0" presId="urn:microsoft.com/office/officeart/2005/8/layout/orgChart1"/>
    <dgm:cxn modelId="{5BA43694-A2B7-47E3-8F16-663ECCC61586}" srcId="{6FD018CF-E52C-44D4-B2BF-0D918E39F889}" destId="{208DF4F7-57CE-44B6-9103-A74052940634}" srcOrd="0" destOrd="0" parTransId="{AA6C0CCF-1B77-4CBC-AC3F-56CE1BF3167B}" sibTransId="{94D8DFA7-9725-48CE-92CE-9B9E9BF3BA6C}"/>
    <dgm:cxn modelId="{C80AEA97-82DF-44BD-96F6-886C75BB0AA2}" type="presOf" srcId="{208DF4F7-57CE-44B6-9103-A74052940634}" destId="{4D4D1BA1-8AFC-41A9-B0CE-C6276812FD5B}" srcOrd="1" destOrd="0" presId="urn:microsoft.com/office/officeart/2005/8/layout/orgChart1"/>
    <dgm:cxn modelId="{D6E45B98-47F9-43F6-8EDF-C8687930A90E}" type="presOf" srcId="{FC54901A-FE60-4940-86DC-94E71732A102}" destId="{B82B5852-5941-4D3F-9E77-5DE787F11636}" srcOrd="0" destOrd="0" presId="urn:microsoft.com/office/officeart/2005/8/layout/orgChart1"/>
    <dgm:cxn modelId="{8DC273A5-E9DD-4112-BBED-A9ADD5B4E796}" type="presOf" srcId="{F2D99BE6-C504-4B6A-B612-2B333ED0AE13}" destId="{E9AC3D11-5039-4C1E-9D97-0B0298D5181E}" srcOrd="1" destOrd="0" presId="urn:microsoft.com/office/officeart/2005/8/layout/orgChart1"/>
    <dgm:cxn modelId="{53C8CEAD-A600-4655-ACF9-9DC659A6534A}" srcId="{208DF4F7-57CE-44B6-9103-A74052940634}" destId="{D0CFC237-DE5F-4D0A-9355-582BB4E6E351}" srcOrd="0" destOrd="0" parTransId="{CD91514E-82B2-4846-B229-69B58A50D631}" sibTransId="{D6569805-81EA-45FC-830E-6FF12267EAB1}"/>
    <dgm:cxn modelId="{A6D297B0-B494-41D0-BC95-734855D96F2D}" type="presOf" srcId="{BDDA7748-0006-4582-9BB6-A028E04DFFDA}" destId="{68837AF9-A062-44AD-9A1B-B4B9321ACCA5}" srcOrd="0" destOrd="0" presId="urn:microsoft.com/office/officeart/2005/8/layout/orgChart1"/>
    <dgm:cxn modelId="{ABAEF9C1-E0F2-472A-BEC0-4D6B328C376C}" type="presOf" srcId="{01B8C992-EF7D-42E8-BDB7-45D83B7C528C}" destId="{7AD84F7E-F7B4-4EF7-8334-7196729907F5}" srcOrd="0" destOrd="0" presId="urn:microsoft.com/office/officeart/2005/8/layout/orgChart1"/>
    <dgm:cxn modelId="{096FD6D0-9DC6-42C6-B045-387A0A6625E8}" type="presOf" srcId="{01B8C992-EF7D-42E8-BDB7-45D83B7C528C}" destId="{89BC04CF-B2B4-4195-91B1-659462C068CD}" srcOrd="1" destOrd="0" presId="urn:microsoft.com/office/officeart/2005/8/layout/orgChart1"/>
    <dgm:cxn modelId="{414DEED6-82F9-44AA-9740-C71A6C517AAF}" type="presOf" srcId="{6FD018CF-E52C-44D4-B2BF-0D918E39F889}" destId="{35E37EB7-8772-46DC-A360-6F3469355223}" srcOrd="0" destOrd="0" presId="urn:microsoft.com/office/officeart/2005/8/layout/orgChart1"/>
    <dgm:cxn modelId="{4EE375D7-FD4A-40E2-922F-E3FD26E81620}" type="presOf" srcId="{805F2AD4-8DF9-493B-9956-3EA58D92C458}" destId="{828E43F1-A601-40BF-B506-C6A05D1A467D}" srcOrd="1" destOrd="0" presId="urn:microsoft.com/office/officeart/2005/8/layout/orgChart1"/>
    <dgm:cxn modelId="{4D43BDDA-CCF6-40BA-86EF-7BBCA1BF7B7C}" type="presOf" srcId="{AE1CB3BB-6856-443E-BE84-F0A0F9C58601}" destId="{3F4DB233-E3C1-498D-8EB2-8365BFBA1E5F}" srcOrd="0" destOrd="0" presId="urn:microsoft.com/office/officeart/2005/8/layout/orgChart1"/>
    <dgm:cxn modelId="{D32F75DD-D33D-4A1D-B1F7-21F642534686}" type="presOf" srcId="{BCA2427A-4A74-4A56-A140-0B702DB6D55F}" destId="{FDC4AB39-5580-4262-B44A-94629B3D307C}" srcOrd="0" destOrd="0" presId="urn:microsoft.com/office/officeart/2005/8/layout/orgChart1"/>
    <dgm:cxn modelId="{8BA62ADF-59AA-4371-8D93-4C305E07C268}" srcId="{208DF4F7-57CE-44B6-9103-A74052940634}" destId="{805F2AD4-8DF9-493B-9956-3EA58D92C458}" srcOrd="2" destOrd="0" parTransId="{B985886C-5A80-4AA7-B08F-2194C6DF2674}" sibTransId="{DFD8AA0E-4F18-4A3D-8E3C-29322B59270F}"/>
    <dgm:cxn modelId="{38EC63EE-5FF6-4F5C-BC31-F8654CD4A3E3}" type="presOf" srcId="{AE1CB3BB-6856-443E-BE84-F0A0F9C58601}" destId="{B95D53AF-E793-4EEA-A760-9CB248FBCF4F}" srcOrd="1" destOrd="0" presId="urn:microsoft.com/office/officeart/2005/8/layout/orgChart1"/>
    <dgm:cxn modelId="{30A098F5-33DE-4729-80FB-B1FD90A7A21C}" type="presOf" srcId="{18F3C0CB-5BDE-4F44-B5B3-C85FC10CAF54}" destId="{7CA93EAE-8F09-49F0-B00F-F02416384D5D}" srcOrd="0" destOrd="0" presId="urn:microsoft.com/office/officeart/2005/8/layout/orgChart1"/>
    <dgm:cxn modelId="{817A12FA-36A9-4CD7-B656-700E05F909D1}" type="presOf" srcId="{B985886C-5A80-4AA7-B08F-2194C6DF2674}" destId="{AAD56152-B290-4E76-A032-27DFC9B1785B}" srcOrd="0" destOrd="0" presId="urn:microsoft.com/office/officeart/2005/8/layout/orgChart1"/>
    <dgm:cxn modelId="{A40E83FE-9D49-4670-8B18-50EA573D44F5}" type="presOf" srcId="{CD91514E-82B2-4846-B229-69B58A50D631}" destId="{82712EA0-C4AD-4BFB-90A7-744C750A6711}" srcOrd="0" destOrd="0" presId="urn:microsoft.com/office/officeart/2005/8/layout/orgChart1"/>
    <dgm:cxn modelId="{0A13E2B6-BD3F-4E0A-953F-19967D77A0DF}" type="presParOf" srcId="{35E37EB7-8772-46DC-A360-6F3469355223}" destId="{56E62D73-DA31-47F3-A897-F7D1BB08EE80}" srcOrd="0" destOrd="0" presId="urn:microsoft.com/office/officeart/2005/8/layout/orgChart1"/>
    <dgm:cxn modelId="{C6ECE469-D493-4676-8E72-909DC9A20318}" type="presParOf" srcId="{56E62D73-DA31-47F3-A897-F7D1BB08EE80}" destId="{B4CED17E-6376-48F2-B6C2-8203FD31DC2E}" srcOrd="0" destOrd="0" presId="urn:microsoft.com/office/officeart/2005/8/layout/orgChart1"/>
    <dgm:cxn modelId="{6A95DBA2-F730-4E8D-86CE-5DA8078D14D3}" type="presParOf" srcId="{B4CED17E-6376-48F2-B6C2-8203FD31DC2E}" destId="{533668FF-626D-453B-ABBE-62CC3BCCDF4F}" srcOrd="0" destOrd="0" presId="urn:microsoft.com/office/officeart/2005/8/layout/orgChart1"/>
    <dgm:cxn modelId="{8E020702-6F2A-4089-B85B-431F3808D01D}" type="presParOf" srcId="{B4CED17E-6376-48F2-B6C2-8203FD31DC2E}" destId="{4D4D1BA1-8AFC-41A9-B0CE-C6276812FD5B}" srcOrd="1" destOrd="0" presId="urn:microsoft.com/office/officeart/2005/8/layout/orgChart1"/>
    <dgm:cxn modelId="{D35261CF-2249-417C-9D78-A365ADC14698}" type="presParOf" srcId="{56E62D73-DA31-47F3-A897-F7D1BB08EE80}" destId="{BC231D88-47BB-4284-ACD3-11355C6353FA}" srcOrd="1" destOrd="0" presId="urn:microsoft.com/office/officeart/2005/8/layout/orgChart1"/>
    <dgm:cxn modelId="{6DA5C06E-F4C7-43D7-9F0F-5330DD935144}" type="presParOf" srcId="{BC231D88-47BB-4284-ACD3-11355C6353FA}" destId="{FDC4AB39-5580-4262-B44A-94629B3D307C}" srcOrd="0" destOrd="0" presId="urn:microsoft.com/office/officeart/2005/8/layout/orgChart1"/>
    <dgm:cxn modelId="{DFE9F5CB-6092-4A16-8BED-8F19F4367270}" type="presParOf" srcId="{BC231D88-47BB-4284-ACD3-11355C6353FA}" destId="{5D53ACEB-9770-47C0-98C2-4BE4F29CB1CA}" srcOrd="1" destOrd="0" presId="urn:microsoft.com/office/officeart/2005/8/layout/orgChart1"/>
    <dgm:cxn modelId="{B7FADB28-9477-486C-B287-49585BCA3014}" type="presParOf" srcId="{5D53ACEB-9770-47C0-98C2-4BE4F29CB1CA}" destId="{65E97E19-FDA0-4FC3-A164-F4FE8CDDF44D}" srcOrd="0" destOrd="0" presId="urn:microsoft.com/office/officeart/2005/8/layout/orgChart1"/>
    <dgm:cxn modelId="{B6FCD75C-508D-416A-9B09-0E9F4A2D0716}" type="presParOf" srcId="{65E97E19-FDA0-4FC3-A164-F4FE8CDDF44D}" destId="{0EFB9409-8DC2-4831-8ADE-E735ED424FB3}" srcOrd="0" destOrd="0" presId="urn:microsoft.com/office/officeart/2005/8/layout/orgChart1"/>
    <dgm:cxn modelId="{F60315B5-A987-498C-89D8-EE68CFF5341C}" type="presParOf" srcId="{65E97E19-FDA0-4FC3-A164-F4FE8CDDF44D}" destId="{E9AC3D11-5039-4C1E-9D97-0B0298D5181E}" srcOrd="1" destOrd="0" presId="urn:microsoft.com/office/officeart/2005/8/layout/orgChart1"/>
    <dgm:cxn modelId="{DC6E44FC-86B7-4DE4-8582-F01143C9D931}" type="presParOf" srcId="{5D53ACEB-9770-47C0-98C2-4BE4F29CB1CA}" destId="{A665BDAF-9DFA-430A-91BE-B1A74E3E0A33}" srcOrd="1" destOrd="0" presId="urn:microsoft.com/office/officeart/2005/8/layout/orgChart1"/>
    <dgm:cxn modelId="{9FCE20DF-A3AC-427E-806B-771EC44E6E1C}" type="presParOf" srcId="{A665BDAF-9DFA-430A-91BE-B1A74E3E0A33}" destId="{9A1D01D1-C08F-4DDB-AF72-F1F9809CFDFD}" srcOrd="0" destOrd="0" presId="urn:microsoft.com/office/officeart/2005/8/layout/orgChart1"/>
    <dgm:cxn modelId="{18570F01-612D-400A-AA9E-195B8B5B20E3}" type="presParOf" srcId="{A665BDAF-9DFA-430A-91BE-B1A74E3E0A33}" destId="{15A90078-5600-4A31-BF07-9CEAE5590D03}" srcOrd="1" destOrd="0" presId="urn:microsoft.com/office/officeart/2005/8/layout/orgChart1"/>
    <dgm:cxn modelId="{427B9309-1129-4484-B8A8-2F11C04A8843}" type="presParOf" srcId="{15A90078-5600-4A31-BF07-9CEAE5590D03}" destId="{CFE30F52-D373-475B-A396-9EE68792C42E}" srcOrd="0" destOrd="0" presId="urn:microsoft.com/office/officeart/2005/8/layout/orgChart1"/>
    <dgm:cxn modelId="{B34BA164-158E-44A2-B67B-F125A6397846}" type="presParOf" srcId="{CFE30F52-D373-475B-A396-9EE68792C42E}" destId="{68837AF9-A062-44AD-9A1B-B4B9321ACCA5}" srcOrd="0" destOrd="0" presId="urn:microsoft.com/office/officeart/2005/8/layout/orgChart1"/>
    <dgm:cxn modelId="{41805AD4-E3FA-4227-A22C-79A59E5A09D0}" type="presParOf" srcId="{CFE30F52-D373-475B-A396-9EE68792C42E}" destId="{4816312A-9E6B-4C86-AE50-14424AA41D13}" srcOrd="1" destOrd="0" presId="urn:microsoft.com/office/officeart/2005/8/layout/orgChart1"/>
    <dgm:cxn modelId="{0026C65D-B8A2-4188-A0BE-EB26EFD148DD}" type="presParOf" srcId="{15A90078-5600-4A31-BF07-9CEAE5590D03}" destId="{3206A4B8-3661-4A1D-8193-E08B59DBCA39}" srcOrd="1" destOrd="0" presId="urn:microsoft.com/office/officeart/2005/8/layout/orgChart1"/>
    <dgm:cxn modelId="{FCE3D531-8C12-45AB-AF96-BA75380238FC}" type="presParOf" srcId="{15A90078-5600-4A31-BF07-9CEAE5590D03}" destId="{5E675639-FC78-4AC2-B9B7-E0E62985639F}" srcOrd="2" destOrd="0" presId="urn:microsoft.com/office/officeart/2005/8/layout/orgChart1"/>
    <dgm:cxn modelId="{EB508DE9-CF43-4BB1-B066-6482A94A2E1E}" type="presParOf" srcId="{5D53ACEB-9770-47C0-98C2-4BE4F29CB1CA}" destId="{05646FCD-D011-4AA8-B9EE-ACA6701FFA71}" srcOrd="2" destOrd="0" presId="urn:microsoft.com/office/officeart/2005/8/layout/orgChart1"/>
    <dgm:cxn modelId="{F0BFEB1D-1737-4C7A-A152-28C5D9213111}" type="presParOf" srcId="{BC231D88-47BB-4284-ACD3-11355C6353FA}" destId="{AAD56152-B290-4E76-A032-27DFC9B1785B}" srcOrd="2" destOrd="0" presId="urn:microsoft.com/office/officeart/2005/8/layout/orgChart1"/>
    <dgm:cxn modelId="{88CBE00D-F824-4DCB-B24B-74EC5153C546}" type="presParOf" srcId="{BC231D88-47BB-4284-ACD3-11355C6353FA}" destId="{D2F60067-11BA-4816-8673-89720D320255}" srcOrd="3" destOrd="0" presId="urn:microsoft.com/office/officeart/2005/8/layout/orgChart1"/>
    <dgm:cxn modelId="{220BADDB-5F4E-43C6-8FC8-113E524C384E}" type="presParOf" srcId="{D2F60067-11BA-4816-8673-89720D320255}" destId="{D6362118-2942-4206-AFF3-B6A6F0EF7DCF}" srcOrd="0" destOrd="0" presId="urn:microsoft.com/office/officeart/2005/8/layout/orgChart1"/>
    <dgm:cxn modelId="{DF30346F-67DB-47C0-ABDB-4A098BE59BC2}" type="presParOf" srcId="{D6362118-2942-4206-AFF3-B6A6F0EF7DCF}" destId="{242D8CFF-7E74-4C35-A697-E857C0527F7C}" srcOrd="0" destOrd="0" presId="urn:microsoft.com/office/officeart/2005/8/layout/orgChart1"/>
    <dgm:cxn modelId="{94E9524D-47E8-4735-945E-451100C7617A}" type="presParOf" srcId="{D6362118-2942-4206-AFF3-B6A6F0EF7DCF}" destId="{828E43F1-A601-40BF-B506-C6A05D1A467D}" srcOrd="1" destOrd="0" presId="urn:microsoft.com/office/officeart/2005/8/layout/orgChart1"/>
    <dgm:cxn modelId="{10B8323B-5F8E-4F7F-AF7E-C519A88D286A}" type="presParOf" srcId="{D2F60067-11BA-4816-8673-89720D320255}" destId="{175299EF-0929-4797-B9FB-ADCE32982A25}" srcOrd="1" destOrd="0" presId="urn:microsoft.com/office/officeart/2005/8/layout/orgChart1"/>
    <dgm:cxn modelId="{EF28B03D-C203-41CD-BA70-88C724035399}" type="presParOf" srcId="{175299EF-0929-4797-B9FB-ADCE32982A25}" destId="{7CA93EAE-8F09-49F0-B00F-F02416384D5D}" srcOrd="0" destOrd="0" presId="urn:microsoft.com/office/officeart/2005/8/layout/orgChart1"/>
    <dgm:cxn modelId="{AA90E74E-B996-47DA-B3E8-5AEFCB9F73ED}" type="presParOf" srcId="{175299EF-0929-4797-B9FB-ADCE32982A25}" destId="{E08FC955-0C2A-4862-9E6D-B96B9FEBA365}" srcOrd="1" destOrd="0" presId="urn:microsoft.com/office/officeart/2005/8/layout/orgChart1"/>
    <dgm:cxn modelId="{E921A507-66F9-4D07-B37F-90D121E824EC}" type="presParOf" srcId="{E08FC955-0C2A-4862-9E6D-B96B9FEBA365}" destId="{671984E7-9D56-4CE9-9E8E-89F274C05559}" srcOrd="0" destOrd="0" presId="urn:microsoft.com/office/officeart/2005/8/layout/orgChart1"/>
    <dgm:cxn modelId="{B5EE6D7E-4564-4B8F-8B45-3F8F5841B2B1}" type="presParOf" srcId="{671984E7-9D56-4CE9-9E8E-89F274C05559}" destId="{6E535B36-CA69-444E-9593-2CC8B4579850}" srcOrd="0" destOrd="0" presId="urn:microsoft.com/office/officeart/2005/8/layout/orgChart1"/>
    <dgm:cxn modelId="{5044CF7E-A60B-4761-A899-05B2D663CCDE}" type="presParOf" srcId="{671984E7-9D56-4CE9-9E8E-89F274C05559}" destId="{94410499-5404-45E2-8B8C-BD2D2C29BC3F}" srcOrd="1" destOrd="0" presId="urn:microsoft.com/office/officeart/2005/8/layout/orgChart1"/>
    <dgm:cxn modelId="{D3CF080D-6E2D-4DA4-A05E-DA09255AE332}" type="presParOf" srcId="{E08FC955-0C2A-4862-9E6D-B96B9FEBA365}" destId="{3F85941D-998B-4229-9E17-C2C4B13D7A00}" srcOrd="1" destOrd="0" presId="urn:microsoft.com/office/officeart/2005/8/layout/orgChart1"/>
    <dgm:cxn modelId="{FA3A84DD-C817-4292-9741-F2591B7F1BAD}" type="presParOf" srcId="{E08FC955-0C2A-4862-9E6D-B96B9FEBA365}" destId="{B25A11C3-2819-4C48-A80B-7B8D9526B44B}" srcOrd="2" destOrd="0" presId="urn:microsoft.com/office/officeart/2005/8/layout/orgChart1"/>
    <dgm:cxn modelId="{2D7D2333-EB70-45FA-9E81-9D580217CAE9}" type="presParOf" srcId="{D2F60067-11BA-4816-8673-89720D320255}" destId="{3448A790-8294-4011-8232-A2D29A1D5FAD}" srcOrd="2" destOrd="0" presId="urn:microsoft.com/office/officeart/2005/8/layout/orgChart1"/>
    <dgm:cxn modelId="{4D5340A6-5363-4F45-9008-9012A921364B}" type="presParOf" srcId="{BC231D88-47BB-4284-ACD3-11355C6353FA}" destId="{0B99E6E6-0A0A-4E51-AA90-F78359183473}" srcOrd="4" destOrd="0" presId="urn:microsoft.com/office/officeart/2005/8/layout/orgChart1"/>
    <dgm:cxn modelId="{659C811E-30F4-45D4-B618-1E5476528D10}" type="presParOf" srcId="{BC231D88-47BB-4284-ACD3-11355C6353FA}" destId="{29C9DDAD-1A91-4A2F-8741-41AB2744EE5B}" srcOrd="5" destOrd="0" presId="urn:microsoft.com/office/officeart/2005/8/layout/orgChart1"/>
    <dgm:cxn modelId="{FBE599CC-44A5-4949-852D-1D27FA164966}" type="presParOf" srcId="{29C9DDAD-1A91-4A2F-8741-41AB2744EE5B}" destId="{FC872280-F861-4600-887D-64A0073D8E08}" srcOrd="0" destOrd="0" presId="urn:microsoft.com/office/officeart/2005/8/layout/orgChart1"/>
    <dgm:cxn modelId="{69883D70-35D0-4F15-A595-0C9FBB0A166E}" type="presParOf" srcId="{FC872280-F861-4600-887D-64A0073D8E08}" destId="{B82B5852-5941-4D3F-9E77-5DE787F11636}" srcOrd="0" destOrd="0" presId="urn:microsoft.com/office/officeart/2005/8/layout/orgChart1"/>
    <dgm:cxn modelId="{12E78E5F-AFAA-4BEF-B549-3F48473AF5DB}" type="presParOf" srcId="{FC872280-F861-4600-887D-64A0073D8E08}" destId="{DD8892BB-614D-4B36-B59D-E780C5965C4D}" srcOrd="1" destOrd="0" presId="urn:microsoft.com/office/officeart/2005/8/layout/orgChart1"/>
    <dgm:cxn modelId="{BFB29445-EF16-4479-B7D0-A6D0D1C220D7}" type="presParOf" srcId="{29C9DDAD-1A91-4A2F-8741-41AB2744EE5B}" destId="{1A33E43D-45E7-419A-9132-0AC88364E977}" srcOrd="1" destOrd="0" presId="urn:microsoft.com/office/officeart/2005/8/layout/orgChart1"/>
    <dgm:cxn modelId="{7E607A5A-0015-4799-88E2-F42835E75562}" type="presParOf" srcId="{29C9DDAD-1A91-4A2F-8741-41AB2744EE5B}" destId="{7BFF9368-B6F4-4A1B-9811-CCF5D5EA676C}" srcOrd="2" destOrd="0" presId="urn:microsoft.com/office/officeart/2005/8/layout/orgChart1"/>
    <dgm:cxn modelId="{23D33657-BAF2-4992-ABF4-38D6607EAFB6}" type="presParOf" srcId="{7BFF9368-B6F4-4A1B-9811-CCF5D5EA676C}" destId="{95C61B39-F9DF-42FA-AE58-87D10253FE02}" srcOrd="0" destOrd="0" presId="urn:microsoft.com/office/officeart/2005/8/layout/orgChart1"/>
    <dgm:cxn modelId="{96C19CE6-8135-4088-AD04-E7375043C2BD}" type="presParOf" srcId="{7BFF9368-B6F4-4A1B-9811-CCF5D5EA676C}" destId="{6E46A2EB-8186-4780-A679-030D4B05F2FB}" srcOrd="1" destOrd="0" presId="urn:microsoft.com/office/officeart/2005/8/layout/orgChart1"/>
    <dgm:cxn modelId="{65BC5BCE-E56B-48AC-8EC8-BBC4062767FD}" type="presParOf" srcId="{6E46A2EB-8186-4780-A679-030D4B05F2FB}" destId="{F4D8ED71-64FE-4C90-B9CA-42E68E0F0F6D}" srcOrd="0" destOrd="0" presId="urn:microsoft.com/office/officeart/2005/8/layout/orgChart1"/>
    <dgm:cxn modelId="{31DB0DEF-5E75-4FB1-AAEF-0927C6EB77D0}" type="presParOf" srcId="{F4D8ED71-64FE-4C90-B9CA-42E68E0F0F6D}" destId="{7AD84F7E-F7B4-4EF7-8334-7196729907F5}" srcOrd="0" destOrd="0" presId="urn:microsoft.com/office/officeart/2005/8/layout/orgChart1"/>
    <dgm:cxn modelId="{B0BD04E2-7B9C-477B-A9FC-B114A5699FA7}" type="presParOf" srcId="{F4D8ED71-64FE-4C90-B9CA-42E68E0F0F6D}" destId="{89BC04CF-B2B4-4195-91B1-659462C068CD}" srcOrd="1" destOrd="0" presId="urn:microsoft.com/office/officeart/2005/8/layout/orgChart1"/>
    <dgm:cxn modelId="{B72B6073-5769-497D-98B8-B87B297182BB}" type="presParOf" srcId="{6E46A2EB-8186-4780-A679-030D4B05F2FB}" destId="{4F96CF09-FCE7-451A-A24F-209A33E364BC}" srcOrd="1" destOrd="0" presId="urn:microsoft.com/office/officeart/2005/8/layout/orgChart1"/>
    <dgm:cxn modelId="{4229A9CF-B4EE-486A-BB5B-D05D945A7FE7}" type="presParOf" srcId="{6E46A2EB-8186-4780-A679-030D4B05F2FB}" destId="{36DCFC4F-B6E4-4345-8F49-E218FF969155}" srcOrd="2" destOrd="0" presId="urn:microsoft.com/office/officeart/2005/8/layout/orgChart1"/>
    <dgm:cxn modelId="{7BAE34CF-3C06-4203-8FF6-823ABAC15C4B}" type="presParOf" srcId="{36DCFC4F-B6E4-4345-8F49-E218FF969155}" destId="{BED6EDB7-D7AB-4504-94B5-EC3A8BD4E320}" srcOrd="0" destOrd="0" presId="urn:microsoft.com/office/officeart/2005/8/layout/orgChart1"/>
    <dgm:cxn modelId="{4FDA507A-8E6B-468A-979A-25BC42118F34}" type="presParOf" srcId="{36DCFC4F-B6E4-4345-8F49-E218FF969155}" destId="{10DC2FAC-AA33-4CA4-91ED-ECD5C84D3A8C}" srcOrd="1" destOrd="0" presId="urn:microsoft.com/office/officeart/2005/8/layout/orgChart1"/>
    <dgm:cxn modelId="{2124DBBF-A2CB-4079-8558-249495093664}" type="presParOf" srcId="{10DC2FAC-AA33-4CA4-91ED-ECD5C84D3A8C}" destId="{91272E7B-DB66-48C0-BB5F-8BE46B281CBC}" srcOrd="0" destOrd="0" presId="urn:microsoft.com/office/officeart/2005/8/layout/orgChart1"/>
    <dgm:cxn modelId="{E81BC24B-902E-4552-B859-1856F60111CA}" type="presParOf" srcId="{91272E7B-DB66-48C0-BB5F-8BE46B281CBC}" destId="{3F4DB233-E3C1-498D-8EB2-8365BFBA1E5F}" srcOrd="0" destOrd="0" presId="urn:microsoft.com/office/officeart/2005/8/layout/orgChart1"/>
    <dgm:cxn modelId="{37C9BFBD-A57E-4770-A8F3-7741841D53E7}" type="presParOf" srcId="{91272E7B-DB66-48C0-BB5F-8BE46B281CBC}" destId="{B95D53AF-E793-4EEA-A760-9CB248FBCF4F}" srcOrd="1" destOrd="0" presId="urn:microsoft.com/office/officeart/2005/8/layout/orgChart1"/>
    <dgm:cxn modelId="{AF44D391-4D9C-46B9-8916-01C28A346547}" type="presParOf" srcId="{10DC2FAC-AA33-4CA4-91ED-ECD5C84D3A8C}" destId="{E5C65120-3BD8-4D52-8742-9827E67AB59B}" srcOrd="1" destOrd="0" presId="urn:microsoft.com/office/officeart/2005/8/layout/orgChart1"/>
    <dgm:cxn modelId="{D833634B-1D40-4C7E-BFAC-7A4C0C3C858F}" type="presParOf" srcId="{10DC2FAC-AA33-4CA4-91ED-ECD5C84D3A8C}" destId="{4DF05A9B-5C76-4FFE-874B-B11A9BDEED54}" srcOrd="2" destOrd="0" presId="urn:microsoft.com/office/officeart/2005/8/layout/orgChart1"/>
    <dgm:cxn modelId="{0F431207-CEF6-4ED0-96F0-6B036C3F13B5}" type="presParOf" srcId="{56E62D73-DA31-47F3-A897-F7D1BB08EE80}" destId="{19E7D24A-4621-4203-9203-8EDA2A664285}" srcOrd="2" destOrd="0" presId="urn:microsoft.com/office/officeart/2005/8/layout/orgChart1"/>
    <dgm:cxn modelId="{264DEF58-C29B-4A48-9A5C-F19F3AEB47E4}" type="presParOf" srcId="{19E7D24A-4621-4203-9203-8EDA2A664285}" destId="{82712EA0-C4AD-4BFB-90A7-744C750A6711}" srcOrd="0" destOrd="0" presId="urn:microsoft.com/office/officeart/2005/8/layout/orgChart1"/>
    <dgm:cxn modelId="{8B263B51-F085-4DDD-93A2-48C0D7904CA7}" type="presParOf" srcId="{19E7D24A-4621-4203-9203-8EDA2A664285}" destId="{BCAD34EF-3279-4BE3-B048-7BE455B3EE03}" srcOrd="1" destOrd="0" presId="urn:microsoft.com/office/officeart/2005/8/layout/orgChart1"/>
    <dgm:cxn modelId="{49AE657B-EDCF-4C1E-884C-59D65ED84172}" type="presParOf" srcId="{BCAD34EF-3279-4BE3-B048-7BE455B3EE03}" destId="{33994195-6C72-4737-A95A-92AD5C98DEE7}" srcOrd="0" destOrd="0" presId="urn:microsoft.com/office/officeart/2005/8/layout/orgChart1"/>
    <dgm:cxn modelId="{3A64A450-E943-4938-89B5-1EA33EFF19E4}" type="presParOf" srcId="{33994195-6C72-4737-A95A-92AD5C98DEE7}" destId="{29A21479-B4C0-4E6A-B751-C95FECEE6B1A}" srcOrd="0" destOrd="0" presId="urn:microsoft.com/office/officeart/2005/8/layout/orgChart1"/>
    <dgm:cxn modelId="{19CF6C6D-FA18-446F-9805-36E04A0EF423}" type="presParOf" srcId="{33994195-6C72-4737-A95A-92AD5C98DEE7}" destId="{9F504AC0-3139-4D53-9E60-40F2274782C6}" srcOrd="1" destOrd="0" presId="urn:microsoft.com/office/officeart/2005/8/layout/orgChart1"/>
    <dgm:cxn modelId="{A802E6AF-339D-468D-982E-8CD0DE1335EA}" type="presParOf" srcId="{BCAD34EF-3279-4BE3-B048-7BE455B3EE03}" destId="{C96B50A4-CAF7-4C1E-A4B0-E23D385911C4}" srcOrd="1" destOrd="0" presId="urn:microsoft.com/office/officeart/2005/8/layout/orgChart1"/>
    <dgm:cxn modelId="{5EE6EC77-5B82-4651-B071-65E8CCED5D7A}" type="presParOf" srcId="{BCAD34EF-3279-4BE3-B048-7BE455B3EE03}" destId="{00397B57-77C9-4D29-908E-DBC617C889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BE9CD-2D30-4B0B-A46A-C11B6C736245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Re-address the advantage of novelty, portability, flexibility and Scalability</a:t>
          </a:r>
        </a:p>
      </dsp:txBody>
      <dsp:txXfrm>
        <a:off x="0" y="2626263"/>
        <a:ext cx="10515600" cy="930480"/>
      </dsp:txXfrm>
    </dsp:sp>
    <dsp:sp modelId="{436EE5FB-68CC-4EA9-BA17-90842198B3E9}">
      <dsp:nvSpPr>
        <dsp:cNvPr id="0" name=""/>
        <dsp:cNvSpPr/>
      </dsp:nvSpPr>
      <dsp:spPr>
        <a:xfrm>
          <a:off x="0" y="3522281"/>
          <a:ext cx="2628899" cy="79263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Novelty: First fully functional package for environmental analysis based on python</a:t>
          </a:r>
        </a:p>
      </dsp:txBody>
      <dsp:txXfrm>
        <a:off x="0" y="3522281"/>
        <a:ext cx="2628899" cy="792631"/>
      </dsp:txXfrm>
    </dsp:sp>
    <dsp:sp modelId="{E308BE6E-C8B3-496B-8A6C-28A71AACD067}">
      <dsp:nvSpPr>
        <dsp:cNvPr id="0" name=""/>
        <dsp:cNvSpPr/>
      </dsp:nvSpPr>
      <dsp:spPr>
        <a:xfrm>
          <a:off x="2628900" y="3522281"/>
          <a:ext cx="2628899" cy="792631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Portability: unlimited external resource usage rather than workstation in lab </a:t>
          </a:r>
        </a:p>
      </dsp:txBody>
      <dsp:txXfrm>
        <a:off x="2628900" y="3522281"/>
        <a:ext cx="2628899" cy="792631"/>
      </dsp:txXfrm>
    </dsp:sp>
    <dsp:sp modelId="{DC1B579D-D0B7-4057-B59D-C48114D8C022}">
      <dsp:nvSpPr>
        <dsp:cNvPr id="0" name=""/>
        <dsp:cNvSpPr/>
      </dsp:nvSpPr>
      <dsp:spPr>
        <a:xfrm>
          <a:off x="5257800" y="3522281"/>
          <a:ext cx="2628899" cy="792631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Flexibility: user can reprint result by different settings immediately</a:t>
          </a:r>
        </a:p>
      </dsp:txBody>
      <dsp:txXfrm>
        <a:off x="5257800" y="3522281"/>
        <a:ext cx="2628899" cy="792631"/>
      </dsp:txXfrm>
    </dsp:sp>
    <dsp:sp modelId="{1F1DBE36-E9E9-43BC-82E2-0F3EB69DACE2}">
      <dsp:nvSpPr>
        <dsp:cNvPr id="0" name=""/>
        <dsp:cNvSpPr/>
      </dsp:nvSpPr>
      <dsp:spPr>
        <a:xfrm>
          <a:off x="7886700" y="3522281"/>
          <a:ext cx="2628899" cy="792631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Scalability: Modularized set up for future development</a:t>
          </a:r>
        </a:p>
      </dsp:txBody>
      <dsp:txXfrm>
        <a:off x="7886700" y="3522281"/>
        <a:ext cx="2628899" cy="792631"/>
      </dsp:txXfrm>
    </dsp:sp>
    <dsp:sp modelId="{244B1B19-F15A-4C45-AB2E-E57B8BFB49ED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Verify it is functional as other tools: solid start</a:t>
          </a:r>
        </a:p>
      </dsp:txBody>
      <dsp:txXfrm rot="10800000">
        <a:off x="0" y="1962"/>
        <a:ext cx="10515600" cy="17219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12EA0-C4AD-4BFB-90A7-744C750A6711}">
      <dsp:nvSpPr>
        <dsp:cNvPr id="0" name=""/>
        <dsp:cNvSpPr/>
      </dsp:nvSpPr>
      <dsp:spPr>
        <a:xfrm>
          <a:off x="3400710" y="1085840"/>
          <a:ext cx="164656" cy="955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05"/>
              </a:lnTo>
              <a:lnTo>
                <a:pt x="164656" y="95530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D6EDB7-D7AB-4504-94B5-EC3A8BD4E320}">
      <dsp:nvSpPr>
        <dsp:cNvPr id="0" name=""/>
        <dsp:cNvSpPr/>
      </dsp:nvSpPr>
      <dsp:spPr>
        <a:xfrm>
          <a:off x="2037220" y="5023921"/>
          <a:ext cx="164656" cy="930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814"/>
              </a:lnTo>
              <a:lnTo>
                <a:pt x="164656" y="9308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61B39-F9DF-42FA-AE58-87D10253FE02}">
      <dsp:nvSpPr>
        <dsp:cNvPr id="0" name=""/>
        <dsp:cNvSpPr/>
      </dsp:nvSpPr>
      <dsp:spPr>
        <a:xfrm>
          <a:off x="789932" y="3780529"/>
          <a:ext cx="164656" cy="786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6352"/>
              </a:lnTo>
              <a:lnTo>
                <a:pt x="164656" y="7863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9E6E6-0A0A-4E51-AA90-F78359183473}">
      <dsp:nvSpPr>
        <dsp:cNvPr id="0" name=""/>
        <dsp:cNvSpPr/>
      </dsp:nvSpPr>
      <dsp:spPr>
        <a:xfrm>
          <a:off x="789932" y="1085840"/>
          <a:ext cx="2610777" cy="1910611"/>
        </a:xfrm>
        <a:custGeom>
          <a:avLst/>
          <a:gdLst/>
          <a:ahLst/>
          <a:cxnLst/>
          <a:rect l="0" t="0" r="0" b="0"/>
          <a:pathLst>
            <a:path>
              <a:moveTo>
                <a:pt x="2610777" y="0"/>
              </a:moveTo>
              <a:lnTo>
                <a:pt x="2610777" y="1745954"/>
              </a:lnTo>
              <a:lnTo>
                <a:pt x="0" y="1745954"/>
              </a:lnTo>
              <a:lnTo>
                <a:pt x="0" y="191061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93EAE-8F09-49F0-B00F-F02416384D5D}">
      <dsp:nvSpPr>
        <dsp:cNvPr id="0" name=""/>
        <dsp:cNvSpPr/>
      </dsp:nvSpPr>
      <dsp:spPr>
        <a:xfrm>
          <a:off x="3213942" y="3780529"/>
          <a:ext cx="235223" cy="813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3630"/>
              </a:lnTo>
              <a:lnTo>
                <a:pt x="235223" y="81363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56152-B290-4E76-A032-27DFC9B1785B}">
      <dsp:nvSpPr>
        <dsp:cNvPr id="0" name=""/>
        <dsp:cNvSpPr/>
      </dsp:nvSpPr>
      <dsp:spPr>
        <a:xfrm>
          <a:off x="3400710" y="1085840"/>
          <a:ext cx="440495" cy="1910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954"/>
              </a:lnTo>
              <a:lnTo>
                <a:pt x="440495" y="1745954"/>
              </a:lnTo>
              <a:lnTo>
                <a:pt x="440495" y="191061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D01D1-C08F-4DDB-AF72-F1F9809CFDFD}">
      <dsp:nvSpPr>
        <dsp:cNvPr id="0" name=""/>
        <dsp:cNvSpPr/>
      </dsp:nvSpPr>
      <dsp:spPr>
        <a:xfrm>
          <a:off x="5384224" y="3780529"/>
          <a:ext cx="235223" cy="880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0143"/>
              </a:lnTo>
              <a:lnTo>
                <a:pt x="235223" y="88014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4AB39-5580-4262-B44A-94629B3D307C}">
      <dsp:nvSpPr>
        <dsp:cNvPr id="0" name=""/>
        <dsp:cNvSpPr/>
      </dsp:nvSpPr>
      <dsp:spPr>
        <a:xfrm>
          <a:off x="3400710" y="1085840"/>
          <a:ext cx="2610777" cy="1910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954"/>
              </a:lnTo>
              <a:lnTo>
                <a:pt x="2610777" y="1745954"/>
              </a:lnTo>
              <a:lnTo>
                <a:pt x="2610777" y="191061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668FF-626D-453B-ABBE-62CC3BCCDF4F}">
      <dsp:nvSpPr>
        <dsp:cNvPr id="0" name=""/>
        <dsp:cNvSpPr/>
      </dsp:nvSpPr>
      <dsp:spPr>
        <a:xfrm>
          <a:off x="2616631" y="301761"/>
          <a:ext cx="1568157" cy="7840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Dilution series from Tire extract</a:t>
          </a:r>
          <a:endParaRPr lang="zh-CN" altLang="en-US" sz="1400" kern="1200" dirty="0"/>
        </a:p>
      </dsp:txBody>
      <dsp:txXfrm>
        <a:off x="2616631" y="301761"/>
        <a:ext cx="1568157" cy="784078"/>
      </dsp:txXfrm>
    </dsp:sp>
    <dsp:sp modelId="{0EFB9409-8DC2-4831-8ADE-E735ED424FB3}">
      <dsp:nvSpPr>
        <dsp:cNvPr id="0" name=""/>
        <dsp:cNvSpPr/>
      </dsp:nvSpPr>
      <dsp:spPr>
        <a:xfrm>
          <a:off x="5227409" y="2996451"/>
          <a:ext cx="1568157" cy="7840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Extended work: alignment</a:t>
          </a:r>
          <a:endParaRPr lang="zh-CN" altLang="en-US" sz="1400" kern="1200" dirty="0"/>
        </a:p>
      </dsp:txBody>
      <dsp:txXfrm>
        <a:off x="5227409" y="2996451"/>
        <a:ext cx="1568157" cy="784078"/>
      </dsp:txXfrm>
    </dsp:sp>
    <dsp:sp modelId="{68837AF9-A062-44AD-9A1B-B4B9321ACCA5}">
      <dsp:nvSpPr>
        <dsp:cNvPr id="0" name=""/>
        <dsp:cNvSpPr/>
      </dsp:nvSpPr>
      <dsp:spPr>
        <a:xfrm>
          <a:off x="5619448" y="4109842"/>
          <a:ext cx="2329089" cy="11016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rgbClr val="FF0000"/>
              </a:solidFill>
            </a:rPr>
            <a:t>If the fingerprint is in different shape/position, can we still find it? </a:t>
          </a:r>
          <a:r>
            <a:rPr lang="en-US" altLang="zh-CN" sz="1400" kern="1200" dirty="0"/>
            <a:t>If we can, then how can we reshape it back?</a:t>
          </a:r>
          <a:endParaRPr lang="zh-CN" altLang="en-US" sz="1400" kern="1200" dirty="0"/>
        </a:p>
      </dsp:txBody>
      <dsp:txXfrm>
        <a:off x="5619448" y="4109842"/>
        <a:ext cx="2329089" cy="1101661"/>
      </dsp:txXfrm>
    </dsp:sp>
    <dsp:sp modelId="{242D8CFF-7E74-4C35-A697-E857C0527F7C}">
      <dsp:nvSpPr>
        <dsp:cNvPr id="0" name=""/>
        <dsp:cNvSpPr/>
      </dsp:nvSpPr>
      <dsp:spPr>
        <a:xfrm>
          <a:off x="3057126" y="2996451"/>
          <a:ext cx="1568157" cy="7840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Quantification</a:t>
          </a:r>
          <a:endParaRPr lang="zh-CN" altLang="en-US" sz="1400" kern="1200" dirty="0"/>
        </a:p>
      </dsp:txBody>
      <dsp:txXfrm>
        <a:off x="3057126" y="2996451"/>
        <a:ext cx="1568157" cy="784078"/>
      </dsp:txXfrm>
    </dsp:sp>
    <dsp:sp modelId="{6E535B36-CA69-444E-9593-2CC8B4579850}">
      <dsp:nvSpPr>
        <dsp:cNvPr id="0" name=""/>
        <dsp:cNvSpPr/>
      </dsp:nvSpPr>
      <dsp:spPr>
        <a:xfrm>
          <a:off x="3449166" y="4109842"/>
          <a:ext cx="1840969" cy="9686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rgbClr val="FF0000"/>
              </a:solidFill>
            </a:rPr>
            <a:t>If the source is present, how much? </a:t>
          </a:r>
          <a:r>
            <a:rPr lang="en-US" altLang="zh-CN" sz="1400" kern="1200" dirty="0"/>
            <a:t>(Modeling approaches using the fingerprints)</a:t>
          </a:r>
          <a:endParaRPr lang="zh-CN" altLang="en-US" sz="1400" kern="1200" dirty="0"/>
        </a:p>
      </dsp:txBody>
      <dsp:txXfrm>
        <a:off x="3449166" y="4109842"/>
        <a:ext cx="1840969" cy="968634"/>
      </dsp:txXfrm>
    </dsp:sp>
    <dsp:sp modelId="{B82B5852-5941-4D3F-9E77-5DE787F11636}">
      <dsp:nvSpPr>
        <dsp:cNvPr id="0" name=""/>
        <dsp:cNvSpPr/>
      </dsp:nvSpPr>
      <dsp:spPr>
        <a:xfrm>
          <a:off x="5853" y="2996451"/>
          <a:ext cx="1568157" cy="7840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Source Identification</a:t>
          </a:r>
          <a:endParaRPr lang="zh-CN" altLang="en-US" sz="1400" kern="1200" dirty="0"/>
        </a:p>
      </dsp:txBody>
      <dsp:txXfrm>
        <a:off x="5853" y="2996451"/>
        <a:ext cx="1568157" cy="784078"/>
      </dsp:txXfrm>
    </dsp:sp>
    <dsp:sp modelId="{7AD84F7E-F7B4-4EF7-8334-7196729907F5}">
      <dsp:nvSpPr>
        <dsp:cNvPr id="0" name=""/>
        <dsp:cNvSpPr/>
      </dsp:nvSpPr>
      <dsp:spPr>
        <a:xfrm>
          <a:off x="954588" y="4109842"/>
          <a:ext cx="2165264" cy="9140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rgbClr val="FF0000"/>
              </a:solidFill>
            </a:rPr>
            <a:t>Is the fingerprint there? </a:t>
          </a:r>
          <a:r>
            <a:rPr lang="en-US" altLang="zh-CN" sz="1400" kern="1200" dirty="0"/>
            <a:t>(source identification)</a:t>
          </a:r>
          <a:endParaRPr lang="zh-CN" altLang="en-US" sz="1400" kern="1200" dirty="0"/>
        </a:p>
      </dsp:txBody>
      <dsp:txXfrm>
        <a:off x="954588" y="4109842"/>
        <a:ext cx="2165264" cy="914078"/>
      </dsp:txXfrm>
    </dsp:sp>
    <dsp:sp modelId="{3F4DB233-E3C1-498D-8EB2-8365BFBA1E5F}">
      <dsp:nvSpPr>
        <dsp:cNvPr id="0" name=""/>
        <dsp:cNvSpPr/>
      </dsp:nvSpPr>
      <dsp:spPr>
        <a:xfrm>
          <a:off x="2201877" y="5353234"/>
          <a:ext cx="2053501" cy="12030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If it is, how much likely is there? (Low dimensional image recognition or high dimensional data approaches)</a:t>
          </a:r>
          <a:endParaRPr lang="zh-CN" altLang="en-US" sz="1400" kern="1200" dirty="0"/>
        </a:p>
      </dsp:txBody>
      <dsp:txXfrm>
        <a:off x="2201877" y="5353234"/>
        <a:ext cx="2053501" cy="1203003"/>
      </dsp:txXfrm>
    </dsp:sp>
    <dsp:sp modelId="{29A21479-B4C0-4E6A-B751-C95FECEE6B1A}">
      <dsp:nvSpPr>
        <dsp:cNvPr id="0" name=""/>
        <dsp:cNvSpPr/>
      </dsp:nvSpPr>
      <dsp:spPr>
        <a:xfrm>
          <a:off x="3565366" y="1415153"/>
          <a:ext cx="2473767" cy="12519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rgbClr val="FF0000"/>
              </a:solidFill>
            </a:rPr>
            <a:t>How to find the end members? </a:t>
          </a:r>
          <a:r>
            <a:rPr lang="en-US" altLang="zh-CN" sz="1400" kern="1200" dirty="0"/>
            <a:t>(fingerprints)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1. Automated workflow: DBSCANS, OPTICS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2. Manual defined criteria</a:t>
          </a:r>
          <a:endParaRPr lang="zh-CN" altLang="en-US" sz="1400" kern="1200" dirty="0"/>
        </a:p>
      </dsp:txBody>
      <dsp:txXfrm>
        <a:off x="3565366" y="1415153"/>
        <a:ext cx="2473767" cy="125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672BB-B3B4-4FBF-90A2-6A60658A0A1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A5B0C-8D8C-43B4-A67A-204AE8337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63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A5B0C-8D8C-43B4-A67A-204AE83373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21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74C0-976F-4512-80DA-5B4D20DBCA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426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BAE4-55BF-40B6-BAAE-EEE4400E6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2C98F-671A-4B24-9331-4D8D6B272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FA34F-EF87-456A-9569-912EC0E6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ABFDE-FFDB-4A0E-8CAF-B2F03E45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8DB7B-77F9-474E-961C-13034B9F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82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F694-B99C-4630-B0F8-908F778F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07AF5-D2EA-4839-A6E8-25D904734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67823-0CAA-4EA9-979A-DA30DEFB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34F5C-7469-4A60-93CD-0091F486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CF0A4-86DD-4121-AA7D-506FDF57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05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E3080-B04C-421F-A054-C536E8744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D7C7D-E621-4705-A0D8-0CDFAAB14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2128A-A309-4D58-96FD-334C2F05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72F8F-99CD-455B-9A04-D8F8B3ED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29A49-B6E0-4648-AA75-75FAA257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81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2E6F-6DF8-4B6D-9747-38DC8D17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1CBC6-3AE1-4EAA-B236-9B7610F79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E325C-1D73-4FD4-A5FF-C32EF948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BE019-D0C7-4F12-AC5F-0E70ACE2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F79D0-ED7A-42F2-BF32-41128972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26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36CA-196D-4F8D-9C19-5E33C9FE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8351-253B-45B3-8C85-4AD62EC1B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493F-6827-4AC3-85AA-AC2400A3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B4FD4-269E-4ACD-9AFE-9D0C795C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449CF-A2EA-4152-9799-18E44227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75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A51-3144-436C-87CF-C0A19F3E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73B0-459E-4506-8BB4-3D9A3BC5F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F75EF-F887-4534-A7F7-F89284FDF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D6194-FF6A-4600-BA37-0D69579B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01A65-A60A-449E-B0DB-7CC05EDF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E4867-F256-4D1A-9572-CBA483D0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51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C885-5D7D-4F59-93BA-90BEDDC2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6BFC8-960D-481B-B799-214BE3934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39DBD-E3AF-4785-86C4-0F55AF940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C1CC3-8E3E-4506-9EC0-A0ABE1BE6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3AE00-902E-48C3-A546-44046CBA2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28529-EB89-4BE7-850D-6B6568ED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901DE-BA84-4862-937C-92BB80B5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03FE7-F2AE-4D8A-88BF-AEA62313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38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799B-39B8-42B2-A7C6-883A9E5E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0A677-4C03-4AB8-BA6E-FFED211E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88971-5864-4488-BCB5-25A50FD8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1D420-5653-4875-A085-32DF6E9E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87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C095E-24E5-46E0-84E0-5980606B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3A5BF-B47F-4846-86DA-2CD40DB2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E5616-3988-4FC4-9F1E-50C5B454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91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392A-C16D-4587-9850-239527B5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73E8C-5000-481C-BBED-690A70F49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E6AAE-8637-4E63-9385-F47E0E578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18692-2799-42FF-88CA-E1BD6CC8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9CB4C-8138-4D20-9F59-8F933D9E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9F66E-895A-4436-80ED-EC10FAEB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59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DEFA-A448-44BC-A03C-C5DEF477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0FF47-1794-42C0-8A54-5DFBDF417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27C95-4F79-4F06-8789-97F6C7382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36AF9-0AF0-43B8-A88F-446AF8FD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29A0A-33C8-4893-ABCE-63971081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561F2-0951-4333-872E-22408681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91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2F5A9-B72A-43B2-935D-4EBAF127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DAFBA-F486-4F7E-AC43-94C2BED2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2B6BC-DD5B-43CA-A2E3-9C30EBBDB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48F74-127B-42CF-888B-710581E0346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DEDB1-BE3A-47AC-8C3B-A1170F85E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83F51-6245-480F-9B60-985E4443F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2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7FF0-FE95-4529-9793-0D4A24427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Recap &amp; Next steps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5B47A-4DC1-4064-A33D-6956A23F7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20201102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028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4355-6E59-4F69-A207-DB277984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find end members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91B32-F45F-485D-A6C3-3BE6F7583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7173"/>
            <a:ext cx="10880324" cy="393979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Blank subtraction and noise removal</a:t>
            </a:r>
          </a:p>
          <a:p>
            <a:pPr lvl="1"/>
            <a:r>
              <a:rPr lang="en-US" altLang="zh-CN" dirty="0"/>
              <a:t>Get rid of all the features that didn’t follow the dilution behavior(e.g. didn’t decrease or even increase)</a:t>
            </a:r>
          </a:p>
          <a:p>
            <a:r>
              <a:rPr lang="en-US" altLang="zh-CN" dirty="0"/>
              <a:t>Check the features using defined criteria: how much did it follow linear relationship, how similar with each other</a:t>
            </a:r>
          </a:p>
          <a:p>
            <a:pPr lvl="1"/>
            <a:r>
              <a:rPr lang="en-US" altLang="zh-CN" dirty="0"/>
              <a:t>DBSCANS, OPTICS</a:t>
            </a:r>
          </a:p>
          <a:p>
            <a:pPr lvl="1"/>
            <a:r>
              <a:rPr lang="en-US" altLang="zh-CN" dirty="0"/>
              <a:t>‘Manual’ filter</a:t>
            </a:r>
          </a:p>
          <a:p>
            <a:pPr lvl="1"/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Power </a:t>
            </a:r>
            <a:r>
              <a:rPr lang="en-US" altLang="zh-CN" dirty="0"/>
              <a:t>of using numbers of feature rather than few:</a:t>
            </a:r>
          </a:p>
          <a:p>
            <a:pPr lvl="1"/>
            <a:r>
              <a:rPr lang="en-US" altLang="zh-CN" dirty="0"/>
              <a:t>Reduced individual effect</a:t>
            </a:r>
          </a:p>
          <a:p>
            <a:pPr lvl="1"/>
            <a:r>
              <a:rPr lang="en-US" altLang="zh-CN" dirty="0"/>
              <a:t>Overviewed the source</a:t>
            </a:r>
          </a:p>
          <a:p>
            <a:pPr lvl="1"/>
            <a:r>
              <a:rPr lang="en-US" altLang="zh-CN" dirty="0"/>
              <a:t>Identification of the source use the relative pattern rather than absolute value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06054B3-DCAB-4FC9-9F69-CAC9547188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12433"/>
              </p:ext>
            </p:extLst>
          </p:nvPr>
        </p:nvGraphicFramePr>
        <p:xfrm>
          <a:off x="8637967" y="0"/>
          <a:ext cx="3554033" cy="213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679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C569-7DCF-44AF-9DCF-7AC95BF5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87" y="1059404"/>
            <a:ext cx="10515600" cy="1325563"/>
          </a:xfrm>
        </p:spPr>
        <p:txBody>
          <a:bodyPr/>
          <a:lstStyle/>
          <a:p>
            <a:r>
              <a:rPr lang="en-US" altLang="zh-CN" dirty="0"/>
              <a:t>Quick trail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E67C2-E6F0-4F0C-865E-A5BFB464C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78" y="2259343"/>
            <a:ext cx="4430922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Blank subtraction and rough noise removal</a:t>
            </a:r>
          </a:p>
          <a:p>
            <a:pPr lvl="1"/>
            <a:r>
              <a:rPr lang="en-US" altLang="zh-CN" dirty="0"/>
              <a:t>Sample Max/Blank Avg &gt;=5</a:t>
            </a:r>
          </a:p>
          <a:p>
            <a:pPr lvl="1"/>
            <a:r>
              <a:rPr lang="en-US" altLang="zh-CN" dirty="0"/>
              <a:t>Retention time between 2-20min, m/z &lt; 800</a:t>
            </a:r>
          </a:p>
          <a:p>
            <a:pPr lvl="1"/>
            <a:r>
              <a:rPr lang="en-US" altLang="zh-CN" dirty="0"/>
              <a:t>2533 features passed</a:t>
            </a:r>
          </a:p>
          <a:p>
            <a:r>
              <a:rPr lang="en-US" altLang="zh-CN" dirty="0"/>
              <a:t>OPTICS</a:t>
            </a:r>
          </a:p>
          <a:p>
            <a:pPr lvl="1"/>
            <a:r>
              <a:rPr lang="en-US" altLang="zh-CN" dirty="0"/>
              <a:t>179 features prioritized</a:t>
            </a:r>
          </a:p>
          <a:p>
            <a:r>
              <a:rPr lang="en-US" altLang="zh-CN" dirty="0"/>
              <a:t>Linear regression</a:t>
            </a:r>
          </a:p>
          <a:p>
            <a:pPr lvl="1"/>
            <a:r>
              <a:rPr lang="en-US" altLang="zh-CN" dirty="0"/>
              <a:t>R2 &gt;= 0.99</a:t>
            </a:r>
          </a:p>
          <a:p>
            <a:pPr lvl="1"/>
            <a:r>
              <a:rPr lang="en-US" altLang="zh-CN" dirty="0"/>
              <a:t>Slope &gt;= 0.002</a:t>
            </a:r>
          </a:p>
          <a:p>
            <a:pPr lvl="1"/>
            <a:r>
              <a:rPr lang="en-US" altLang="zh-CN" dirty="0"/>
              <a:t>642 features prioritized</a:t>
            </a:r>
          </a:p>
          <a:p>
            <a:r>
              <a:rPr lang="en-US" altLang="zh-CN" dirty="0"/>
              <a:t>The lower end determined the result as they are more crowded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Comparison – which one works better?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Should be a case-to-case discussion</a:t>
            </a:r>
          </a:p>
          <a:p>
            <a:pPr lvl="1"/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B0179-4439-4936-AB91-0EDA410C3BB8}"/>
              </a:ext>
            </a:extLst>
          </p:cNvPr>
          <p:cNvSpPr txBox="1"/>
          <p:nvPr/>
        </p:nvSpPr>
        <p:spPr>
          <a:xfrm>
            <a:off x="5722776" y="3398837"/>
            <a:ext cx="247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OPTICS sample</a:t>
            </a:r>
            <a:endParaRPr lang="zh-CN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BCB74D0-3E01-4BE7-ADE8-F7A2FEEC8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864" y="3849142"/>
            <a:ext cx="37528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8D2337-8A01-4152-83CE-ADF6609A43AC}"/>
              </a:ext>
            </a:extLst>
          </p:cNvPr>
          <p:cNvSpPr txBox="1"/>
          <p:nvPr/>
        </p:nvSpPr>
        <p:spPr>
          <a:xfrm>
            <a:off x="5121826" y="6308209"/>
            <a:ext cx="315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OPTICS prioritized features</a:t>
            </a:r>
            <a:endParaRPr lang="zh-CN" alt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19B35C6-DF49-4A6F-85AE-7206B7501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0" y="3835224"/>
            <a:ext cx="37528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8F004E-6942-4186-97DE-E7646D2915A1}"/>
              </a:ext>
            </a:extLst>
          </p:cNvPr>
          <p:cNvSpPr txBox="1"/>
          <p:nvPr/>
        </p:nvSpPr>
        <p:spPr>
          <a:xfrm>
            <a:off x="8882743" y="6308209"/>
            <a:ext cx="315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regression prioritized features</a:t>
            </a:r>
            <a:endParaRPr lang="zh-CN" alt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12F730-5C04-4C7F-BA17-A8A422263386}"/>
              </a:ext>
            </a:extLst>
          </p:cNvPr>
          <p:cNvGrpSpPr/>
          <p:nvPr/>
        </p:nvGrpSpPr>
        <p:grpSpPr>
          <a:xfrm>
            <a:off x="4796996" y="40829"/>
            <a:ext cx="4426420" cy="3388171"/>
            <a:chOff x="-262232" y="804358"/>
            <a:chExt cx="4426420" cy="338817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FBFDF11-8067-4F5D-9B19-AB60F52E8F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330" y="3847036"/>
              <a:ext cx="2469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406A712-90D7-40B2-B738-5964FF41EB15}"/>
                </a:ext>
              </a:extLst>
            </p:cNvPr>
            <p:cNvCxnSpPr/>
            <p:nvPr/>
          </p:nvCxnSpPr>
          <p:spPr>
            <a:xfrm flipV="1">
              <a:off x="2735675" y="1713551"/>
              <a:ext cx="0" cy="2133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869E8E1-CB3E-4688-92BD-4A33329DA1DA}"/>
                </a:ext>
              </a:extLst>
            </p:cNvPr>
            <p:cNvSpPr txBox="1"/>
            <p:nvPr/>
          </p:nvSpPr>
          <p:spPr>
            <a:xfrm>
              <a:off x="796244" y="3823197"/>
              <a:ext cx="1731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Dilution rate</a:t>
              </a:r>
              <a:endParaRPr lang="zh-CN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64E6F3-4F21-4DED-9A7C-8AE82D5EFC73}"/>
                </a:ext>
              </a:extLst>
            </p:cNvPr>
            <p:cNvSpPr txBox="1"/>
            <p:nvPr/>
          </p:nvSpPr>
          <p:spPr>
            <a:xfrm rot="16200000">
              <a:off x="3132075" y="1960153"/>
              <a:ext cx="738664" cy="132556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/>
                <a:t>Different fingerprints</a:t>
              </a:r>
              <a:endParaRPr lang="zh-CN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9F16BB-85C2-4C22-BDD4-B58B9FDD7779}"/>
                </a:ext>
              </a:extLst>
            </p:cNvPr>
            <p:cNvSpPr txBox="1"/>
            <p:nvPr/>
          </p:nvSpPr>
          <p:spPr>
            <a:xfrm>
              <a:off x="796352" y="804358"/>
              <a:ext cx="22194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Color representing peak area</a:t>
              </a:r>
              <a:endParaRPr lang="zh-CN" altLang="en-US" dirty="0"/>
            </a:p>
          </p:txBody>
        </p:sp>
        <p:pic>
          <p:nvPicPr>
            <p:cNvPr id="27" name="Picture 4">
              <a:extLst>
                <a:ext uri="{FF2B5EF4-FFF2-40B4-BE49-F238E27FC236}">
                  <a16:creationId xmlns:a16="http://schemas.microsoft.com/office/drawing/2014/main" id="{BBAA39DC-F065-431C-BADD-9C5C11246B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62232" y="946647"/>
              <a:ext cx="2962275" cy="2876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1574C3-D38C-4B5D-80D7-956C5318AB99}"/>
              </a:ext>
            </a:extLst>
          </p:cNvPr>
          <p:cNvGrpSpPr/>
          <p:nvPr/>
        </p:nvGrpSpPr>
        <p:grpSpPr>
          <a:xfrm>
            <a:off x="102317" y="53270"/>
            <a:ext cx="3868960" cy="1309614"/>
            <a:chOff x="8323040" y="180459"/>
            <a:chExt cx="3868960" cy="130961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280567-4D0F-4ABF-BD78-C798FE77A83A}"/>
                </a:ext>
              </a:extLst>
            </p:cNvPr>
            <p:cNvGrpSpPr/>
            <p:nvPr/>
          </p:nvGrpSpPr>
          <p:grpSpPr>
            <a:xfrm>
              <a:off x="8323040" y="180459"/>
              <a:ext cx="3868960" cy="1147091"/>
              <a:chOff x="6713223" y="651546"/>
              <a:chExt cx="5257800" cy="155886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C0A441-4CCC-4568-8101-5563FFD225A5}"/>
                  </a:ext>
                </a:extLst>
              </p:cNvPr>
              <p:cNvSpPr txBox="1"/>
              <p:nvPr/>
            </p:nvSpPr>
            <p:spPr>
              <a:xfrm>
                <a:off x="6713223" y="651546"/>
                <a:ext cx="2535315" cy="376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1) Methanol dilution</a:t>
                </a:r>
                <a:endParaRPr lang="zh-CN" altLang="en-US" sz="12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64C699-273B-4269-96D7-A476EE174229}"/>
                  </a:ext>
                </a:extLst>
              </p:cNvPr>
              <p:cNvSpPr txBox="1"/>
              <p:nvPr/>
            </p:nvSpPr>
            <p:spPr>
              <a:xfrm>
                <a:off x="6973833" y="1332064"/>
                <a:ext cx="1047566" cy="878345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Tire leachate extract</a:t>
                </a:r>
                <a:endParaRPr lang="zh-CN" altLang="en-US" sz="12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0427AAE-CD0C-43AE-8828-D59443CB6705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>
                <a:off x="8021399" y="1771237"/>
                <a:ext cx="11294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586112D-9B45-4A72-AC4F-C0CCDB1C7348}"/>
                  </a:ext>
                </a:extLst>
              </p:cNvPr>
              <p:cNvSpPr/>
              <p:nvPr/>
            </p:nvSpPr>
            <p:spPr>
              <a:xfrm>
                <a:off x="9150883" y="1450536"/>
                <a:ext cx="381740" cy="641401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EFF1CC-91F5-4B64-9930-9F667EDE143B}"/>
                  </a:ext>
                </a:extLst>
              </p:cNvPr>
              <p:cNvSpPr/>
              <p:nvPr/>
            </p:nvSpPr>
            <p:spPr>
              <a:xfrm>
                <a:off x="9685023" y="1450536"/>
                <a:ext cx="381740" cy="6414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4DF8AE6-0A4B-424D-991D-D63B371E1135}"/>
                  </a:ext>
                </a:extLst>
              </p:cNvPr>
              <p:cNvSpPr/>
              <p:nvPr/>
            </p:nvSpPr>
            <p:spPr>
              <a:xfrm>
                <a:off x="10225080" y="1450536"/>
                <a:ext cx="381740" cy="64140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0C81D0-DE9D-4F75-A58C-FFC488D504A1}"/>
                  </a:ext>
                </a:extLst>
              </p:cNvPr>
              <p:cNvSpPr/>
              <p:nvPr/>
            </p:nvSpPr>
            <p:spPr>
              <a:xfrm>
                <a:off x="10765137" y="1450535"/>
                <a:ext cx="381740" cy="6414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FF45E27-BA89-4B01-9D40-4C56F4E7D72D}"/>
                  </a:ext>
                </a:extLst>
              </p:cNvPr>
              <p:cNvSpPr/>
              <p:nvPr/>
            </p:nvSpPr>
            <p:spPr>
              <a:xfrm>
                <a:off x="11299277" y="1450535"/>
                <a:ext cx="381740" cy="64140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B0A4FF-1139-48D2-BD16-DA3D86E90412}"/>
                  </a:ext>
                </a:extLst>
              </p:cNvPr>
              <p:cNvSpPr txBox="1"/>
              <p:nvPr/>
            </p:nvSpPr>
            <p:spPr>
              <a:xfrm>
                <a:off x="9051746" y="929493"/>
                <a:ext cx="2919277" cy="585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Dilution in organic solvent (MeOH):</a:t>
                </a:r>
                <a:endParaRPr lang="zh-CN" altLang="en-US" sz="1050" dirty="0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81168F-9407-4392-9103-4210626B7BDF}"/>
                </a:ext>
              </a:extLst>
            </p:cNvPr>
            <p:cNvSpPr/>
            <p:nvPr/>
          </p:nvSpPr>
          <p:spPr>
            <a:xfrm>
              <a:off x="8323040" y="180459"/>
              <a:ext cx="3788942" cy="13096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8135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9339-B3C0-41FC-8614-9C0A205E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1822"/>
            <a:ext cx="10515600" cy="1325563"/>
          </a:xfrm>
        </p:spPr>
        <p:txBody>
          <a:bodyPr/>
          <a:lstStyle/>
          <a:p>
            <a:r>
              <a:rPr lang="en-US" altLang="zh-CN" dirty="0"/>
              <a:t>Pattern recognition idea board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A41A-0682-4E7E-89D8-699E7808A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8445" y="769693"/>
            <a:ext cx="6849862" cy="5880192"/>
          </a:xfrm>
        </p:spPr>
        <p:txBody>
          <a:bodyPr/>
          <a:lstStyle/>
          <a:p>
            <a:r>
              <a:rPr lang="en-US" altLang="zh-CN" dirty="0"/>
              <a:t>Imagine we have a triangle as our original data, by finding the fingerprints, we </a:t>
            </a:r>
            <a:r>
              <a:rPr lang="en-US" altLang="zh-CN" b="1" dirty="0"/>
              <a:t>found the shape of triangle</a:t>
            </a:r>
          </a:p>
          <a:p>
            <a:endParaRPr lang="en-US" altLang="zh-CN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844279F-06E4-4136-A709-89762746AD05}"/>
              </a:ext>
            </a:extLst>
          </p:cNvPr>
          <p:cNvSpPr/>
          <p:nvPr/>
        </p:nvSpPr>
        <p:spPr>
          <a:xfrm>
            <a:off x="6238526" y="2695782"/>
            <a:ext cx="630314" cy="523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155DA1C-CDE2-4887-AB0A-A92FD8679A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156158"/>
              </p:ext>
            </p:extLst>
          </p:nvPr>
        </p:nvGraphicFramePr>
        <p:xfrm>
          <a:off x="7390033" y="2051516"/>
          <a:ext cx="3554033" cy="213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3C144C3B-BE27-4E8B-A5A1-AF74AC4FAC9D}"/>
              </a:ext>
            </a:extLst>
          </p:cNvPr>
          <p:cNvSpPr/>
          <p:nvPr/>
        </p:nvSpPr>
        <p:spPr>
          <a:xfrm>
            <a:off x="6994242" y="2957673"/>
            <a:ext cx="351408" cy="160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CB173-15DE-441F-A5B3-498826351FB0}"/>
              </a:ext>
            </a:extLst>
          </p:cNvPr>
          <p:cNvSpPr txBox="1"/>
          <p:nvPr/>
        </p:nvSpPr>
        <p:spPr>
          <a:xfrm>
            <a:off x="1784412" y="4495210"/>
            <a:ext cx="31190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relative position of the points (network) calculate as right</a:t>
            </a:r>
          </a:p>
          <a:p>
            <a:endParaRPr lang="en-US" altLang="zh-CN" dirty="0"/>
          </a:p>
          <a:p>
            <a:r>
              <a:rPr lang="en-US" altLang="zh-CN" dirty="0"/>
              <a:t>Save the </a:t>
            </a:r>
            <a:r>
              <a:rPr lang="en-US" altLang="zh-CN" dirty="0">
                <a:solidFill>
                  <a:srgbClr val="FF0000"/>
                </a:solidFill>
              </a:rPr>
              <a:t>connection and edge</a:t>
            </a:r>
            <a:r>
              <a:rPr lang="en-US" altLang="zh-CN" dirty="0"/>
              <a:t> as the source network information –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HOW?</a:t>
            </a:r>
            <a:endParaRPr lang="zh-CN" alt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F34C77-AC26-4B94-8583-A8E9447F1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70" b="37622"/>
          <a:stretch/>
        </p:blipFill>
        <p:spPr bwMode="auto">
          <a:xfrm>
            <a:off x="5196608" y="3950100"/>
            <a:ext cx="2051588" cy="249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736043-B67E-4D30-BCAF-85F5620DA1BE}"/>
              </a:ext>
            </a:extLst>
          </p:cNvPr>
          <p:cNvSpPr txBox="1"/>
          <p:nvPr/>
        </p:nvSpPr>
        <p:spPr>
          <a:xfrm>
            <a:off x="7935897" y="4598968"/>
            <a:ext cx="3977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Edge: absolute RT &amp; </a:t>
            </a:r>
            <a:r>
              <a:rPr lang="en-US" altLang="zh-CN" dirty="0" err="1"/>
              <a:t>mz</a:t>
            </a:r>
            <a:r>
              <a:rPr lang="en-US" altLang="zh-CN" dirty="0"/>
              <a:t> pair for the fingerprint features</a:t>
            </a:r>
          </a:p>
          <a:p>
            <a:r>
              <a:rPr lang="en-US" altLang="zh-CN" dirty="0"/>
              <a:t>Connection: relative positions from the fingerprint networks</a:t>
            </a:r>
            <a:endParaRPr lang="zh-CN" alt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0A63B1-1EA4-489A-8F1F-43EA61FF7C7B}"/>
              </a:ext>
            </a:extLst>
          </p:cNvPr>
          <p:cNvCxnSpPr/>
          <p:nvPr/>
        </p:nvCxnSpPr>
        <p:spPr>
          <a:xfrm flipH="1" flipV="1">
            <a:off x="7128769" y="4367814"/>
            <a:ext cx="878889" cy="47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D2AC53-238D-4BF6-A9A5-57912B70E0FF}"/>
              </a:ext>
            </a:extLst>
          </p:cNvPr>
          <p:cNvCxnSpPr/>
          <p:nvPr/>
        </p:nvCxnSpPr>
        <p:spPr>
          <a:xfrm flipH="1">
            <a:off x="6604986" y="5362113"/>
            <a:ext cx="1402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>
            <a:extLst>
              <a:ext uri="{FF2B5EF4-FFF2-40B4-BE49-F238E27FC236}">
                <a16:creationId xmlns:a16="http://schemas.microsoft.com/office/drawing/2014/main" id="{45F8FF42-2046-4F99-A660-5D9F03CE0CE2}"/>
              </a:ext>
            </a:extLst>
          </p:cNvPr>
          <p:cNvCxnSpPr/>
          <p:nvPr/>
        </p:nvCxnSpPr>
        <p:spPr>
          <a:xfrm flipH="1">
            <a:off x="4155541" y="3040185"/>
            <a:ext cx="1940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TextBox 2061">
            <a:extLst>
              <a:ext uri="{FF2B5EF4-FFF2-40B4-BE49-F238E27FC236}">
                <a16:creationId xmlns:a16="http://schemas.microsoft.com/office/drawing/2014/main" id="{FF9E099F-2B4C-41C5-A5E1-987080B679C8}"/>
              </a:ext>
            </a:extLst>
          </p:cNvPr>
          <p:cNvSpPr txBox="1"/>
          <p:nvPr/>
        </p:nvSpPr>
        <p:spPr>
          <a:xfrm>
            <a:off x="4289590" y="2653800"/>
            <a:ext cx="187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it looks like</a:t>
            </a:r>
            <a:endParaRPr lang="zh-CN" altLang="en-US" dirty="0"/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A19D47E7-C1F0-4A70-991B-5A3F2DCEB0D3}"/>
              </a:ext>
            </a:extLst>
          </p:cNvPr>
          <p:cNvSpPr txBox="1"/>
          <p:nvPr/>
        </p:nvSpPr>
        <p:spPr>
          <a:xfrm>
            <a:off x="9924495" y="1867638"/>
            <a:ext cx="2624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Strategy to use: </a:t>
            </a:r>
          </a:p>
          <a:p>
            <a:r>
              <a:rPr lang="en-US" altLang="zh-CN" dirty="0"/>
              <a:t>a) machine learning</a:t>
            </a:r>
          </a:p>
          <a:p>
            <a:r>
              <a:rPr lang="en-US" altLang="zh-CN" dirty="0"/>
              <a:t>b) Manual calculation</a:t>
            </a:r>
            <a:endParaRPr lang="zh-CN" altLang="en-US" dirty="0"/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140CBE0F-1824-4C37-ABA7-F1D5F100A036}"/>
              </a:ext>
            </a:extLst>
          </p:cNvPr>
          <p:cNvCxnSpPr>
            <a:cxnSpLocks/>
          </p:cNvCxnSpPr>
          <p:nvPr/>
        </p:nvCxnSpPr>
        <p:spPr>
          <a:xfrm flipH="1">
            <a:off x="10944066" y="1574371"/>
            <a:ext cx="1" cy="31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CF5CFD93-20FD-491D-A1EC-05D9831CDFDB}"/>
              </a:ext>
            </a:extLst>
          </p:cNvPr>
          <p:cNvGrpSpPr/>
          <p:nvPr/>
        </p:nvGrpSpPr>
        <p:grpSpPr>
          <a:xfrm>
            <a:off x="0" y="668704"/>
            <a:ext cx="4426420" cy="3388171"/>
            <a:chOff x="-262232" y="804358"/>
            <a:chExt cx="4426420" cy="3388171"/>
          </a:xfrm>
        </p:grpSpPr>
        <p:cxnSp>
          <p:nvCxnSpPr>
            <p:cNvPr id="2052" name="Straight Arrow Connector 2051">
              <a:extLst>
                <a:ext uri="{FF2B5EF4-FFF2-40B4-BE49-F238E27FC236}">
                  <a16:creationId xmlns:a16="http://schemas.microsoft.com/office/drawing/2014/main" id="{470C862D-8612-478A-80C8-F24FA5F111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330" y="3847036"/>
              <a:ext cx="2469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4" name="Straight Arrow Connector 2053">
              <a:extLst>
                <a:ext uri="{FF2B5EF4-FFF2-40B4-BE49-F238E27FC236}">
                  <a16:creationId xmlns:a16="http://schemas.microsoft.com/office/drawing/2014/main" id="{E05061DA-A47A-42C8-AE86-E8AE763C6200}"/>
                </a:ext>
              </a:extLst>
            </p:cNvPr>
            <p:cNvCxnSpPr/>
            <p:nvPr/>
          </p:nvCxnSpPr>
          <p:spPr>
            <a:xfrm flipV="1">
              <a:off x="2735675" y="1713551"/>
              <a:ext cx="0" cy="2133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5" name="TextBox 2054">
              <a:extLst>
                <a:ext uri="{FF2B5EF4-FFF2-40B4-BE49-F238E27FC236}">
                  <a16:creationId xmlns:a16="http://schemas.microsoft.com/office/drawing/2014/main" id="{8E83D041-97B3-4E31-B48C-711C75798AD2}"/>
                </a:ext>
              </a:extLst>
            </p:cNvPr>
            <p:cNvSpPr txBox="1"/>
            <p:nvPr/>
          </p:nvSpPr>
          <p:spPr>
            <a:xfrm>
              <a:off x="796244" y="3823197"/>
              <a:ext cx="1731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Dilution rate</a:t>
              </a:r>
              <a:endParaRPr lang="zh-CN" altLang="en-US" dirty="0"/>
            </a:p>
          </p:txBody>
        </p:sp>
        <p:sp>
          <p:nvSpPr>
            <p:cNvPr id="2056" name="TextBox 2055">
              <a:extLst>
                <a:ext uri="{FF2B5EF4-FFF2-40B4-BE49-F238E27FC236}">
                  <a16:creationId xmlns:a16="http://schemas.microsoft.com/office/drawing/2014/main" id="{BDFF7A21-5CD6-400E-B6C6-2C176BD3FF0B}"/>
                </a:ext>
              </a:extLst>
            </p:cNvPr>
            <p:cNvSpPr txBox="1"/>
            <p:nvPr/>
          </p:nvSpPr>
          <p:spPr>
            <a:xfrm rot="16200000">
              <a:off x="3132075" y="1960153"/>
              <a:ext cx="738664" cy="132556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/>
                <a:t>Different fingerprints</a:t>
              </a:r>
              <a:endParaRPr lang="zh-CN" altLang="en-US" dirty="0"/>
            </a:p>
          </p:txBody>
        </p:sp>
        <p:sp>
          <p:nvSpPr>
            <p:cNvPr id="2057" name="TextBox 2056">
              <a:extLst>
                <a:ext uri="{FF2B5EF4-FFF2-40B4-BE49-F238E27FC236}">
                  <a16:creationId xmlns:a16="http://schemas.microsoft.com/office/drawing/2014/main" id="{748EB7E4-2863-4510-8E38-81E9F156BB19}"/>
                </a:ext>
              </a:extLst>
            </p:cNvPr>
            <p:cNvSpPr txBox="1"/>
            <p:nvPr/>
          </p:nvSpPr>
          <p:spPr>
            <a:xfrm>
              <a:off x="796352" y="804358"/>
              <a:ext cx="22194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Color representing peak area</a:t>
              </a:r>
              <a:endParaRPr lang="zh-CN" altLang="en-US" dirty="0"/>
            </a:p>
          </p:txBody>
        </p:sp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33A8D537-D5F4-46E2-83D8-AF74655695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62232" y="946647"/>
              <a:ext cx="2962275" cy="2876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533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5864A06-C71D-4974-8F9C-C26766E9C784}"/>
              </a:ext>
            </a:extLst>
          </p:cNvPr>
          <p:cNvSpPr/>
          <p:nvPr/>
        </p:nvSpPr>
        <p:spPr>
          <a:xfrm>
            <a:off x="5678749" y="1144835"/>
            <a:ext cx="834501" cy="8522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47B1E2-E03E-45EF-87C4-F0D1016C6A83}"/>
              </a:ext>
            </a:extLst>
          </p:cNvPr>
          <p:cNvSpPr/>
          <p:nvPr/>
        </p:nvSpPr>
        <p:spPr>
          <a:xfrm>
            <a:off x="4195439" y="1259189"/>
            <a:ext cx="630314" cy="66688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FC9F18-E45D-40FA-9EC8-6C229CE4B206}"/>
              </a:ext>
            </a:extLst>
          </p:cNvPr>
          <p:cNvSpPr/>
          <p:nvPr/>
        </p:nvSpPr>
        <p:spPr>
          <a:xfrm>
            <a:off x="2891160" y="1144835"/>
            <a:ext cx="949911" cy="8522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09339-B3C0-41FC-8614-9C0A205E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1822"/>
            <a:ext cx="10515600" cy="1325563"/>
          </a:xfrm>
        </p:spPr>
        <p:txBody>
          <a:bodyPr/>
          <a:lstStyle/>
          <a:p>
            <a:r>
              <a:rPr lang="en-US" altLang="zh-CN" dirty="0"/>
              <a:t>Pattern recognition idea board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A41A-0682-4E7E-89D8-699E7808A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07" y="671528"/>
            <a:ext cx="6849862" cy="5880192"/>
          </a:xfrm>
        </p:spPr>
        <p:txBody>
          <a:bodyPr/>
          <a:lstStyle/>
          <a:p>
            <a:r>
              <a:rPr lang="en-US" altLang="zh-CN" dirty="0"/>
              <a:t>Q1. how do we find triangle in different background?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592D786-78C0-4F1C-8DE9-73E85FFA99D3}"/>
              </a:ext>
            </a:extLst>
          </p:cNvPr>
          <p:cNvSpPr/>
          <p:nvPr/>
        </p:nvSpPr>
        <p:spPr>
          <a:xfrm>
            <a:off x="3042822" y="1293281"/>
            <a:ext cx="630314" cy="523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981A9AA-C6BC-424E-A6F6-D00C5EED395A}"/>
              </a:ext>
            </a:extLst>
          </p:cNvPr>
          <p:cNvSpPr/>
          <p:nvPr/>
        </p:nvSpPr>
        <p:spPr>
          <a:xfrm>
            <a:off x="4210975" y="1262450"/>
            <a:ext cx="630314" cy="523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402C24F-6930-4AB9-8094-6553E155C09C}"/>
              </a:ext>
            </a:extLst>
          </p:cNvPr>
          <p:cNvSpPr/>
          <p:nvPr/>
        </p:nvSpPr>
        <p:spPr>
          <a:xfrm>
            <a:off x="5476043" y="1262450"/>
            <a:ext cx="630314" cy="523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64A38A9-E605-4AB1-9360-FD1C6F4C3E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664426"/>
              </p:ext>
            </p:extLst>
          </p:nvPr>
        </p:nvGraphicFramePr>
        <p:xfrm>
          <a:off x="3360566" y="2302437"/>
          <a:ext cx="3707905" cy="2224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1C762FD-D165-4884-806A-6E73D1E307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9187085"/>
              </p:ext>
            </p:extLst>
          </p:nvPr>
        </p:nvGraphicFramePr>
        <p:xfrm>
          <a:off x="3371663" y="4552426"/>
          <a:ext cx="3707905" cy="2224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63AC44B-9277-4172-B1EA-385A0F07EA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700949"/>
              </p:ext>
            </p:extLst>
          </p:nvPr>
        </p:nvGraphicFramePr>
        <p:xfrm>
          <a:off x="-113570" y="3211416"/>
          <a:ext cx="3378759" cy="2027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B578E1-D6B5-4321-AE5D-6EE24841001D}"/>
              </a:ext>
            </a:extLst>
          </p:cNvPr>
          <p:cNvCxnSpPr/>
          <p:nvPr/>
        </p:nvCxnSpPr>
        <p:spPr>
          <a:xfrm flipV="1">
            <a:off x="3142695" y="3211416"/>
            <a:ext cx="443884" cy="60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8F365A-F3BC-4321-8C52-BBBB3626ED4D}"/>
              </a:ext>
            </a:extLst>
          </p:cNvPr>
          <p:cNvCxnSpPr/>
          <p:nvPr/>
        </p:nvCxnSpPr>
        <p:spPr>
          <a:xfrm>
            <a:off x="3142695" y="3817398"/>
            <a:ext cx="346229" cy="1518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09C48B-8753-42A9-ADFE-61850951B4EE}"/>
              </a:ext>
            </a:extLst>
          </p:cNvPr>
          <p:cNvSpPr txBox="1"/>
          <p:nvPr/>
        </p:nvSpPr>
        <p:spPr>
          <a:xfrm>
            <a:off x="7361559" y="217910"/>
            <a:ext cx="475892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Simple answer: </a:t>
            </a:r>
            <a:r>
              <a:rPr lang="en-US" altLang="zh-CN" b="1" dirty="0"/>
              <a:t>align the data and find the shape</a:t>
            </a:r>
          </a:p>
          <a:p>
            <a:endParaRPr lang="en-US" altLang="zh-CN" dirty="0"/>
          </a:p>
          <a:p>
            <a:r>
              <a:rPr lang="en-US" altLang="zh-CN" dirty="0"/>
              <a:t>However, sometimes the datapoint shifts or interfered with neighbors, lead to a failure on alignment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b="1" dirty="0">
                <a:sym typeface="Wingdings" panose="05000000000000000000" pitchFamily="2" charset="2"/>
              </a:rPr>
              <a:t>introduce relative position as additional layer of identification</a:t>
            </a:r>
          </a:p>
          <a:p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Option: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a) Image processing package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b) Data engineering – mining into numbers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The relative position information can also be used for data alignment(mentioned in Q3)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FBC711-51CC-43D4-9095-9DEC150EA8F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690" y="3049480"/>
            <a:ext cx="3810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9D1A15-8EF5-443D-A8D4-3128AD02FBB0}"/>
              </a:ext>
            </a:extLst>
          </p:cNvPr>
          <p:cNvSpPr txBox="1"/>
          <p:nvPr/>
        </p:nvSpPr>
        <p:spPr>
          <a:xfrm>
            <a:off x="7592781" y="5335480"/>
            <a:ext cx="41991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Ref https://www.pyimagesearch.com/2018/09/24/opencv-face-recognition/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F8768-7571-4636-B474-997CD897705C}"/>
              </a:ext>
            </a:extLst>
          </p:cNvPr>
          <p:cNvSpPr txBox="1"/>
          <p:nvPr/>
        </p:nvSpPr>
        <p:spPr>
          <a:xfrm>
            <a:off x="302709" y="1786233"/>
            <a:ext cx="263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Which algorithm to use : image process or mathematical model?</a:t>
            </a:r>
            <a:endParaRPr lang="zh-CN" alt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63464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9339-B3C0-41FC-8614-9C0A205E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1822"/>
            <a:ext cx="10515600" cy="1325563"/>
          </a:xfrm>
        </p:spPr>
        <p:txBody>
          <a:bodyPr/>
          <a:lstStyle/>
          <a:p>
            <a:r>
              <a:rPr lang="en-US" altLang="zh-CN" dirty="0"/>
              <a:t>Pattern recognition idea board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A41A-0682-4E7E-89D8-699E7808A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07" y="671528"/>
            <a:ext cx="6849862" cy="5880192"/>
          </a:xfrm>
        </p:spPr>
        <p:txBody>
          <a:bodyPr/>
          <a:lstStyle/>
          <a:p>
            <a:r>
              <a:rPr lang="en-US" altLang="zh-CN" dirty="0"/>
              <a:t>Q2. how do we ‘quantify’ the triangle(Source)?</a:t>
            </a:r>
          </a:p>
          <a:p>
            <a:endParaRPr lang="en-US" altLang="zh-CN" dirty="0"/>
          </a:p>
          <a:p>
            <a:r>
              <a:rPr lang="en-US" altLang="zh-CN" dirty="0"/>
              <a:t>Multivariate modeling based on the fingerprint features</a:t>
            </a:r>
          </a:p>
          <a:p>
            <a:endParaRPr lang="en-US" altLang="zh-CN" dirty="0"/>
          </a:p>
          <a:p>
            <a:r>
              <a:rPr lang="en-US" altLang="zh-CN" dirty="0"/>
              <a:t>Data shape: (split into training and validation)</a:t>
            </a:r>
          </a:p>
          <a:p>
            <a:endParaRPr lang="en-US" altLang="zh-CN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512AA00-968F-47B4-BFB4-013E00BB3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634541"/>
              </p:ext>
            </p:extLst>
          </p:nvPr>
        </p:nvGraphicFramePr>
        <p:xfrm>
          <a:off x="479395" y="4597414"/>
          <a:ext cx="8449417" cy="1846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815">
                  <a:extLst>
                    <a:ext uri="{9D8B030D-6E8A-4147-A177-3AD203B41FA5}">
                      <a16:colId xmlns:a16="http://schemas.microsoft.com/office/drawing/2014/main" val="3389812102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val="1409983450"/>
                    </a:ext>
                  </a:extLst>
                </a:gridCol>
                <a:gridCol w="594804">
                  <a:extLst>
                    <a:ext uri="{9D8B030D-6E8A-4147-A177-3AD203B41FA5}">
                      <a16:colId xmlns:a16="http://schemas.microsoft.com/office/drawing/2014/main" val="3203152620"/>
                    </a:ext>
                  </a:extLst>
                </a:gridCol>
                <a:gridCol w="585926">
                  <a:extLst>
                    <a:ext uri="{9D8B030D-6E8A-4147-A177-3AD203B41FA5}">
                      <a16:colId xmlns:a16="http://schemas.microsoft.com/office/drawing/2014/main" val="2804744078"/>
                    </a:ext>
                  </a:extLst>
                </a:gridCol>
                <a:gridCol w="577049">
                  <a:extLst>
                    <a:ext uri="{9D8B030D-6E8A-4147-A177-3AD203B41FA5}">
                      <a16:colId xmlns:a16="http://schemas.microsoft.com/office/drawing/2014/main" val="2546349483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3273821054"/>
                    </a:ext>
                  </a:extLst>
                </a:gridCol>
                <a:gridCol w="301841">
                  <a:extLst>
                    <a:ext uri="{9D8B030D-6E8A-4147-A177-3AD203B41FA5}">
                      <a16:colId xmlns:a16="http://schemas.microsoft.com/office/drawing/2014/main" val="1262870452"/>
                    </a:ext>
                  </a:extLst>
                </a:gridCol>
                <a:gridCol w="549888">
                  <a:extLst>
                    <a:ext uri="{9D8B030D-6E8A-4147-A177-3AD203B41FA5}">
                      <a16:colId xmlns:a16="http://schemas.microsoft.com/office/drawing/2014/main" val="215607342"/>
                    </a:ext>
                  </a:extLst>
                </a:gridCol>
                <a:gridCol w="1166615">
                  <a:extLst>
                    <a:ext uri="{9D8B030D-6E8A-4147-A177-3AD203B41FA5}">
                      <a16:colId xmlns:a16="http://schemas.microsoft.com/office/drawing/2014/main" val="504191519"/>
                    </a:ext>
                  </a:extLst>
                </a:gridCol>
                <a:gridCol w="1166615">
                  <a:extLst>
                    <a:ext uri="{9D8B030D-6E8A-4147-A177-3AD203B41FA5}">
                      <a16:colId xmlns:a16="http://schemas.microsoft.com/office/drawing/2014/main" val="2626855238"/>
                    </a:ext>
                  </a:extLst>
                </a:gridCol>
              </a:tblGrid>
              <a:tr h="2553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Feature1(F1)</a:t>
                      </a:r>
                    </a:p>
                    <a:p>
                      <a:r>
                        <a:rPr lang="en-US" altLang="zh-CN" sz="1200" dirty="0" err="1"/>
                        <a:t>e.g</a:t>
                      </a:r>
                      <a:r>
                        <a:rPr lang="en-US" altLang="zh-CN" sz="1200" dirty="0"/>
                        <a:t>: 293.151@10min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Dilution rate </a:t>
                      </a:r>
                    </a:p>
                    <a:p>
                      <a:r>
                        <a:rPr lang="en-US" altLang="zh-CN" sz="1100" dirty="0"/>
                        <a:t>(Final concentration)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Background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23328"/>
                  </a:ext>
                </a:extLst>
              </a:tr>
              <a:tr h="566616">
                <a:tc>
                  <a:txBody>
                    <a:bodyPr/>
                    <a:lstStyle/>
                    <a:p>
                      <a:r>
                        <a:rPr lang="en-US" altLang="zh-CN" dirty="0"/>
                        <a:t>Peak 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1e8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1e6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1e8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2e5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3e3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6e4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 mg/L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Surface water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04912"/>
                  </a:ext>
                </a:extLst>
              </a:tr>
              <a:tr h="5666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3000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63544E-E38E-4598-80DE-E84C47202CDD}"/>
              </a:ext>
            </a:extLst>
          </p:cNvPr>
          <p:cNvSpPr txBox="1"/>
          <p:nvPr/>
        </p:nvSpPr>
        <p:spPr>
          <a:xfrm>
            <a:off x="6625701" y="1917576"/>
            <a:ext cx="55662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Challenge: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Data loss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Model agreement &amp; average on different background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Training data is small (sample case: 7dilution points, 3x replicate, 5 different background = 7*3*5 = 105 rows data)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947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9339-B3C0-41FC-8614-9C0A205E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1822"/>
            <a:ext cx="10515600" cy="1325563"/>
          </a:xfrm>
        </p:spPr>
        <p:txBody>
          <a:bodyPr/>
          <a:lstStyle/>
          <a:p>
            <a:r>
              <a:rPr lang="en-US" altLang="zh-CN" dirty="0"/>
              <a:t>Pattern recognition idea board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A41A-0682-4E7E-89D8-699E7808A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07" y="671528"/>
            <a:ext cx="6849862" cy="5880192"/>
          </a:xfrm>
        </p:spPr>
        <p:txBody>
          <a:bodyPr/>
          <a:lstStyle/>
          <a:p>
            <a:r>
              <a:rPr lang="en-US" altLang="zh-CN" dirty="0"/>
              <a:t>Q3. all of the others also triangle, how do we find them? If we can find them, how can we stretch them back?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Simple case: even </a:t>
            </a:r>
            <a:r>
              <a:rPr lang="en-US" altLang="zh-CN" dirty="0" err="1"/>
              <a:t>shift</a:t>
            </a:r>
            <a:r>
              <a:rPr lang="en-US" altLang="zh-CN" dirty="0" err="1">
                <a:sym typeface="Wingdings" panose="05000000000000000000" pitchFamily="2" charset="2"/>
              </a:rPr>
              <a:t>shape</a:t>
            </a:r>
            <a:r>
              <a:rPr lang="en-US" altLang="zh-CN" dirty="0">
                <a:sym typeface="Wingdings" panose="05000000000000000000" pitchFamily="2" charset="2"/>
              </a:rPr>
              <a:t> didn’t change, but panned</a:t>
            </a:r>
            <a:endParaRPr lang="en-US" altLang="zh-CN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4BE8027-9A2C-4DE0-AFD8-1A273A3B9948}"/>
              </a:ext>
            </a:extLst>
          </p:cNvPr>
          <p:cNvSpPr/>
          <p:nvPr/>
        </p:nvSpPr>
        <p:spPr>
          <a:xfrm>
            <a:off x="3922435" y="1930992"/>
            <a:ext cx="630314" cy="523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1394A81-363A-4FF8-A553-674F314D7CE7}"/>
              </a:ext>
            </a:extLst>
          </p:cNvPr>
          <p:cNvSpPr/>
          <p:nvPr/>
        </p:nvSpPr>
        <p:spPr>
          <a:xfrm>
            <a:off x="5014387" y="1689526"/>
            <a:ext cx="177553" cy="103868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0A94020-2BC8-43F4-AD6A-F0802389CC34}"/>
              </a:ext>
            </a:extLst>
          </p:cNvPr>
          <p:cNvSpPr/>
          <p:nvPr/>
        </p:nvSpPr>
        <p:spPr>
          <a:xfrm>
            <a:off x="5484903" y="2284330"/>
            <a:ext cx="1269507" cy="1072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CA5E06F5-3817-4901-9CB3-060DBD8E41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54753"/>
              </p:ext>
            </p:extLst>
          </p:nvPr>
        </p:nvGraphicFramePr>
        <p:xfrm>
          <a:off x="578804" y="3850080"/>
          <a:ext cx="3973945" cy="2482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Arrow: Right 21">
            <a:extLst>
              <a:ext uri="{FF2B5EF4-FFF2-40B4-BE49-F238E27FC236}">
                <a16:creationId xmlns:a16="http://schemas.microsoft.com/office/drawing/2014/main" id="{ACD88DEC-1357-4A59-96D4-B1E8A8CBD4CE}"/>
              </a:ext>
            </a:extLst>
          </p:cNvPr>
          <p:cNvSpPr/>
          <p:nvPr/>
        </p:nvSpPr>
        <p:spPr>
          <a:xfrm>
            <a:off x="2021027" y="4930866"/>
            <a:ext cx="748146" cy="277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41B94F-5CD3-43FE-8F14-906D3FB291CB}"/>
              </a:ext>
            </a:extLst>
          </p:cNvPr>
          <p:cNvSpPr txBox="1"/>
          <p:nvPr/>
        </p:nvSpPr>
        <p:spPr>
          <a:xfrm>
            <a:off x="8353295" y="302196"/>
            <a:ext cx="333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Complicate: deformation</a:t>
            </a:r>
            <a:endParaRPr lang="zh-CN" altLang="en-US" dirty="0"/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CA5E06F5-3817-4901-9CB3-060DBD8E41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396462"/>
              </p:ext>
            </p:extLst>
          </p:nvPr>
        </p:nvGraphicFramePr>
        <p:xfrm>
          <a:off x="7869455" y="952468"/>
          <a:ext cx="3544843" cy="2126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8185AFF2-1236-49AC-8FAE-9DCB0B755515}"/>
              </a:ext>
            </a:extLst>
          </p:cNvPr>
          <p:cNvSpPr txBox="1"/>
          <p:nvPr/>
        </p:nvSpPr>
        <p:spPr>
          <a:xfrm>
            <a:off x="6754410" y="4607700"/>
            <a:ext cx="62206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Solution:</a:t>
            </a:r>
          </a:p>
          <a:p>
            <a:r>
              <a:rPr lang="en-US" altLang="zh-CN" b="1" dirty="0"/>
              <a:t>Use</a:t>
            </a:r>
            <a:r>
              <a:rPr lang="zh-CN" altLang="en-US" b="1" dirty="0"/>
              <a:t> </a:t>
            </a:r>
            <a:r>
              <a:rPr lang="en-US" altLang="zh-CN" b="1" dirty="0"/>
              <a:t>relative</a:t>
            </a:r>
            <a:r>
              <a:rPr lang="zh-CN" altLang="en-US" b="1" dirty="0"/>
              <a:t> </a:t>
            </a:r>
            <a:r>
              <a:rPr lang="en-US" altLang="zh-CN" b="1" dirty="0"/>
              <a:t>position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back</a:t>
            </a:r>
            <a:r>
              <a:rPr lang="zh-CN" altLang="en-US" b="1" dirty="0"/>
              <a:t> </a:t>
            </a:r>
            <a:r>
              <a:rPr lang="en-US" altLang="zh-CN" b="1" dirty="0"/>
              <a:t>align the dataset</a:t>
            </a:r>
          </a:p>
        </p:txBody>
      </p:sp>
    </p:spTree>
    <p:extLst>
      <p:ext uri="{BB962C8B-B14F-4D97-AF65-F5344CB8AC3E}">
        <p14:creationId xmlns:p14="http://schemas.microsoft.com/office/powerpoint/2010/main" val="4010303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CB8C-BCA6-4048-99D6-0C8F58F6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steps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5D350-D316-4ACF-81D3-F4AEA96C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 the established workflow:</a:t>
            </a:r>
          </a:p>
          <a:p>
            <a:pPr lvl="1"/>
            <a:r>
              <a:rPr lang="en-US" altLang="zh-CN" dirty="0"/>
              <a:t>Find data for validation</a:t>
            </a:r>
          </a:p>
          <a:p>
            <a:pPr lvl="1"/>
            <a:r>
              <a:rPr lang="en-US" altLang="zh-CN" dirty="0"/>
              <a:t>Process the data under same condition for comparison</a:t>
            </a:r>
          </a:p>
          <a:p>
            <a:pPr lvl="1"/>
            <a:r>
              <a:rPr lang="en-US" altLang="zh-CN" dirty="0"/>
              <a:t>Collect detailed and solid results with optimization on the workflow</a:t>
            </a:r>
          </a:p>
          <a:p>
            <a:pPr lvl="1"/>
            <a:r>
              <a:rPr lang="en-US" altLang="zh-CN" dirty="0"/>
              <a:t>User-demo for other functions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On the new idea:</a:t>
            </a:r>
          </a:p>
          <a:p>
            <a:pPr lvl="1"/>
            <a:r>
              <a:rPr lang="en-US" altLang="zh-CN" dirty="0"/>
              <a:t>Collect the data for the development</a:t>
            </a:r>
          </a:p>
          <a:p>
            <a:pPr lvl="1"/>
            <a:r>
              <a:rPr lang="en-US" altLang="zh-CN" dirty="0"/>
              <a:t>Verify the ‘fingerprint searching’ algorithm</a:t>
            </a:r>
          </a:p>
          <a:p>
            <a:pPr lvl="1"/>
            <a:r>
              <a:rPr lang="en-US" altLang="zh-CN" dirty="0"/>
              <a:t>Seek for algorithms answering Q1 and Q3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28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8AAD-1A86-47A0-BFEC-D2ECC4A3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zh-CN"/>
              <a:t>Recap</a:t>
            </a:r>
            <a:endParaRPr lang="zh-CN" altLang="en-US" dirty="0"/>
          </a:p>
        </p:txBody>
      </p:sp>
      <p:sp>
        <p:nvSpPr>
          <p:cNvPr id="26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5368F-51A1-4E32-829E-CCF689D6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42" y="1695372"/>
            <a:ext cx="10546672" cy="5016146"/>
          </a:xfrm>
        </p:spPr>
        <p:txBody>
          <a:bodyPr anchor="t">
            <a:normAutofit fontScale="92500" lnSpcReduction="10000"/>
          </a:bodyPr>
          <a:lstStyle/>
          <a:p>
            <a:r>
              <a:rPr lang="en-US" altLang="zh-CN" sz="2000" dirty="0"/>
              <a:t>First stage current status &amp; to include</a:t>
            </a:r>
          </a:p>
          <a:p>
            <a:pPr lvl="1"/>
            <a:r>
              <a:rPr lang="en-US" altLang="zh-CN" sz="2000" dirty="0"/>
              <a:t>Current features: </a:t>
            </a:r>
            <a:r>
              <a:rPr lang="en-US" altLang="zh-CN" sz="2000" b="1" dirty="0">
                <a:solidFill>
                  <a:srgbClr val="FF0000"/>
                </a:solidFill>
              </a:rPr>
              <a:t>peak picking</a:t>
            </a:r>
            <a:r>
              <a:rPr lang="en-US" altLang="zh-CN" sz="2000" dirty="0"/>
              <a:t>, alignment, visualization, formula tools, other basic functions</a:t>
            </a:r>
          </a:p>
          <a:p>
            <a:pPr lvl="1"/>
            <a:r>
              <a:rPr lang="en-US" altLang="zh-CN" sz="2000" dirty="0"/>
              <a:t>Verification and moving on: peak picking verification, code optimization(peak algorithm refinement)</a:t>
            </a:r>
          </a:p>
          <a:p>
            <a:pPr lvl="1"/>
            <a:endParaRPr lang="en-US" altLang="zh-CN" sz="2000" dirty="0"/>
          </a:p>
          <a:p>
            <a:r>
              <a:rPr lang="en-US" altLang="zh-CN" sz="2000" dirty="0"/>
              <a:t>Data for verification</a:t>
            </a:r>
          </a:p>
          <a:p>
            <a:pPr lvl="1"/>
            <a:r>
              <a:rPr lang="en-US" altLang="zh-CN" sz="2000" b="1" dirty="0"/>
              <a:t>Ideally standard samples with known peaks</a:t>
            </a:r>
            <a:r>
              <a:rPr lang="en-US" altLang="zh-CN" sz="2000" dirty="0"/>
              <a:t>, cover different RT, </a:t>
            </a:r>
            <a:r>
              <a:rPr lang="en-US" altLang="zh-CN" sz="2000" dirty="0" err="1"/>
              <a:t>mz</a:t>
            </a:r>
            <a:r>
              <a:rPr lang="en-US" altLang="zh-CN" sz="2000" dirty="0"/>
              <a:t> and peak areas (EPA pesticide mix?)</a:t>
            </a:r>
          </a:p>
          <a:p>
            <a:pPr lvl="1"/>
            <a:r>
              <a:rPr lang="en-US" altLang="zh-CN" sz="2000" dirty="0"/>
              <a:t>In house NTA samples with manual confirmation</a:t>
            </a:r>
          </a:p>
          <a:p>
            <a:pPr lvl="1"/>
            <a:endParaRPr lang="en-US" altLang="zh-CN" sz="2000" dirty="0"/>
          </a:p>
          <a:p>
            <a:r>
              <a:rPr lang="en-US" altLang="zh-CN" sz="2000" dirty="0"/>
              <a:t>Question to answer</a:t>
            </a:r>
          </a:p>
          <a:p>
            <a:pPr marL="918972" lvl="2" indent="-457200">
              <a:buFont typeface="+mj-lt"/>
              <a:buAutoNum type="arabicPeriod"/>
            </a:pPr>
            <a:r>
              <a:rPr lang="en-US" altLang="zh-CN" dirty="0"/>
              <a:t>Apple to Apple comparison (same parameter comparison)</a:t>
            </a:r>
          </a:p>
          <a:p>
            <a:pPr marL="918972" lvl="2" indent="-457200">
              <a:buFont typeface="+mj-lt"/>
              <a:buAutoNum type="arabicPeriod"/>
            </a:pPr>
            <a:r>
              <a:rPr lang="en-US" altLang="zh-CN" dirty="0"/>
              <a:t>How many peaks in the std found?</a:t>
            </a:r>
          </a:p>
          <a:p>
            <a:pPr marL="918972" lvl="2" indent="-457200">
              <a:buFont typeface="+mj-lt"/>
              <a:buAutoNum type="arabicPeriod"/>
            </a:pPr>
            <a:r>
              <a:rPr lang="en-US" altLang="zh-CN" dirty="0"/>
              <a:t>Else than known peaks, is there other interested hits? </a:t>
            </a:r>
            <a:r>
              <a:rPr lang="en-US" altLang="zh-CN" dirty="0">
                <a:sym typeface="Wingdings" panose="05000000000000000000" pitchFamily="2" charset="2"/>
              </a:rPr>
              <a:t> i.e. proof that the algorithm find most good shape peaks (Manual check?)</a:t>
            </a:r>
          </a:p>
          <a:p>
            <a:pPr marL="918972" lvl="2" indent="-457200">
              <a:buFont typeface="+mj-lt"/>
              <a:buAutoNum type="arabicPeriod"/>
            </a:pPr>
            <a:r>
              <a:rPr lang="en-US" altLang="zh-CN" dirty="0">
                <a:sym typeface="Wingdings" panose="05000000000000000000" pitchFamily="2" charset="2"/>
              </a:rPr>
              <a:t>Hit rate = good peaks number / total features extracted by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CFBE3-9A58-4505-B354-104795A4D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911" y="3849273"/>
            <a:ext cx="4891596" cy="80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D3FD5-4CE3-4517-9CA4-6C0C7ED6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altLang="zh-CN" sz="4000"/>
              <a:t>Recap to do</a:t>
            </a:r>
            <a:endParaRPr lang="zh-CN" altLang="en-US" sz="4000"/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847C4-16A0-4B79-ABA8-65A0D7708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1900" b="1"/>
              <a:t>Retrieve the std data </a:t>
            </a:r>
            <a:r>
              <a:rPr lang="en-US" altLang="zh-CN" sz="1900"/>
              <a:t>to use along with reference feature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900"/>
              <a:t>Run the data through 3 workflow, compare the results as validation steps </a:t>
            </a:r>
            <a:r>
              <a:rPr lang="en-US" altLang="zh-CN" sz="1900" b="1"/>
              <a:t>with same parameter setting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900"/>
              <a:t>Compare workflow result with std reference, count for absolute hits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900"/>
              <a:t>Manual check the peak shape hit rate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900"/>
              <a:t>Collect the results </a:t>
            </a:r>
            <a:r>
              <a:rPr lang="en-US" altLang="zh-CN" sz="1900">
                <a:sym typeface="Wingdings" panose="05000000000000000000" pitchFamily="2" charset="2"/>
              </a:rPr>
              <a:t> depending on performance, </a:t>
            </a:r>
            <a:r>
              <a:rPr lang="en-US" altLang="zh-CN" sz="1900" b="1">
                <a:sym typeface="Wingdings" panose="05000000000000000000" pitchFamily="2" charset="2"/>
              </a:rPr>
              <a:t>optimize the peak picking algorithm repeatedly</a:t>
            </a:r>
            <a:endParaRPr lang="zh-CN" altLang="en-US" sz="1900" b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D6EE355-DAEA-4427-99A8-BF8403554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4" t="8" r="-479" b="-5"/>
          <a:stretch/>
        </p:blipFill>
        <p:spPr bwMode="auto">
          <a:xfrm>
            <a:off x="6764414" y="1347839"/>
            <a:ext cx="4762501" cy="368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2EFC17-CEE1-4BC6-B8E3-F6B097CB7E0E}"/>
              </a:ext>
            </a:extLst>
          </p:cNvPr>
          <p:cNvSpPr txBox="1"/>
          <p:nvPr/>
        </p:nvSpPr>
        <p:spPr>
          <a:xfrm>
            <a:off x="7067519" y="5103845"/>
            <a:ext cx="4586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200"/>
              <a:t>Reference: https://pubs.acs.org/doi/10.1021/acs.analchem.9b04811</a:t>
            </a:r>
            <a:endParaRPr lang="zh-CN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A7DC4-FC22-4675-A669-CD15B186D613}"/>
              </a:ext>
            </a:extLst>
          </p:cNvPr>
          <p:cNvSpPr txBox="1"/>
          <p:nvPr/>
        </p:nvSpPr>
        <p:spPr>
          <a:xfrm>
            <a:off x="7067519" y="905522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/>
              <a:t>Noise                         Hit                         ?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25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7130F-0B2D-4F16-BCCC-1F86D567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altLang="zh-CN" sz="5200"/>
              <a:t>Presenting the tool</a:t>
            </a:r>
            <a:endParaRPr lang="zh-CN" altLang="en-US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32BB6F-8ACD-4139-9323-4A94E37BE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7739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667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193EE-4686-47AB-9938-B374E1DB874A}"/>
              </a:ext>
            </a:extLst>
          </p:cNvPr>
          <p:cNvSpPr txBox="1"/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FEFFFF"/>
                </a:solidFill>
              </a:rPr>
              <a:t>Current functions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E019C8-96AE-497A-BBEB-60F5E3E67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252671"/>
              </p:ext>
            </p:extLst>
          </p:nvPr>
        </p:nvGraphicFramePr>
        <p:xfrm>
          <a:off x="4998268" y="784948"/>
          <a:ext cx="6539076" cy="4968700"/>
        </p:xfrm>
        <a:graphic>
          <a:graphicData uri="http://schemas.openxmlformats.org/drawingml/2006/table">
            <a:tbl>
              <a:tblPr firstRow="1" firstCol="1" bandRow="1"/>
              <a:tblGrid>
                <a:gridCol w="846649">
                  <a:extLst>
                    <a:ext uri="{9D8B030D-6E8A-4147-A177-3AD203B41FA5}">
                      <a16:colId xmlns:a16="http://schemas.microsoft.com/office/drawing/2014/main" val="4248593469"/>
                    </a:ext>
                  </a:extLst>
                </a:gridCol>
                <a:gridCol w="1395514">
                  <a:extLst>
                    <a:ext uri="{9D8B030D-6E8A-4147-A177-3AD203B41FA5}">
                      <a16:colId xmlns:a16="http://schemas.microsoft.com/office/drawing/2014/main" val="224211519"/>
                    </a:ext>
                  </a:extLst>
                </a:gridCol>
                <a:gridCol w="4296913">
                  <a:extLst>
                    <a:ext uri="{9D8B030D-6E8A-4147-A177-3AD203B41FA5}">
                      <a16:colId xmlns:a16="http://schemas.microsoft.com/office/drawing/2014/main" val="3713469706"/>
                    </a:ext>
                  </a:extLst>
                </a:gridCol>
              </a:tblGrid>
              <a:tr h="214381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Module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Function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151905"/>
                  </a:ext>
                </a:extLst>
              </a:tr>
              <a:tr h="214381">
                <a:tc rowSpan="6"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mssmain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29" marR="96529" marT="48264" marB="482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get_scans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HRMS data import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331086"/>
                  </a:ext>
                </a:extLst>
              </a:tr>
              <a:tr h="2143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 dirty="0" err="1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peak_pick</a:t>
                      </a:r>
                      <a:endParaRPr lang="en-US" altLang="zh-CN" sz="19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peak picking from imported data using defined parameters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532098"/>
                  </a:ext>
                </a:extLst>
              </a:tr>
              <a:tr h="2143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peak_list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generate a feature list based on user-defined settings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675781"/>
                  </a:ext>
                </a:extLst>
              </a:tr>
              <a:tr h="2143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formula_prediction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predicting selected feature's formula with isotopic pattern scoring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902973"/>
                  </a:ext>
                </a:extLst>
              </a:tr>
              <a:tr h="2143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realignment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align the feature lists from different samples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746975"/>
                  </a:ext>
                </a:extLst>
              </a:tr>
              <a:tr h="3846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mss_processor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Integrated script process data from mzml to csv though peak picking and alignment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703108"/>
                  </a:ext>
                </a:extLst>
              </a:tr>
              <a:tr h="214381">
                <a:tc rowSpan="5"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visreader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29" marR="96529" marT="48264" marB="482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tic_plot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Present the TIC plot for selected data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995845"/>
                  </a:ext>
                </a:extLst>
              </a:tr>
              <a:tr h="2143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ms_plot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present the selected spectrum indexing by numbers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302931"/>
                  </a:ext>
                </a:extLst>
              </a:tr>
              <a:tr h="2143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ms_chromatogram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generate a chromatogram plot for selected features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760795"/>
                  </a:ext>
                </a:extLst>
              </a:tr>
              <a:tr h="2143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integration_plot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generate an integrated chromatogram plot for peak area checking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095764"/>
                  </a:ext>
                </a:extLst>
              </a:tr>
              <a:tr h="3846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iso_plot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present the MS1 spectrum for selected features with the theoratical MS1 spectrum from input formula for comparison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101206"/>
                  </a:ext>
                </a:extLst>
              </a:tr>
              <a:tr h="214381">
                <a:tc rowSpan="2"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frag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29" marR="96529" marT="48264" marB="482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frag_massbank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search online database for the input fragment list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761581"/>
                  </a:ext>
                </a:extLst>
              </a:tr>
              <a:tr h="3846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frag_comp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present the MS2 spectrum for selected precursors with optional online database search and comparison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33"/>
                  </a:ext>
                </a:extLst>
              </a:tr>
              <a:tr h="214381">
                <a:tc rowSpan="6"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dm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29" marR="96529" marT="48264" marB="4826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data_prep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data cleaning and preliminary filters for subsequent analysis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166809"/>
                  </a:ext>
                </a:extLst>
              </a:tr>
              <a:tr h="3846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 dirty="0" err="1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ms_cluster</a:t>
                      </a:r>
                      <a:endParaRPr lang="en-US" altLang="zh-CN" sz="19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unsupervised clustering on HRMS data, dimension reduction is optional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162130"/>
                  </a:ext>
                </a:extLst>
              </a:tr>
              <a:tr h="2143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trend_calc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calculate the trend correlation of selected features*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785857"/>
                  </a:ext>
                </a:extLst>
              </a:tr>
              <a:tr h="2143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source_label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tracking the source from different samples*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558731"/>
                  </a:ext>
                </a:extLst>
              </a:tr>
              <a:tr h="2143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 dirty="0" err="1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feature_model</a:t>
                      </a:r>
                      <a:endParaRPr lang="en-US" altLang="zh-CN" sz="19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modeling function towards experimental backgrounds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020997"/>
                  </a:ext>
                </a:extLst>
              </a:tr>
              <a:tr h="2143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cluster_pred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prediction on new data based on trained models</a:t>
                      </a:r>
                      <a:endParaRPr lang="en-US" altLang="zh-CN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97" marR="72397" marT="10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928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85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FB54-3586-4E6F-906A-466C373B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07773-3603-4C99-9A10-BE962FD35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Possible data</a:t>
            </a:r>
          </a:p>
          <a:p>
            <a:pPr lvl="1"/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Parameter that matters</a:t>
            </a:r>
          </a:p>
          <a:p>
            <a:pPr lvl="1"/>
            <a:r>
              <a:rPr lang="en-US" altLang="zh-CN" dirty="0"/>
              <a:t>Intensity threshold</a:t>
            </a:r>
          </a:p>
          <a:p>
            <a:endParaRPr lang="en-US" altLang="zh-CN" dirty="0"/>
          </a:p>
          <a:p>
            <a:r>
              <a:rPr lang="en-US" altLang="zh-CN" dirty="0"/>
              <a:t>Code review</a:t>
            </a:r>
          </a:p>
          <a:p>
            <a:pPr lvl="1"/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Other functions</a:t>
            </a:r>
          </a:p>
          <a:p>
            <a:pPr lvl="1"/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209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088B-B71F-49C8-BA54-37BE7B86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814" y="269009"/>
            <a:ext cx="8217392" cy="49564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Next step – Data to use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984E1-2856-41E6-89DE-ACE54D608FE0}"/>
              </a:ext>
            </a:extLst>
          </p:cNvPr>
          <p:cNvSpPr txBox="1"/>
          <p:nvPr/>
        </p:nvSpPr>
        <p:spPr>
          <a:xfrm>
            <a:off x="207885" y="1092910"/>
            <a:ext cx="253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1) Methanol dilution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CE17E-D28E-4D4D-AA88-A3A2A318C9AB}"/>
              </a:ext>
            </a:extLst>
          </p:cNvPr>
          <p:cNvSpPr txBox="1"/>
          <p:nvPr/>
        </p:nvSpPr>
        <p:spPr>
          <a:xfrm>
            <a:off x="427239" y="1730959"/>
            <a:ext cx="1047566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Tire leachate extract</a:t>
            </a:r>
            <a:endParaRPr lang="zh-CN" alt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913718-E828-4228-B6A9-D591E9E8B83F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1474805" y="2192624"/>
            <a:ext cx="1170740" cy="1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A57D222-748F-4734-B935-104D1DC72D2A}"/>
              </a:ext>
            </a:extLst>
          </p:cNvPr>
          <p:cNvSpPr/>
          <p:nvPr/>
        </p:nvSpPr>
        <p:spPr>
          <a:xfrm>
            <a:off x="2645545" y="1891900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C67AD1-FA53-4010-84AF-5490C637519F}"/>
              </a:ext>
            </a:extLst>
          </p:cNvPr>
          <p:cNvSpPr/>
          <p:nvPr/>
        </p:nvSpPr>
        <p:spPr>
          <a:xfrm>
            <a:off x="3179685" y="1891900"/>
            <a:ext cx="381740" cy="6414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BB23C8-849A-4BA4-84A3-83479D3A0843}"/>
              </a:ext>
            </a:extLst>
          </p:cNvPr>
          <p:cNvSpPr/>
          <p:nvPr/>
        </p:nvSpPr>
        <p:spPr>
          <a:xfrm>
            <a:off x="3719742" y="1891900"/>
            <a:ext cx="381740" cy="6414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B0A136-6F9A-4BC9-90DC-58580C15F7B9}"/>
              </a:ext>
            </a:extLst>
          </p:cNvPr>
          <p:cNvSpPr/>
          <p:nvPr/>
        </p:nvSpPr>
        <p:spPr>
          <a:xfrm>
            <a:off x="4259799" y="1891899"/>
            <a:ext cx="381740" cy="6414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BA82A-F959-43EF-BB16-D701D47A6F8E}"/>
              </a:ext>
            </a:extLst>
          </p:cNvPr>
          <p:cNvSpPr/>
          <p:nvPr/>
        </p:nvSpPr>
        <p:spPr>
          <a:xfrm>
            <a:off x="4793939" y="1891899"/>
            <a:ext cx="381740" cy="641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BA6DF3-2CDD-4F87-97F2-C635D1D1CCA2}"/>
              </a:ext>
            </a:extLst>
          </p:cNvPr>
          <p:cNvSpPr txBox="1"/>
          <p:nvPr/>
        </p:nvSpPr>
        <p:spPr>
          <a:xfrm>
            <a:off x="2546408" y="1370857"/>
            <a:ext cx="291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Dilution in organic solvent (MeOH):</a:t>
            </a:r>
            <a:endParaRPr lang="zh-CN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339587-D3C1-4E8D-9CE2-35269AEEC1FD}"/>
              </a:ext>
            </a:extLst>
          </p:cNvPr>
          <p:cNvSpPr txBox="1"/>
          <p:nvPr/>
        </p:nvSpPr>
        <p:spPr>
          <a:xfrm>
            <a:off x="828221" y="4477534"/>
            <a:ext cx="1047566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Tire leachate extract</a:t>
            </a:r>
            <a:endParaRPr lang="zh-CN" alt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73CC56-BC34-4E8E-B2F9-32BFBE2CC1C8}"/>
              </a:ext>
            </a:extLst>
          </p:cNvPr>
          <p:cNvSpPr/>
          <p:nvPr/>
        </p:nvSpPr>
        <p:spPr>
          <a:xfrm>
            <a:off x="2940731" y="3703668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5E9309-4944-4BFD-8AAF-529C6EC3A5DA}"/>
              </a:ext>
            </a:extLst>
          </p:cNvPr>
          <p:cNvSpPr/>
          <p:nvPr/>
        </p:nvSpPr>
        <p:spPr>
          <a:xfrm>
            <a:off x="2940731" y="4578711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284BF-B670-405C-B157-66B05C26E8ED}"/>
              </a:ext>
            </a:extLst>
          </p:cNvPr>
          <p:cNvSpPr/>
          <p:nvPr/>
        </p:nvSpPr>
        <p:spPr>
          <a:xfrm>
            <a:off x="2940731" y="5658961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7DFAFE-9AE4-4851-AC48-84B18EBA7ED6}"/>
              </a:ext>
            </a:extLst>
          </p:cNvPr>
          <p:cNvCxnSpPr>
            <a:stCxn id="52" idx="3"/>
            <a:endCxn id="56" idx="1"/>
          </p:cNvCxnSpPr>
          <p:nvPr/>
        </p:nvCxnSpPr>
        <p:spPr>
          <a:xfrm flipV="1">
            <a:off x="1875787" y="4899412"/>
            <a:ext cx="1064944" cy="3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6BFDC97-30BD-4B16-8021-7EB12A4F6DD4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1866534" y="4024369"/>
            <a:ext cx="1074197" cy="90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FE845F-242E-4EC0-AA40-928C1474EDB8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>
            <a:off x="1875787" y="4939199"/>
            <a:ext cx="1064944" cy="104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736CDE4-C7EA-4F8B-A1B5-4F73036D501D}"/>
              </a:ext>
            </a:extLst>
          </p:cNvPr>
          <p:cNvSpPr txBox="1"/>
          <p:nvPr/>
        </p:nvSpPr>
        <p:spPr>
          <a:xfrm>
            <a:off x="5609941" y="3839701"/>
            <a:ext cx="107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 water</a:t>
            </a:r>
            <a:endParaRPr lang="zh-CN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CEC7BD-C611-4B14-958B-E6B377C1F41E}"/>
              </a:ext>
            </a:extLst>
          </p:cNvPr>
          <p:cNvSpPr txBox="1"/>
          <p:nvPr/>
        </p:nvSpPr>
        <p:spPr>
          <a:xfrm>
            <a:off x="5578863" y="4714744"/>
            <a:ext cx="107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Surface water</a:t>
            </a:r>
            <a:endParaRPr lang="zh-CN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E241BB-D449-4DFD-8A81-8BECFCC14692}"/>
              </a:ext>
            </a:extLst>
          </p:cNvPr>
          <p:cNvSpPr txBox="1"/>
          <p:nvPr/>
        </p:nvSpPr>
        <p:spPr>
          <a:xfrm>
            <a:off x="5578863" y="5760780"/>
            <a:ext cx="107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Highway run off</a:t>
            </a:r>
            <a:endParaRPr lang="zh-CN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097159-63C3-4954-87D5-287A9CAAC68F}"/>
              </a:ext>
            </a:extLst>
          </p:cNvPr>
          <p:cNvSpPr txBox="1"/>
          <p:nvPr/>
        </p:nvSpPr>
        <p:spPr>
          <a:xfrm>
            <a:off x="2866970" y="5220110"/>
            <a:ext cx="2677656" cy="43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  …</a:t>
            </a:r>
          </a:p>
          <a:p>
            <a:endParaRPr lang="en-US" altLang="zh-CN" dirty="0"/>
          </a:p>
          <a:p>
            <a:r>
              <a:rPr lang="en-US" altLang="zh-CN" dirty="0"/>
              <a:t>  …</a:t>
            </a:r>
          </a:p>
          <a:p>
            <a:endParaRPr lang="en-US" altLang="zh-CN" dirty="0"/>
          </a:p>
          <a:p>
            <a:r>
              <a:rPr lang="en-US" altLang="zh-CN" dirty="0"/>
              <a:t>  …</a:t>
            </a:r>
          </a:p>
          <a:p>
            <a:endParaRPr lang="en-US" altLang="zh-CN" dirty="0"/>
          </a:p>
          <a:p>
            <a:r>
              <a:rPr lang="en-US" altLang="zh-CN" dirty="0"/>
              <a:t>  …</a:t>
            </a:r>
          </a:p>
          <a:p>
            <a:endParaRPr lang="en-US" altLang="zh-CN" dirty="0"/>
          </a:p>
          <a:p>
            <a:r>
              <a:rPr lang="en-US" altLang="zh-CN" dirty="0"/>
              <a:t>  …</a:t>
            </a:r>
            <a:endParaRPr lang="zh-CN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C6539B1-DD32-446C-8B40-9BCB71DED948}"/>
              </a:ext>
            </a:extLst>
          </p:cNvPr>
          <p:cNvSpPr txBox="1"/>
          <p:nvPr/>
        </p:nvSpPr>
        <p:spPr>
          <a:xfrm>
            <a:off x="207885" y="3263682"/>
            <a:ext cx="253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2) Source dilution in different matrices</a:t>
            </a:r>
            <a:endParaRPr lang="zh-CN" alt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78441D-71B3-4691-96BE-A16C5E3FD9FB}"/>
              </a:ext>
            </a:extLst>
          </p:cNvPr>
          <p:cNvSpPr/>
          <p:nvPr/>
        </p:nvSpPr>
        <p:spPr>
          <a:xfrm>
            <a:off x="3455261" y="3701395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1870DFD-F195-4216-B470-A8253C00B710}"/>
              </a:ext>
            </a:extLst>
          </p:cNvPr>
          <p:cNvSpPr/>
          <p:nvPr/>
        </p:nvSpPr>
        <p:spPr>
          <a:xfrm>
            <a:off x="3455261" y="4578706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ED9BCD6-9861-4BF5-8DC1-13A103158FDB}"/>
              </a:ext>
            </a:extLst>
          </p:cNvPr>
          <p:cNvSpPr/>
          <p:nvPr/>
        </p:nvSpPr>
        <p:spPr>
          <a:xfrm>
            <a:off x="3455261" y="5658957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514D3AF-9CE7-4F74-A9A7-1129E6A8FEDB}"/>
              </a:ext>
            </a:extLst>
          </p:cNvPr>
          <p:cNvSpPr/>
          <p:nvPr/>
        </p:nvSpPr>
        <p:spPr>
          <a:xfrm>
            <a:off x="4014922" y="3701398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FE7C53B-258A-418C-8A5A-A86BEC08BECB}"/>
              </a:ext>
            </a:extLst>
          </p:cNvPr>
          <p:cNvSpPr/>
          <p:nvPr/>
        </p:nvSpPr>
        <p:spPr>
          <a:xfrm>
            <a:off x="4014922" y="4578709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F182B3E-50F3-4DFB-8518-F88797E9AA9F}"/>
              </a:ext>
            </a:extLst>
          </p:cNvPr>
          <p:cNvSpPr/>
          <p:nvPr/>
        </p:nvSpPr>
        <p:spPr>
          <a:xfrm>
            <a:off x="4014922" y="5658960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86898CD-3ABB-4253-9BBD-FFDBF337342D}"/>
              </a:ext>
            </a:extLst>
          </p:cNvPr>
          <p:cNvSpPr/>
          <p:nvPr/>
        </p:nvSpPr>
        <p:spPr>
          <a:xfrm>
            <a:off x="4574583" y="3703666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3BB613A-272F-4073-B17B-563101DE602F}"/>
              </a:ext>
            </a:extLst>
          </p:cNvPr>
          <p:cNvSpPr/>
          <p:nvPr/>
        </p:nvSpPr>
        <p:spPr>
          <a:xfrm>
            <a:off x="4574583" y="4580977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D93918D-623D-4379-9D7F-626A3579F6C6}"/>
              </a:ext>
            </a:extLst>
          </p:cNvPr>
          <p:cNvSpPr/>
          <p:nvPr/>
        </p:nvSpPr>
        <p:spPr>
          <a:xfrm>
            <a:off x="4574583" y="5661228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AC8EF07-4D29-4718-BA2A-D1BDF5A2AF9E}"/>
              </a:ext>
            </a:extLst>
          </p:cNvPr>
          <p:cNvSpPr/>
          <p:nvPr/>
        </p:nvSpPr>
        <p:spPr>
          <a:xfrm>
            <a:off x="5134984" y="3703666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436D906-4355-4879-AB1D-BA185D9B185A}"/>
              </a:ext>
            </a:extLst>
          </p:cNvPr>
          <p:cNvSpPr/>
          <p:nvPr/>
        </p:nvSpPr>
        <p:spPr>
          <a:xfrm>
            <a:off x="5134984" y="4580977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69FFA6F-8469-4CD0-A8EA-790126EB69F4}"/>
              </a:ext>
            </a:extLst>
          </p:cNvPr>
          <p:cNvSpPr/>
          <p:nvPr/>
        </p:nvSpPr>
        <p:spPr>
          <a:xfrm>
            <a:off x="5134984" y="5661228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D669192-DF66-40A2-88D3-C316B4E67F2F}"/>
              </a:ext>
            </a:extLst>
          </p:cNvPr>
          <p:cNvSpPr/>
          <p:nvPr/>
        </p:nvSpPr>
        <p:spPr>
          <a:xfrm>
            <a:off x="3022106" y="3817784"/>
            <a:ext cx="254494" cy="4402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7B1E43-B7BA-4459-8BE2-668859DF79DF}"/>
              </a:ext>
            </a:extLst>
          </p:cNvPr>
          <p:cNvSpPr/>
          <p:nvPr/>
        </p:nvSpPr>
        <p:spPr>
          <a:xfrm>
            <a:off x="3014492" y="4663065"/>
            <a:ext cx="254494" cy="4402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94AFB86-FEBA-4F98-BD35-D4F5CD7E6CDE}"/>
              </a:ext>
            </a:extLst>
          </p:cNvPr>
          <p:cNvSpPr/>
          <p:nvPr/>
        </p:nvSpPr>
        <p:spPr>
          <a:xfrm>
            <a:off x="3002870" y="5746608"/>
            <a:ext cx="254494" cy="4402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B3EAF5-1CCC-4595-92C1-17549E3C9542}"/>
              </a:ext>
            </a:extLst>
          </p:cNvPr>
          <p:cNvSpPr/>
          <p:nvPr/>
        </p:nvSpPr>
        <p:spPr>
          <a:xfrm>
            <a:off x="3528491" y="3817784"/>
            <a:ext cx="254494" cy="440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D82F801-D619-4E53-A3A4-D04C31281AFA}"/>
              </a:ext>
            </a:extLst>
          </p:cNvPr>
          <p:cNvSpPr/>
          <p:nvPr/>
        </p:nvSpPr>
        <p:spPr>
          <a:xfrm>
            <a:off x="3520877" y="4663065"/>
            <a:ext cx="254494" cy="440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3F635A6-DAF3-4B52-B288-B43B18CF5BF4}"/>
              </a:ext>
            </a:extLst>
          </p:cNvPr>
          <p:cNvSpPr/>
          <p:nvPr/>
        </p:nvSpPr>
        <p:spPr>
          <a:xfrm>
            <a:off x="3509255" y="5746608"/>
            <a:ext cx="254494" cy="440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7408466-6D11-4768-8438-EF1216B87C31}"/>
              </a:ext>
            </a:extLst>
          </p:cNvPr>
          <p:cNvSpPr/>
          <p:nvPr/>
        </p:nvSpPr>
        <p:spPr>
          <a:xfrm>
            <a:off x="4078545" y="3800233"/>
            <a:ext cx="254494" cy="440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BD6EDF0-B851-4167-BB44-F227119A15AE}"/>
              </a:ext>
            </a:extLst>
          </p:cNvPr>
          <p:cNvSpPr/>
          <p:nvPr/>
        </p:nvSpPr>
        <p:spPr>
          <a:xfrm>
            <a:off x="4081278" y="4682106"/>
            <a:ext cx="254494" cy="440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E32E3B8-E850-42BC-85EA-E50FFCAF40F7}"/>
              </a:ext>
            </a:extLst>
          </p:cNvPr>
          <p:cNvSpPr/>
          <p:nvPr/>
        </p:nvSpPr>
        <p:spPr>
          <a:xfrm>
            <a:off x="4069656" y="5765649"/>
            <a:ext cx="254494" cy="440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2E38324-31F6-4B0A-92DE-F6DC87BC88FB}"/>
              </a:ext>
            </a:extLst>
          </p:cNvPr>
          <p:cNvSpPr/>
          <p:nvPr/>
        </p:nvSpPr>
        <p:spPr>
          <a:xfrm>
            <a:off x="4648344" y="3831314"/>
            <a:ext cx="254494" cy="4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9B1D14F-CEF9-4AAA-B48E-E128850EBAA6}"/>
              </a:ext>
            </a:extLst>
          </p:cNvPr>
          <p:cNvSpPr/>
          <p:nvPr/>
        </p:nvSpPr>
        <p:spPr>
          <a:xfrm>
            <a:off x="4640730" y="4676595"/>
            <a:ext cx="254494" cy="4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C984FBE-6A88-40DC-9962-863227A8A965}"/>
              </a:ext>
            </a:extLst>
          </p:cNvPr>
          <p:cNvSpPr/>
          <p:nvPr/>
        </p:nvSpPr>
        <p:spPr>
          <a:xfrm>
            <a:off x="4629108" y="5760138"/>
            <a:ext cx="254494" cy="4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2F60CFD-E383-4398-9F61-A1BD2341FBFF}"/>
              </a:ext>
            </a:extLst>
          </p:cNvPr>
          <p:cNvSpPr/>
          <p:nvPr/>
        </p:nvSpPr>
        <p:spPr>
          <a:xfrm>
            <a:off x="5199876" y="3827816"/>
            <a:ext cx="254494" cy="440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2F6D5A5-F8E6-48C0-8179-609F026A4255}"/>
              </a:ext>
            </a:extLst>
          </p:cNvPr>
          <p:cNvSpPr/>
          <p:nvPr/>
        </p:nvSpPr>
        <p:spPr>
          <a:xfrm>
            <a:off x="5192262" y="4673097"/>
            <a:ext cx="254494" cy="440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28676A4-6B7B-461A-AD9A-B2EDC1176414}"/>
              </a:ext>
            </a:extLst>
          </p:cNvPr>
          <p:cNvSpPr/>
          <p:nvPr/>
        </p:nvSpPr>
        <p:spPr>
          <a:xfrm>
            <a:off x="5180640" y="5756640"/>
            <a:ext cx="254494" cy="440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C85CC00-8031-439C-B075-DE50DED251E2}"/>
              </a:ext>
            </a:extLst>
          </p:cNvPr>
          <p:cNvCxnSpPr/>
          <p:nvPr/>
        </p:nvCxnSpPr>
        <p:spPr>
          <a:xfrm>
            <a:off x="2940731" y="3529984"/>
            <a:ext cx="2575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02E68F-0FA4-445C-B35C-851335B1908C}"/>
              </a:ext>
            </a:extLst>
          </p:cNvPr>
          <p:cNvSpPr txBox="1"/>
          <p:nvPr/>
        </p:nvSpPr>
        <p:spPr>
          <a:xfrm>
            <a:off x="5885895" y="282450"/>
            <a:ext cx="2650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Dilution to find </a:t>
            </a:r>
            <a:r>
              <a:rPr lang="en-US" altLang="zh-CN" dirty="0">
                <a:solidFill>
                  <a:srgbClr val="FF0000"/>
                </a:solidFill>
              </a:rPr>
              <a:t>fingerprints (anchors)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47023-3BD1-4E24-A069-8730A3C47411}"/>
              </a:ext>
            </a:extLst>
          </p:cNvPr>
          <p:cNvSpPr txBox="1"/>
          <p:nvPr/>
        </p:nvSpPr>
        <p:spPr>
          <a:xfrm>
            <a:off x="6751137" y="3576231"/>
            <a:ext cx="1514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Fingerprints</a:t>
            </a:r>
            <a:r>
              <a:rPr lang="en-US" altLang="zh-CN" dirty="0"/>
              <a:t> in different background</a:t>
            </a:r>
            <a:endParaRPr lang="zh-CN" altLang="en-US" dirty="0"/>
          </a:p>
        </p:txBody>
      </p:sp>
      <p:graphicFrame>
        <p:nvGraphicFramePr>
          <p:cNvPr id="81" name="Chart 80">
            <a:extLst>
              <a:ext uri="{FF2B5EF4-FFF2-40B4-BE49-F238E27FC236}">
                <a16:creationId xmlns:a16="http://schemas.microsoft.com/office/drawing/2014/main" id="{11D7C000-A820-4280-A87F-598828569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969307"/>
              </p:ext>
            </p:extLst>
          </p:nvPr>
        </p:nvGraphicFramePr>
        <p:xfrm>
          <a:off x="8233304" y="2214180"/>
          <a:ext cx="3900254" cy="2340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4" name="Chart 83">
            <a:extLst>
              <a:ext uri="{FF2B5EF4-FFF2-40B4-BE49-F238E27FC236}">
                <a16:creationId xmlns:a16="http://schemas.microsoft.com/office/drawing/2014/main" id="{CA5E06F5-3817-4901-9CB3-060DBD8E41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523048"/>
              </p:ext>
            </p:extLst>
          </p:nvPr>
        </p:nvGraphicFramePr>
        <p:xfrm>
          <a:off x="8430082" y="26700"/>
          <a:ext cx="3554033" cy="213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5" name="Chart 84">
            <a:extLst>
              <a:ext uri="{FF2B5EF4-FFF2-40B4-BE49-F238E27FC236}">
                <a16:creationId xmlns:a16="http://schemas.microsoft.com/office/drawing/2014/main" id="{F316C570-8500-49AD-B909-0692CC1B3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89612"/>
              </p:ext>
            </p:extLst>
          </p:nvPr>
        </p:nvGraphicFramePr>
        <p:xfrm>
          <a:off x="8233304" y="4499560"/>
          <a:ext cx="3900254" cy="2340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0042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30611F-703B-4D5F-B4DE-9D0F4B9BDD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8594681"/>
              </p:ext>
            </p:extLst>
          </p:nvPr>
        </p:nvGraphicFramePr>
        <p:xfrm>
          <a:off x="1056443" y="0"/>
          <a:ext cx="795439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204813-7360-4C5C-9512-CF28529716A0}"/>
              </a:ext>
            </a:extLst>
          </p:cNvPr>
          <p:cNvSpPr txBox="1"/>
          <p:nvPr/>
        </p:nvSpPr>
        <p:spPr>
          <a:xfrm>
            <a:off x="7688061" y="674702"/>
            <a:ext cx="43056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Manual fingerprint search criteria example: recursively find features: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Decrease over dilution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Fit in the linear relationship with tolerance range(+/-15%)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Within the retention time and </a:t>
            </a:r>
            <a:r>
              <a:rPr lang="en-US" altLang="zh-CN" sz="1400" dirty="0" err="1"/>
              <a:t>mz</a:t>
            </a:r>
            <a:r>
              <a:rPr lang="en-US" altLang="zh-CN" sz="1400" dirty="0"/>
              <a:t> range</a:t>
            </a:r>
            <a:endParaRPr lang="zh-CN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5702C-905A-421D-BCCA-C68EE0D65DA5}"/>
              </a:ext>
            </a:extLst>
          </p:cNvPr>
          <p:cNvSpPr txBox="1"/>
          <p:nvPr/>
        </p:nvSpPr>
        <p:spPr>
          <a:xfrm>
            <a:off x="3198212" y="2627867"/>
            <a:ext cx="56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 different backgrounds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00171-DBAA-443B-98A8-C0E3A5DFBDEA}"/>
              </a:ext>
            </a:extLst>
          </p:cNvPr>
          <p:cNvSpPr txBox="1"/>
          <p:nvPr/>
        </p:nvSpPr>
        <p:spPr>
          <a:xfrm>
            <a:off x="106532" y="133165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Development roadmap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22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5864A06-C71D-4974-8F9C-C26766E9C784}"/>
              </a:ext>
            </a:extLst>
          </p:cNvPr>
          <p:cNvSpPr/>
          <p:nvPr/>
        </p:nvSpPr>
        <p:spPr>
          <a:xfrm>
            <a:off x="5415379" y="2858610"/>
            <a:ext cx="834501" cy="8522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47B1E2-E03E-45EF-87C4-F0D1016C6A83}"/>
              </a:ext>
            </a:extLst>
          </p:cNvPr>
          <p:cNvSpPr/>
          <p:nvPr/>
        </p:nvSpPr>
        <p:spPr>
          <a:xfrm>
            <a:off x="3932069" y="2972964"/>
            <a:ext cx="630314" cy="66688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FC9F18-E45D-40FA-9EC8-6C229CE4B206}"/>
              </a:ext>
            </a:extLst>
          </p:cNvPr>
          <p:cNvSpPr/>
          <p:nvPr/>
        </p:nvSpPr>
        <p:spPr>
          <a:xfrm>
            <a:off x="2627790" y="2858610"/>
            <a:ext cx="949911" cy="8522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09339-B3C0-41FC-8614-9C0A205E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1822"/>
            <a:ext cx="10515600" cy="1325563"/>
          </a:xfrm>
        </p:spPr>
        <p:txBody>
          <a:bodyPr/>
          <a:lstStyle/>
          <a:p>
            <a:r>
              <a:rPr lang="en-US" altLang="zh-CN" dirty="0"/>
              <a:t>Pattern recognition idea board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A41A-0682-4E7E-89D8-699E7808A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07" y="671528"/>
            <a:ext cx="6849862" cy="5880192"/>
          </a:xfrm>
        </p:spPr>
        <p:txBody>
          <a:bodyPr/>
          <a:lstStyle/>
          <a:p>
            <a:r>
              <a:rPr lang="en-US" altLang="zh-CN" dirty="0"/>
              <a:t>Imagine we have a triangle as our original data, by finding the fingerprints, we found the shape of triangle</a:t>
            </a:r>
          </a:p>
          <a:p>
            <a:endParaRPr lang="en-US" altLang="zh-CN" dirty="0"/>
          </a:p>
          <a:p>
            <a:r>
              <a:rPr lang="en-US" altLang="zh-CN" dirty="0"/>
              <a:t>Q1. how do we find triangle in different background?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Q2. how do we ‘quantify’ the triangle?</a:t>
            </a:r>
          </a:p>
          <a:p>
            <a:r>
              <a:rPr lang="en-US" altLang="zh-CN" dirty="0"/>
              <a:t>Q3. all of the others also triangle, how do we find them? If we can find them, how can we stretch them back?</a:t>
            </a:r>
            <a:endParaRPr lang="zh-CN" alt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4BE8027-9A2C-4DE0-AFD8-1A273A3B9948}"/>
              </a:ext>
            </a:extLst>
          </p:cNvPr>
          <p:cNvSpPr/>
          <p:nvPr/>
        </p:nvSpPr>
        <p:spPr>
          <a:xfrm>
            <a:off x="2627790" y="5872114"/>
            <a:ext cx="630314" cy="523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1394A81-363A-4FF8-A553-674F314D7CE7}"/>
              </a:ext>
            </a:extLst>
          </p:cNvPr>
          <p:cNvSpPr/>
          <p:nvPr/>
        </p:nvSpPr>
        <p:spPr>
          <a:xfrm>
            <a:off x="3719742" y="5630648"/>
            <a:ext cx="177553" cy="103868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0A94020-2BC8-43F4-AD6A-F0802389CC34}"/>
              </a:ext>
            </a:extLst>
          </p:cNvPr>
          <p:cNvSpPr/>
          <p:nvPr/>
        </p:nvSpPr>
        <p:spPr>
          <a:xfrm>
            <a:off x="4190258" y="6225452"/>
            <a:ext cx="1269507" cy="1072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592D786-78C0-4F1C-8DE9-73E85FFA99D3}"/>
              </a:ext>
            </a:extLst>
          </p:cNvPr>
          <p:cNvSpPr/>
          <p:nvPr/>
        </p:nvSpPr>
        <p:spPr>
          <a:xfrm>
            <a:off x="2779452" y="3007056"/>
            <a:ext cx="630314" cy="523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981A9AA-C6BC-424E-A6F6-D00C5EED395A}"/>
              </a:ext>
            </a:extLst>
          </p:cNvPr>
          <p:cNvSpPr/>
          <p:nvPr/>
        </p:nvSpPr>
        <p:spPr>
          <a:xfrm>
            <a:off x="3947605" y="2976225"/>
            <a:ext cx="630314" cy="523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402C24F-6930-4AB9-8094-6553E155C09C}"/>
              </a:ext>
            </a:extLst>
          </p:cNvPr>
          <p:cNvSpPr/>
          <p:nvPr/>
        </p:nvSpPr>
        <p:spPr>
          <a:xfrm>
            <a:off x="5212673" y="2976225"/>
            <a:ext cx="630314" cy="523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844279F-06E4-4136-A709-89762746AD05}"/>
              </a:ext>
            </a:extLst>
          </p:cNvPr>
          <p:cNvSpPr/>
          <p:nvPr/>
        </p:nvSpPr>
        <p:spPr>
          <a:xfrm>
            <a:off x="3932069" y="1473308"/>
            <a:ext cx="630314" cy="523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6BDF7CB-139F-419B-AB3A-C7045FEE69AC}"/>
              </a:ext>
            </a:extLst>
          </p:cNvPr>
          <p:cNvGrpSpPr/>
          <p:nvPr/>
        </p:nvGrpSpPr>
        <p:grpSpPr>
          <a:xfrm>
            <a:off x="11054918" y="2870529"/>
            <a:ext cx="711694" cy="632789"/>
            <a:chOff x="6695982" y="3007056"/>
            <a:chExt cx="711694" cy="632789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0B48DC0-B20F-440D-B6C3-4E4C451EB533}"/>
                </a:ext>
              </a:extLst>
            </p:cNvPr>
            <p:cNvSpPr/>
            <p:nvPr/>
          </p:nvSpPr>
          <p:spPr>
            <a:xfrm>
              <a:off x="6702641" y="3007056"/>
              <a:ext cx="705035" cy="632789"/>
            </a:xfrm>
            <a:custGeom>
              <a:avLst/>
              <a:gdLst>
                <a:gd name="connsiteX0" fmla="*/ 0 w 705035"/>
                <a:gd name="connsiteY0" fmla="*/ 632789 h 632789"/>
                <a:gd name="connsiteX1" fmla="*/ 352518 w 705035"/>
                <a:gd name="connsiteY1" fmla="*/ 0 h 632789"/>
                <a:gd name="connsiteX2" fmla="*/ 705035 w 705035"/>
                <a:gd name="connsiteY2" fmla="*/ 632789 h 632789"/>
                <a:gd name="connsiteX3" fmla="*/ 0 w 705035"/>
                <a:gd name="connsiteY3" fmla="*/ 632789 h 632789"/>
                <a:gd name="connsiteX0" fmla="*/ 0 w 705035"/>
                <a:gd name="connsiteY0" fmla="*/ 632789 h 632789"/>
                <a:gd name="connsiteX1" fmla="*/ 352518 w 705035"/>
                <a:gd name="connsiteY1" fmla="*/ 0 h 632789"/>
                <a:gd name="connsiteX2" fmla="*/ 705035 w 705035"/>
                <a:gd name="connsiteY2" fmla="*/ 632789 h 632789"/>
                <a:gd name="connsiteX3" fmla="*/ 0 w 705035"/>
                <a:gd name="connsiteY3" fmla="*/ 632789 h 632789"/>
                <a:gd name="connsiteX0" fmla="*/ 0 w 705035"/>
                <a:gd name="connsiteY0" fmla="*/ 632789 h 632789"/>
                <a:gd name="connsiteX1" fmla="*/ 352518 w 705035"/>
                <a:gd name="connsiteY1" fmla="*/ 0 h 632789"/>
                <a:gd name="connsiteX2" fmla="*/ 705035 w 705035"/>
                <a:gd name="connsiteY2" fmla="*/ 632789 h 632789"/>
                <a:gd name="connsiteX3" fmla="*/ 0 w 705035"/>
                <a:gd name="connsiteY3" fmla="*/ 632789 h 63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5035" h="632789">
                  <a:moveTo>
                    <a:pt x="0" y="632789"/>
                  </a:moveTo>
                  <a:lnTo>
                    <a:pt x="352518" y="0"/>
                  </a:lnTo>
                  <a:cubicBezTo>
                    <a:pt x="327982" y="477260"/>
                    <a:pt x="587529" y="421859"/>
                    <a:pt x="705035" y="632789"/>
                  </a:cubicBezTo>
                  <a:lnTo>
                    <a:pt x="0" y="63278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3879DD85-BD15-4546-8CC7-CC7B6EBF6E0C}"/>
                </a:ext>
              </a:extLst>
            </p:cNvPr>
            <p:cNvSpPr/>
            <p:nvPr/>
          </p:nvSpPr>
          <p:spPr>
            <a:xfrm>
              <a:off x="6695982" y="3007056"/>
              <a:ext cx="711693" cy="632789"/>
            </a:xfrm>
            <a:prstGeom prst="triangl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B3C5FA7-8C44-45D5-9D18-A656CAE84FBD}"/>
              </a:ext>
            </a:extLst>
          </p:cNvPr>
          <p:cNvSpPr txBox="1"/>
          <p:nvPr/>
        </p:nvSpPr>
        <p:spPr>
          <a:xfrm>
            <a:off x="8168566" y="2725258"/>
            <a:ext cx="2902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Challenge: data loss, the triangle in real sample may be imperfect</a:t>
            </a:r>
            <a:endParaRPr lang="zh-CN" altLang="en-US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68E7438-2D22-4D55-AEC1-4C29FE9244A7}"/>
              </a:ext>
            </a:extLst>
          </p:cNvPr>
          <p:cNvSpPr/>
          <p:nvPr/>
        </p:nvSpPr>
        <p:spPr>
          <a:xfrm>
            <a:off x="2459115" y="5863325"/>
            <a:ext cx="630314" cy="523783"/>
          </a:xfrm>
          <a:prstGeom prst="triangl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F662D2-EAEB-4446-92E0-7A76345F8D92}"/>
              </a:ext>
            </a:extLst>
          </p:cNvPr>
          <p:cNvCxnSpPr>
            <a:stCxn id="7" idx="1"/>
            <a:endCxn id="4" idx="1"/>
          </p:cNvCxnSpPr>
          <p:nvPr/>
        </p:nvCxnSpPr>
        <p:spPr>
          <a:xfrm>
            <a:off x="2616694" y="6125217"/>
            <a:ext cx="168675" cy="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940288A-18BA-4994-B05F-13B6B2DE6A56}"/>
              </a:ext>
            </a:extLst>
          </p:cNvPr>
          <p:cNvSpPr/>
          <p:nvPr/>
        </p:nvSpPr>
        <p:spPr>
          <a:xfrm>
            <a:off x="568170" y="2396971"/>
            <a:ext cx="6267635" cy="19797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FF8F14-554B-4A18-8D8C-61162C40BA00}"/>
              </a:ext>
            </a:extLst>
          </p:cNvPr>
          <p:cNvCxnSpPr>
            <a:stCxn id="10" idx="3"/>
          </p:cNvCxnSpPr>
          <p:nvPr/>
        </p:nvCxnSpPr>
        <p:spPr>
          <a:xfrm>
            <a:off x="6835805" y="3386831"/>
            <a:ext cx="1917578" cy="151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679C3F-EE54-4AA2-A434-90C138227F49}"/>
              </a:ext>
            </a:extLst>
          </p:cNvPr>
          <p:cNvSpPr txBox="1"/>
          <p:nvPr/>
        </p:nvSpPr>
        <p:spPr>
          <a:xfrm>
            <a:off x="8753383" y="4577308"/>
            <a:ext cx="28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Partially developed in current package already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167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1468</Words>
  <Application>Microsoft Office PowerPoint</Application>
  <PresentationFormat>Widescreen</PresentationFormat>
  <Paragraphs>286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Theme</vt:lpstr>
      <vt:lpstr>Recap &amp; Next steps</vt:lpstr>
      <vt:lpstr>Recap</vt:lpstr>
      <vt:lpstr>Recap to do</vt:lpstr>
      <vt:lpstr>Presenting the tool</vt:lpstr>
      <vt:lpstr>PowerPoint Presentation</vt:lpstr>
      <vt:lpstr>Note</vt:lpstr>
      <vt:lpstr>Next step – Data to use</vt:lpstr>
      <vt:lpstr>PowerPoint Presentation</vt:lpstr>
      <vt:lpstr>Pattern recognition idea board</vt:lpstr>
      <vt:lpstr>How to find end members</vt:lpstr>
      <vt:lpstr>Quick trail</vt:lpstr>
      <vt:lpstr>Pattern recognition idea board</vt:lpstr>
      <vt:lpstr>Pattern recognition idea board</vt:lpstr>
      <vt:lpstr>Pattern recognition idea board</vt:lpstr>
      <vt:lpstr>Pattern recognition idea board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&amp; Next steps</dc:title>
  <dc:creator>Ximin Hu</dc:creator>
  <cp:lastModifiedBy>Ximin Hu</cp:lastModifiedBy>
  <cp:revision>9</cp:revision>
  <dcterms:created xsi:type="dcterms:W3CDTF">2020-11-16T20:12:01Z</dcterms:created>
  <dcterms:modified xsi:type="dcterms:W3CDTF">2020-11-16T20:41:31Z</dcterms:modified>
</cp:coreProperties>
</file>