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64" r:id="rId4"/>
    <p:sldId id="257" r:id="rId5"/>
    <p:sldId id="283" r:id="rId6"/>
    <p:sldId id="271" r:id="rId7"/>
    <p:sldId id="272" r:id="rId8"/>
    <p:sldId id="265" r:id="rId9"/>
    <p:sldId id="280" r:id="rId10"/>
    <p:sldId id="274" r:id="rId11"/>
    <p:sldId id="282" r:id="rId12"/>
    <p:sldId id="273" r:id="rId13"/>
    <p:sldId id="277" r:id="rId14"/>
    <p:sldId id="260" r:id="rId15"/>
    <p:sldId id="278" r:id="rId16"/>
    <p:sldId id="276" r:id="rId17"/>
    <p:sldId id="261" r:id="rId18"/>
    <p:sldId id="262" r:id="rId19"/>
    <p:sldId id="269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DDCC43-06FF-456A-B371-AB44425336E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36CCD2-DB10-4624-8077-623A285315DF}">
      <dgm:prSet/>
      <dgm:spPr/>
      <dgm:t>
        <a:bodyPr/>
        <a:lstStyle/>
        <a:p>
          <a:r>
            <a:rPr lang="en-US"/>
            <a:t>Peak picking &amp; Alignment</a:t>
          </a:r>
        </a:p>
      </dgm:t>
    </dgm:pt>
    <dgm:pt modelId="{0A428E13-A406-437F-B149-319F7BE8000C}" type="parTrans" cxnId="{12A0B21E-28FD-4ADB-829A-C9CB6892AAD3}">
      <dgm:prSet/>
      <dgm:spPr/>
      <dgm:t>
        <a:bodyPr/>
        <a:lstStyle/>
        <a:p>
          <a:endParaRPr lang="en-US"/>
        </a:p>
      </dgm:t>
    </dgm:pt>
    <dgm:pt modelId="{CFAFB264-D40F-44F1-BC8C-80BD69508800}" type="sibTrans" cxnId="{12A0B21E-28FD-4ADB-829A-C9CB6892AAD3}">
      <dgm:prSet/>
      <dgm:spPr/>
      <dgm:t>
        <a:bodyPr/>
        <a:lstStyle/>
        <a:p>
          <a:endParaRPr lang="en-US"/>
        </a:p>
      </dgm:t>
    </dgm:pt>
    <dgm:pt modelId="{2F327E04-95C8-47A8-A5CB-AA640B23B2D8}">
      <dgm:prSet/>
      <dgm:spPr/>
      <dgm:t>
        <a:bodyPr/>
        <a:lstStyle/>
        <a:p>
          <a:r>
            <a:rPr lang="en-US"/>
            <a:t>HRMS data analysis</a:t>
          </a:r>
        </a:p>
      </dgm:t>
    </dgm:pt>
    <dgm:pt modelId="{B906FD5B-B01F-4919-AE39-E87DA85AD240}" type="parTrans" cxnId="{1B3BB10A-838C-4E37-A5FB-C945D6E6504D}">
      <dgm:prSet/>
      <dgm:spPr/>
      <dgm:t>
        <a:bodyPr/>
        <a:lstStyle/>
        <a:p>
          <a:endParaRPr lang="en-US"/>
        </a:p>
      </dgm:t>
    </dgm:pt>
    <dgm:pt modelId="{E3B3BB6A-897E-44D3-AB7A-8D7A2E9BA952}" type="sibTrans" cxnId="{1B3BB10A-838C-4E37-A5FB-C945D6E6504D}">
      <dgm:prSet/>
      <dgm:spPr/>
      <dgm:t>
        <a:bodyPr/>
        <a:lstStyle/>
        <a:p>
          <a:endParaRPr lang="en-US"/>
        </a:p>
      </dgm:t>
    </dgm:pt>
    <dgm:pt modelId="{D02F7688-3BD4-4978-B8FB-51C63E89D6D8}">
      <dgm:prSet/>
      <dgm:spPr/>
      <dgm:t>
        <a:bodyPr/>
        <a:lstStyle/>
        <a:p>
          <a:r>
            <a:rPr lang="en-US"/>
            <a:t>Visualization</a:t>
          </a:r>
        </a:p>
      </dgm:t>
    </dgm:pt>
    <dgm:pt modelId="{E0EE084C-A6E4-4CFC-B9B3-4E33E77495FE}" type="parTrans" cxnId="{66425D09-96EA-4E11-9746-DF1E99CD5ACA}">
      <dgm:prSet/>
      <dgm:spPr/>
      <dgm:t>
        <a:bodyPr/>
        <a:lstStyle/>
        <a:p>
          <a:endParaRPr lang="en-US"/>
        </a:p>
      </dgm:t>
    </dgm:pt>
    <dgm:pt modelId="{8E38848C-49C1-4C78-A2FB-387850165B04}" type="sibTrans" cxnId="{66425D09-96EA-4E11-9746-DF1E99CD5ACA}">
      <dgm:prSet/>
      <dgm:spPr/>
      <dgm:t>
        <a:bodyPr/>
        <a:lstStyle/>
        <a:p>
          <a:endParaRPr lang="en-US"/>
        </a:p>
      </dgm:t>
    </dgm:pt>
    <dgm:pt modelId="{E74FB53A-874A-4914-A2FB-C0944AE86EDB}">
      <dgm:prSet/>
      <dgm:spPr/>
      <dgm:t>
        <a:bodyPr/>
        <a:lstStyle/>
        <a:p>
          <a:r>
            <a:rPr lang="en-US"/>
            <a:t>More </a:t>
          </a:r>
        </a:p>
      </dgm:t>
    </dgm:pt>
    <dgm:pt modelId="{755F7EF5-6511-493B-A481-251C8469C3D1}" type="parTrans" cxnId="{51CE642D-265E-4293-A2E9-930BCBA1B806}">
      <dgm:prSet/>
      <dgm:spPr/>
      <dgm:t>
        <a:bodyPr/>
        <a:lstStyle/>
        <a:p>
          <a:endParaRPr lang="en-US"/>
        </a:p>
      </dgm:t>
    </dgm:pt>
    <dgm:pt modelId="{06599AF4-531C-4DD8-8B9F-621BB7639D3C}" type="sibTrans" cxnId="{51CE642D-265E-4293-A2E9-930BCBA1B806}">
      <dgm:prSet/>
      <dgm:spPr/>
      <dgm:t>
        <a:bodyPr/>
        <a:lstStyle/>
        <a:p>
          <a:endParaRPr lang="en-US"/>
        </a:p>
      </dgm:t>
    </dgm:pt>
    <dgm:pt modelId="{0538CD88-D071-4799-9C0D-828EDA0A8A7E}" type="pres">
      <dgm:prSet presAssocID="{9CDDCC43-06FF-456A-B371-AB44425336E4}" presName="root" presStyleCnt="0">
        <dgm:presLayoutVars>
          <dgm:dir/>
          <dgm:resizeHandles val="exact"/>
        </dgm:presLayoutVars>
      </dgm:prSet>
      <dgm:spPr/>
    </dgm:pt>
    <dgm:pt modelId="{E068B79A-332A-43D2-8DAF-380E550DE3C8}" type="pres">
      <dgm:prSet presAssocID="{2436CCD2-DB10-4624-8077-623A285315DF}" presName="compNode" presStyleCnt="0"/>
      <dgm:spPr/>
    </dgm:pt>
    <dgm:pt modelId="{B463B365-9A82-4176-8756-04C78C278517}" type="pres">
      <dgm:prSet presAssocID="{2436CCD2-DB10-4624-8077-623A285315D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06463BD-8D3A-4AFA-A86B-EBBA431D8034}" type="pres">
      <dgm:prSet presAssocID="{2436CCD2-DB10-4624-8077-623A285315DF}" presName="spaceRect" presStyleCnt="0"/>
      <dgm:spPr/>
    </dgm:pt>
    <dgm:pt modelId="{42AF3765-AC2C-4253-A05B-FF561E90073F}" type="pres">
      <dgm:prSet presAssocID="{2436CCD2-DB10-4624-8077-623A285315DF}" presName="textRect" presStyleLbl="revTx" presStyleIdx="0" presStyleCnt="4">
        <dgm:presLayoutVars>
          <dgm:chMax val="1"/>
          <dgm:chPref val="1"/>
        </dgm:presLayoutVars>
      </dgm:prSet>
      <dgm:spPr/>
    </dgm:pt>
    <dgm:pt modelId="{1E60F3E1-0234-4B03-963C-4B9BB5F3E350}" type="pres">
      <dgm:prSet presAssocID="{CFAFB264-D40F-44F1-BC8C-80BD69508800}" presName="sibTrans" presStyleCnt="0"/>
      <dgm:spPr/>
    </dgm:pt>
    <dgm:pt modelId="{C04289FC-E856-45B4-B1E0-CFB1D4F0E8A5}" type="pres">
      <dgm:prSet presAssocID="{2F327E04-95C8-47A8-A5CB-AA640B23B2D8}" presName="compNode" presStyleCnt="0"/>
      <dgm:spPr/>
    </dgm:pt>
    <dgm:pt modelId="{67EC267E-AF17-4729-9574-6E8B08252475}" type="pres">
      <dgm:prSet presAssocID="{2F327E04-95C8-47A8-A5CB-AA640B23B2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01EBFD8-459D-4039-95E6-B9599C4ADFC8}" type="pres">
      <dgm:prSet presAssocID="{2F327E04-95C8-47A8-A5CB-AA640B23B2D8}" presName="spaceRect" presStyleCnt="0"/>
      <dgm:spPr/>
    </dgm:pt>
    <dgm:pt modelId="{57391B69-D4CB-494B-9ACC-4CF4349AB200}" type="pres">
      <dgm:prSet presAssocID="{2F327E04-95C8-47A8-A5CB-AA640B23B2D8}" presName="textRect" presStyleLbl="revTx" presStyleIdx="1" presStyleCnt="4">
        <dgm:presLayoutVars>
          <dgm:chMax val="1"/>
          <dgm:chPref val="1"/>
        </dgm:presLayoutVars>
      </dgm:prSet>
      <dgm:spPr/>
    </dgm:pt>
    <dgm:pt modelId="{AC65AD38-C139-4BB7-8792-77A85EAE1F99}" type="pres">
      <dgm:prSet presAssocID="{E3B3BB6A-897E-44D3-AB7A-8D7A2E9BA952}" presName="sibTrans" presStyleCnt="0"/>
      <dgm:spPr/>
    </dgm:pt>
    <dgm:pt modelId="{D3F22353-5AE5-4556-B900-FB4FFD677032}" type="pres">
      <dgm:prSet presAssocID="{D02F7688-3BD4-4978-B8FB-51C63E89D6D8}" presName="compNode" presStyleCnt="0"/>
      <dgm:spPr/>
    </dgm:pt>
    <dgm:pt modelId="{086FA071-BB73-4574-8B97-3FA59E968867}" type="pres">
      <dgm:prSet presAssocID="{D02F7688-3BD4-4978-B8FB-51C63E89D6D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3F954C29-E501-4538-8C3C-3444536EF74D}" type="pres">
      <dgm:prSet presAssocID="{D02F7688-3BD4-4978-B8FB-51C63E89D6D8}" presName="spaceRect" presStyleCnt="0"/>
      <dgm:spPr/>
    </dgm:pt>
    <dgm:pt modelId="{C260048B-CEF7-4354-A9A9-4C55BB59E5D4}" type="pres">
      <dgm:prSet presAssocID="{D02F7688-3BD4-4978-B8FB-51C63E89D6D8}" presName="textRect" presStyleLbl="revTx" presStyleIdx="2" presStyleCnt="4">
        <dgm:presLayoutVars>
          <dgm:chMax val="1"/>
          <dgm:chPref val="1"/>
        </dgm:presLayoutVars>
      </dgm:prSet>
      <dgm:spPr/>
    </dgm:pt>
    <dgm:pt modelId="{96A8549D-62DF-4D77-96DD-32AF4A311C36}" type="pres">
      <dgm:prSet presAssocID="{8E38848C-49C1-4C78-A2FB-387850165B04}" presName="sibTrans" presStyleCnt="0"/>
      <dgm:spPr/>
    </dgm:pt>
    <dgm:pt modelId="{13839A57-ECD9-4547-92AC-328EA1657323}" type="pres">
      <dgm:prSet presAssocID="{E74FB53A-874A-4914-A2FB-C0944AE86EDB}" presName="compNode" presStyleCnt="0"/>
      <dgm:spPr/>
    </dgm:pt>
    <dgm:pt modelId="{5FBBA07D-8D65-4B51-9621-E59BEA65D65B}" type="pres">
      <dgm:prSet presAssocID="{E74FB53A-874A-4914-A2FB-C0944AE86ED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03B2967-21A9-4DBC-987E-48A2F0EA61A1}" type="pres">
      <dgm:prSet presAssocID="{E74FB53A-874A-4914-A2FB-C0944AE86EDB}" presName="spaceRect" presStyleCnt="0"/>
      <dgm:spPr/>
    </dgm:pt>
    <dgm:pt modelId="{0659CF79-0B35-418A-A8B9-B224826D9042}" type="pres">
      <dgm:prSet presAssocID="{E74FB53A-874A-4914-A2FB-C0944AE86ED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6425D09-96EA-4E11-9746-DF1E99CD5ACA}" srcId="{9CDDCC43-06FF-456A-B371-AB44425336E4}" destId="{D02F7688-3BD4-4978-B8FB-51C63E89D6D8}" srcOrd="2" destOrd="0" parTransId="{E0EE084C-A6E4-4CFC-B9B3-4E33E77495FE}" sibTransId="{8E38848C-49C1-4C78-A2FB-387850165B04}"/>
    <dgm:cxn modelId="{1B3BB10A-838C-4E37-A5FB-C945D6E6504D}" srcId="{9CDDCC43-06FF-456A-B371-AB44425336E4}" destId="{2F327E04-95C8-47A8-A5CB-AA640B23B2D8}" srcOrd="1" destOrd="0" parTransId="{B906FD5B-B01F-4919-AE39-E87DA85AD240}" sibTransId="{E3B3BB6A-897E-44D3-AB7A-8D7A2E9BA952}"/>
    <dgm:cxn modelId="{3BE4E10B-DAA4-4763-9669-63AF5278B467}" type="presOf" srcId="{2436CCD2-DB10-4624-8077-623A285315DF}" destId="{42AF3765-AC2C-4253-A05B-FF561E90073F}" srcOrd="0" destOrd="0" presId="urn:microsoft.com/office/officeart/2018/2/layout/IconLabelList"/>
    <dgm:cxn modelId="{083C930D-8069-4135-BE29-89AAC958D5F8}" type="presOf" srcId="{E74FB53A-874A-4914-A2FB-C0944AE86EDB}" destId="{0659CF79-0B35-418A-A8B9-B224826D9042}" srcOrd="0" destOrd="0" presId="urn:microsoft.com/office/officeart/2018/2/layout/IconLabelList"/>
    <dgm:cxn modelId="{12A0B21E-28FD-4ADB-829A-C9CB6892AAD3}" srcId="{9CDDCC43-06FF-456A-B371-AB44425336E4}" destId="{2436CCD2-DB10-4624-8077-623A285315DF}" srcOrd="0" destOrd="0" parTransId="{0A428E13-A406-437F-B149-319F7BE8000C}" sibTransId="{CFAFB264-D40F-44F1-BC8C-80BD69508800}"/>
    <dgm:cxn modelId="{51CE642D-265E-4293-A2E9-930BCBA1B806}" srcId="{9CDDCC43-06FF-456A-B371-AB44425336E4}" destId="{E74FB53A-874A-4914-A2FB-C0944AE86EDB}" srcOrd="3" destOrd="0" parTransId="{755F7EF5-6511-493B-A481-251C8469C3D1}" sibTransId="{06599AF4-531C-4DD8-8B9F-621BB7639D3C}"/>
    <dgm:cxn modelId="{F837996D-E27D-4E3E-A56E-7A9415A43BBC}" type="presOf" srcId="{D02F7688-3BD4-4978-B8FB-51C63E89D6D8}" destId="{C260048B-CEF7-4354-A9A9-4C55BB59E5D4}" srcOrd="0" destOrd="0" presId="urn:microsoft.com/office/officeart/2018/2/layout/IconLabelList"/>
    <dgm:cxn modelId="{E722399F-7D40-424C-94CA-D460DE60753F}" type="presOf" srcId="{9CDDCC43-06FF-456A-B371-AB44425336E4}" destId="{0538CD88-D071-4799-9C0D-828EDA0A8A7E}" srcOrd="0" destOrd="0" presId="urn:microsoft.com/office/officeart/2018/2/layout/IconLabelList"/>
    <dgm:cxn modelId="{A92D29C6-8880-438A-ACC1-BEDA3AB6FF25}" type="presOf" srcId="{2F327E04-95C8-47A8-A5CB-AA640B23B2D8}" destId="{57391B69-D4CB-494B-9ACC-4CF4349AB200}" srcOrd="0" destOrd="0" presId="urn:microsoft.com/office/officeart/2018/2/layout/IconLabelList"/>
    <dgm:cxn modelId="{18E1D43D-DFB2-47AB-A42D-2DA36DDD37E6}" type="presParOf" srcId="{0538CD88-D071-4799-9C0D-828EDA0A8A7E}" destId="{E068B79A-332A-43D2-8DAF-380E550DE3C8}" srcOrd="0" destOrd="0" presId="urn:microsoft.com/office/officeart/2018/2/layout/IconLabelList"/>
    <dgm:cxn modelId="{525E70FB-A398-4C52-A3DE-9F61E600EDFE}" type="presParOf" srcId="{E068B79A-332A-43D2-8DAF-380E550DE3C8}" destId="{B463B365-9A82-4176-8756-04C78C278517}" srcOrd="0" destOrd="0" presId="urn:microsoft.com/office/officeart/2018/2/layout/IconLabelList"/>
    <dgm:cxn modelId="{6D6EF6E1-B518-4544-8DFB-D5501FC389A9}" type="presParOf" srcId="{E068B79A-332A-43D2-8DAF-380E550DE3C8}" destId="{806463BD-8D3A-4AFA-A86B-EBBA431D8034}" srcOrd="1" destOrd="0" presId="urn:microsoft.com/office/officeart/2018/2/layout/IconLabelList"/>
    <dgm:cxn modelId="{7B00FBB3-599F-45E9-A1F4-EAEFDF5207EB}" type="presParOf" srcId="{E068B79A-332A-43D2-8DAF-380E550DE3C8}" destId="{42AF3765-AC2C-4253-A05B-FF561E90073F}" srcOrd="2" destOrd="0" presId="urn:microsoft.com/office/officeart/2018/2/layout/IconLabelList"/>
    <dgm:cxn modelId="{7857AECA-0A49-4A4A-BACC-7FD554DC978F}" type="presParOf" srcId="{0538CD88-D071-4799-9C0D-828EDA0A8A7E}" destId="{1E60F3E1-0234-4B03-963C-4B9BB5F3E350}" srcOrd="1" destOrd="0" presId="urn:microsoft.com/office/officeart/2018/2/layout/IconLabelList"/>
    <dgm:cxn modelId="{2CCF89D1-C724-4F46-857C-39CBEFB853BB}" type="presParOf" srcId="{0538CD88-D071-4799-9C0D-828EDA0A8A7E}" destId="{C04289FC-E856-45B4-B1E0-CFB1D4F0E8A5}" srcOrd="2" destOrd="0" presId="urn:microsoft.com/office/officeart/2018/2/layout/IconLabelList"/>
    <dgm:cxn modelId="{7D8CD1DF-F995-4F9A-BA1C-F6FE6D4E66E0}" type="presParOf" srcId="{C04289FC-E856-45B4-B1E0-CFB1D4F0E8A5}" destId="{67EC267E-AF17-4729-9574-6E8B08252475}" srcOrd="0" destOrd="0" presId="urn:microsoft.com/office/officeart/2018/2/layout/IconLabelList"/>
    <dgm:cxn modelId="{25BDB7E1-0FFF-4F0D-99AE-EBB8FD23E6F4}" type="presParOf" srcId="{C04289FC-E856-45B4-B1E0-CFB1D4F0E8A5}" destId="{F01EBFD8-459D-4039-95E6-B9599C4ADFC8}" srcOrd="1" destOrd="0" presId="urn:microsoft.com/office/officeart/2018/2/layout/IconLabelList"/>
    <dgm:cxn modelId="{C27DAA6A-3DBC-4762-8586-B4980E240B57}" type="presParOf" srcId="{C04289FC-E856-45B4-B1E0-CFB1D4F0E8A5}" destId="{57391B69-D4CB-494B-9ACC-4CF4349AB200}" srcOrd="2" destOrd="0" presId="urn:microsoft.com/office/officeart/2018/2/layout/IconLabelList"/>
    <dgm:cxn modelId="{2DCD9343-F338-4CDB-BC83-19493BA4AFE2}" type="presParOf" srcId="{0538CD88-D071-4799-9C0D-828EDA0A8A7E}" destId="{AC65AD38-C139-4BB7-8792-77A85EAE1F99}" srcOrd="3" destOrd="0" presId="urn:microsoft.com/office/officeart/2018/2/layout/IconLabelList"/>
    <dgm:cxn modelId="{11989FD6-42DB-49B6-BD99-EAB0E016A1FB}" type="presParOf" srcId="{0538CD88-D071-4799-9C0D-828EDA0A8A7E}" destId="{D3F22353-5AE5-4556-B900-FB4FFD677032}" srcOrd="4" destOrd="0" presId="urn:microsoft.com/office/officeart/2018/2/layout/IconLabelList"/>
    <dgm:cxn modelId="{A03FBEB2-54A6-4C78-93C7-904834DCEC26}" type="presParOf" srcId="{D3F22353-5AE5-4556-B900-FB4FFD677032}" destId="{086FA071-BB73-4574-8B97-3FA59E968867}" srcOrd="0" destOrd="0" presId="urn:microsoft.com/office/officeart/2018/2/layout/IconLabelList"/>
    <dgm:cxn modelId="{5C70EA44-753C-4682-AF44-DE6E465E336F}" type="presParOf" srcId="{D3F22353-5AE5-4556-B900-FB4FFD677032}" destId="{3F954C29-E501-4538-8C3C-3444536EF74D}" srcOrd="1" destOrd="0" presId="urn:microsoft.com/office/officeart/2018/2/layout/IconLabelList"/>
    <dgm:cxn modelId="{EEC64066-7C1E-4975-8F50-D633AF9A857E}" type="presParOf" srcId="{D3F22353-5AE5-4556-B900-FB4FFD677032}" destId="{C260048B-CEF7-4354-A9A9-4C55BB59E5D4}" srcOrd="2" destOrd="0" presId="urn:microsoft.com/office/officeart/2018/2/layout/IconLabelList"/>
    <dgm:cxn modelId="{EAA0B861-4635-43E6-B33C-F59F5381BF64}" type="presParOf" srcId="{0538CD88-D071-4799-9C0D-828EDA0A8A7E}" destId="{96A8549D-62DF-4D77-96DD-32AF4A311C36}" srcOrd="5" destOrd="0" presId="urn:microsoft.com/office/officeart/2018/2/layout/IconLabelList"/>
    <dgm:cxn modelId="{8EAEA0BF-BA1E-4E66-8D80-31E94FE05225}" type="presParOf" srcId="{0538CD88-D071-4799-9C0D-828EDA0A8A7E}" destId="{13839A57-ECD9-4547-92AC-328EA1657323}" srcOrd="6" destOrd="0" presId="urn:microsoft.com/office/officeart/2018/2/layout/IconLabelList"/>
    <dgm:cxn modelId="{1B4A5090-8295-403F-B21E-BA49AD8BC08A}" type="presParOf" srcId="{13839A57-ECD9-4547-92AC-328EA1657323}" destId="{5FBBA07D-8D65-4B51-9621-E59BEA65D65B}" srcOrd="0" destOrd="0" presId="urn:microsoft.com/office/officeart/2018/2/layout/IconLabelList"/>
    <dgm:cxn modelId="{265D73DE-5E6A-4CCA-A75F-008B3184F1FC}" type="presParOf" srcId="{13839A57-ECD9-4547-92AC-328EA1657323}" destId="{403B2967-21A9-4DBC-987E-48A2F0EA61A1}" srcOrd="1" destOrd="0" presId="urn:microsoft.com/office/officeart/2018/2/layout/IconLabelList"/>
    <dgm:cxn modelId="{3F3C807A-DEAE-42BB-A6A7-C4C62FC79328}" type="presParOf" srcId="{13839A57-ECD9-4547-92AC-328EA1657323}" destId="{0659CF79-0B35-418A-A8B9-B224826D90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3E62B-FB79-47C5-BF65-EB81EDD2FEB4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396920C-3169-4771-B7BB-4994DCC59096}">
      <dgm:prSet phldrT="[Text]"/>
      <dgm:spPr/>
      <dgm:t>
        <a:bodyPr/>
        <a:lstStyle/>
        <a:p>
          <a:r>
            <a:rPr lang="en-US" altLang="zh-CN" dirty="0"/>
            <a:t>General function</a:t>
          </a:r>
          <a:endParaRPr lang="zh-CN" altLang="en-US" dirty="0"/>
        </a:p>
      </dgm:t>
    </dgm:pt>
    <dgm:pt modelId="{0F405A9A-A17C-43EE-91C1-A02C32866235}" type="parTrans" cxnId="{DA0724FB-3E77-48FE-81AF-438B8E62DB7E}">
      <dgm:prSet/>
      <dgm:spPr/>
      <dgm:t>
        <a:bodyPr/>
        <a:lstStyle/>
        <a:p>
          <a:endParaRPr lang="zh-CN" altLang="en-US"/>
        </a:p>
      </dgm:t>
    </dgm:pt>
    <dgm:pt modelId="{1D1BF20C-2A2E-4BCC-9E25-779CEDF1CDF4}" type="sibTrans" cxnId="{DA0724FB-3E77-48FE-81AF-438B8E62DB7E}">
      <dgm:prSet/>
      <dgm:spPr/>
      <dgm:t>
        <a:bodyPr/>
        <a:lstStyle/>
        <a:p>
          <a:endParaRPr lang="zh-CN" altLang="en-US"/>
        </a:p>
      </dgm:t>
    </dgm:pt>
    <dgm:pt modelId="{40B198EF-BA43-44DB-BD4B-37A87B7E44B8}">
      <dgm:prSet phldrT="[Text]"/>
      <dgm:spPr/>
      <dgm:t>
        <a:bodyPr/>
        <a:lstStyle/>
        <a:p>
          <a:r>
            <a:rPr lang="en-US" altLang="zh-CN" dirty="0"/>
            <a:t>Rf/lasso/other</a:t>
          </a:r>
          <a:endParaRPr lang="zh-CN" altLang="en-US" dirty="0"/>
        </a:p>
      </dgm:t>
    </dgm:pt>
    <dgm:pt modelId="{F433B884-445A-4F45-B4A1-9793C3977F9B}" type="parTrans" cxnId="{01EDF697-0CF5-43B1-A9C7-8BADE8FDCFED}">
      <dgm:prSet/>
      <dgm:spPr/>
      <dgm:t>
        <a:bodyPr/>
        <a:lstStyle/>
        <a:p>
          <a:endParaRPr lang="zh-CN" altLang="en-US"/>
        </a:p>
      </dgm:t>
    </dgm:pt>
    <dgm:pt modelId="{22637682-738B-4AFE-81FD-8A265D0A8C62}" type="sibTrans" cxnId="{01EDF697-0CF5-43B1-A9C7-8BADE8FDCFED}">
      <dgm:prSet/>
      <dgm:spPr/>
      <dgm:t>
        <a:bodyPr/>
        <a:lstStyle/>
        <a:p>
          <a:endParaRPr lang="zh-CN" altLang="en-US"/>
        </a:p>
      </dgm:t>
    </dgm:pt>
    <dgm:pt modelId="{7B5B1DC2-D922-4B68-8E2A-4053424BE05D}">
      <dgm:prSet phldrT="[Text]"/>
      <dgm:spPr/>
      <dgm:t>
        <a:bodyPr/>
        <a:lstStyle/>
        <a:p>
          <a:r>
            <a:rPr lang="en-US" altLang="zh-CN" dirty="0"/>
            <a:t>Linear regression</a:t>
          </a:r>
          <a:endParaRPr lang="zh-CN" altLang="en-US" dirty="0"/>
        </a:p>
      </dgm:t>
    </dgm:pt>
    <dgm:pt modelId="{16E212FF-DF36-4E89-B191-6F0CEA1DBB3F}" type="parTrans" cxnId="{D2BC049B-686B-4DFE-90D0-F1BE0D3A23CA}">
      <dgm:prSet/>
      <dgm:spPr/>
      <dgm:t>
        <a:bodyPr/>
        <a:lstStyle/>
        <a:p>
          <a:endParaRPr lang="zh-CN" altLang="en-US"/>
        </a:p>
      </dgm:t>
    </dgm:pt>
    <dgm:pt modelId="{4445B3A1-E508-4BB2-85D3-02219EC38A0C}" type="sibTrans" cxnId="{D2BC049B-686B-4DFE-90D0-F1BE0D3A23CA}">
      <dgm:prSet/>
      <dgm:spPr/>
      <dgm:t>
        <a:bodyPr/>
        <a:lstStyle/>
        <a:p>
          <a:endParaRPr lang="zh-CN" altLang="en-US"/>
        </a:p>
      </dgm:t>
    </dgm:pt>
    <dgm:pt modelId="{C7B405DF-1949-4C59-8A18-961F880D575F}">
      <dgm:prSet phldrT="[Text]"/>
      <dgm:spPr/>
      <dgm:t>
        <a:bodyPr/>
        <a:lstStyle/>
        <a:p>
          <a:r>
            <a:rPr lang="en-US" altLang="zh-CN" dirty="0"/>
            <a:t>Use cluster</a:t>
          </a:r>
          <a:endParaRPr lang="zh-CN" altLang="en-US" dirty="0"/>
        </a:p>
      </dgm:t>
    </dgm:pt>
    <dgm:pt modelId="{8FFBF4B1-EC25-4A92-A723-78A723EDC9CB}" type="parTrans" cxnId="{E0BD9301-5F69-4E5C-9571-7AC0194A23EB}">
      <dgm:prSet/>
      <dgm:spPr/>
      <dgm:t>
        <a:bodyPr/>
        <a:lstStyle/>
        <a:p>
          <a:endParaRPr lang="zh-CN" altLang="en-US"/>
        </a:p>
      </dgm:t>
    </dgm:pt>
    <dgm:pt modelId="{A11573E0-85A2-4222-865C-75CC3076F888}" type="sibTrans" cxnId="{E0BD9301-5F69-4E5C-9571-7AC0194A23EB}">
      <dgm:prSet/>
      <dgm:spPr/>
      <dgm:t>
        <a:bodyPr/>
        <a:lstStyle/>
        <a:p>
          <a:endParaRPr lang="zh-CN" altLang="en-US"/>
        </a:p>
      </dgm:t>
    </dgm:pt>
    <dgm:pt modelId="{3310212A-ACAF-4947-A132-D99367810AD9}">
      <dgm:prSet phldrT="[Text]"/>
      <dgm:spPr/>
      <dgm:t>
        <a:bodyPr/>
        <a:lstStyle/>
        <a:p>
          <a:r>
            <a:rPr lang="en-US" altLang="zh-CN" dirty="0"/>
            <a:t>Use cluster</a:t>
          </a:r>
          <a:endParaRPr lang="zh-CN" altLang="en-US" dirty="0"/>
        </a:p>
      </dgm:t>
    </dgm:pt>
    <dgm:pt modelId="{C623E55E-0770-4250-859E-7DE186D8BA48}" type="parTrans" cxnId="{FD9D7917-E1FD-44C6-9781-3F4380AFDB6A}">
      <dgm:prSet/>
      <dgm:spPr/>
      <dgm:t>
        <a:bodyPr/>
        <a:lstStyle/>
        <a:p>
          <a:endParaRPr lang="zh-CN" altLang="en-US"/>
        </a:p>
      </dgm:t>
    </dgm:pt>
    <dgm:pt modelId="{A8E34BFA-1494-4C54-BB64-4E7EAF0694B4}" type="sibTrans" cxnId="{FD9D7917-E1FD-44C6-9781-3F4380AFDB6A}">
      <dgm:prSet/>
      <dgm:spPr/>
      <dgm:t>
        <a:bodyPr/>
        <a:lstStyle/>
        <a:p>
          <a:endParaRPr lang="zh-CN" altLang="en-US"/>
        </a:p>
      </dgm:t>
    </dgm:pt>
    <dgm:pt modelId="{CCA41351-79F6-4936-AFB6-1937328A6F54}">
      <dgm:prSet phldrT="[Text]"/>
      <dgm:spPr/>
      <dgm:t>
        <a:bodyPr/>
        <a:lstStyle/>
        <a:p>
          <a:r>
            <a:rPr lang="en-US" altLang="zh-CN" dirty="0"/>
            <a:t>Use all features </a:t>
          </a:r>
          <a:endParaRPr lang="zh-CN" altLang="en-US" dirty="0"/>
        </a:p>
      </dgm:t>
    </dgm:pt>
    <dgm:pt modelId="{804C8A1E-4003-43F0-854D-CFE0E86D7F26}" type="parTrans" cxnId="{545A0F46-060D-4510-9AC8-600F7AF0A3A5}">
      <dgm:prSet/>
      <dgm:spPr/>
      <dgm:t>
        <a:bodyPr/>
        <a:lstStyle/>
        <a:p>
          <a:endParaRPr lang="zh-CN" altLang="en-US"/>
        </a:p>
      </dgm:t>
    </dgm:pt>
    <dgm:pt modelId="{48072A61-AD9B-4ABE-A34F-B10A1E12E8CE}" type="sibTrans" cxnId="{545A0F46-060D-4510-9AC8-600F7AF0A3A5}">
      <dgm:prSet/>
      <dgm:spPr/>
      <dgm:t>
        <a:bodyPr/>
        <a:lstStyle/>
        <a:p>
          <a:endParaRPr lang="zh-CN" altLang="en-US"/>
        </a:p>
      </dgm:t>
    </dgm:pt>
    <dgm:pt modelId="{FF4D8BB2-5403-48BE-8B17-203802C420C9}">
      <dgm:prSet phldrT="[Text]"/>
      <dgm:spPr/>
      <dgm:t>
        <a:bodyPr/>
        <a:lstStyle/>
        <a:p>
          <a:r>
            <a:rPr lang="en-US" altLang="zh-CN" dirty="0"/>
            <a:t>Use all features</a:t>
          </a:r>
          <a:endParaRPr lang="zh-CN" altLang="en-US" dirty="0"/>
        </a:p>
      </dgm:t>
    </dgm:pt>
    <dgm:pt modelId="{81D967CB-E781-4C96-800C-4CB9C45E1116}" type="parTrans" cxnId="{FC622993-C099-4173-9D0E-6E4F459BDCAC}">
      <dgm:prSet/>
      <dgm:spPr/>
      <dgm:t>
        <a:bodyPr/>
        <a:lstStyle/>
        <a:p>
          <a:endParaRPr lang="zh-CN" altLang="en-US"/>
        </a:p>
      </dgm:t>
    </dgm:pt>
    <dgm:pt modelId="{9A021378-8244-4129-A4FA-2CB66DD3B06D}" type="sibTrans" cxnId="{FC622993-C099-4173-9D0E-6E4F459BDCAC}">
      <dgm:prSet/>
      <dgm:spPr/>
      <dgm:t>
        <a:bodyPr/>
        <a:lstStyle/>
        <a:p>
          <a:endParaRPr lang="zh-CN" altLang="en-US"/>
        </a:p>
      </dgm:t>
    </dgm:pt>
    <dgm:pt modelId="{34777A62-5E62-42FE-A095-011F140C7BB6}">
      <dgm:prSet phldrT="[Text]"/>
      <dgm:spPr/>
      <dgm:t>
        <a:bodyPr/>
        <a:lstStyle/>
        <a:p>
          <a:r>
            <a:rPr lang="en-US" altLang="zh-CN" dirty="0"/>
            <a:t>Ensemble method</a:t>
          </a:r>
          <a:endParaRPr lang="zh-CN" altLang="en-US" dirty="0"/>
        </a:p>
      </dgm:t>
    </dgm:pt>
    <dgm:pt modelId="{F882E918-E857-4351-B6CD-6E05A13BB8C5}" type="parTrans" cxnId="{3DABF894-A6E9-4A60-825E-C9427391E2CB}">
      <dgm:prSet/>
      <dgm:spPr/>
      <dgm:t>
        <a:bodyPr/>
        <a:lstStyle/>
        <a:p>
          <a:endParaRPr lang="zh-CN" altLang="en-US"/>
        </a:p>
      </dgm:t>
    </dgm:pt>
    <dgm:pt modelId="{3573D714-9E24-46E9-8802-5428B994ED49}" type="sibTrans" cxnId="{3DABF894-A6E9-4A60-825E-C9427391E2CB}">
      <dgm:prSet/>
      <dgm:spPr/>
      <dgm:t>
        <a:bodyPr/>
        <a:lstStyle/>
        <a:p>
          <a:endParaRPr lang="zh-CN" altLang="en-US"/>
        </a:p>
      </dgm:t>
    </dgm:pt>
    <dgm:pt modelId="{26C50A0C-DE04-4C7C-BF13-EB2359C182BF}">
      <dgm:prSet phldrT="[Text]"/>
      <dgm:spPr/>
      <dgm:t>
        <a:bodyPr/>
        <a:lstStyle/>
        <a:p>
          <a:r>
            <a:rPr lang="en-US" altLang="zh-CN" dirty="0"/>
            <a:t>Separate model information &amp; report</a:t>
          </a:r>
          <a:endParaRPr lang="zh-CN" altLang="en-US" dirty="0"/>
        </a:p>
      </dgm:t>
    </dgm:pt>
    <dgm:pt modelId="{706452E8-8F2C-470F-87CF-A4C6ABA9D32E}" type="parTrans" cxnId="{F1B5FCEA-866C-4334-9498-3A73A0275A43}">
      <dgm:prSet/>
      <dgm:spPr/>
      <dgm:t>
        <a:bodyPr/>
        <a:lstStyle/>
        <a:p>
          <a:endParaRPr lang="zh-CN" altLang="en-US"/>
        </a:p>
      </dgm:t>
    </dgm:pt>
    <dgm:pt modelId="{CCFA9A29-0135-4720-80DF-A37D3AA5D5B5}" type="sibTrans" cxnId="{F1B5FCEA-866C-4334-9498-3A73A0275A43}">
      <dgm:prSet/>
      <dgm:spPr/>
      <dgm:t>
        <a:bodyPr/>
        <a:lstStyle/>
        <a:p>
          <a:endParaRPr lang="zh-CN" altLang="en-US"/>
        </a:p>
      </dgm:t>
    </dgm:pt>
    <dgm:pt modelId="{68C60DC7-8DD0-47EA-8B48-35AE615F7750}">
      <dgm:prSet phldrT="[Text]"/>
      <dgm:spPr/>
      <dgm:t>
        <a:bodyPr/>
        <a:lstStyle/>
        <a:p>
          <a:r>
            <a:rPr lang="en-US" altLang="zh-CN" dirty="0"/>
            <a:t>Separate model information &amp; report</a:t>
          </a:r>
          <a:endParaRPr lang="zh-CN" altLang="en-US" dirty="0"/>
        </a:p>
      </dgm:t>
    </dgm:pt>
    <dgm:pt modelId="{A3C20A73-4EEC-4EC6-A165-8DDE5BF23001}" type="parTrans" cxnId="{F3AAA840-C602-4364-8815-619F12B724F0}">
      <dgm:prSet/>
      <dgm:spPr/>
      <dgm:t>
        <a:bodyPr/>
        <a:lstStyle/>
        <a:p>
          <a:endParaRPr lang="zh-CN" altLang="en-US"/>
        </a:p>
      </dgm:t>
    </dgm:pt>
    <dgm:pt modelId="{E4D5C820-1FBF-4495-A5DB-D50EEC2B0DE2}" type="sibTrans" cxnId="{F3AAA840-C602-4364-8815-619F12B724F0}">
      <dgm:prSet/>
      <dgm:spPr/>
      <dgm:t>
        <a:bodyPr/>
        <a:lstStyle/>
        <a:p>
          <a:endParaRPr lang="zh-CN" altLang="en-US"/>
        </a:p>
      </dgm:t>
    </dgm:pt>
    <dgm:pt modelId="{A5248CF3-1DC3-4E87-A421-D55B800284B7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CBFC3123-1110-4071-8BDE-3B7E5A5DCB46}" type="parTrans" cxnId="{5D9DE95C-758F-458F-A03B-5863382715EB}">
      <dgm:prSet/>
      <dgm:spPr/>
      <dgm:t>
        <a:bodyPr/>
        <a:lstStyle/>
        <a:p>
          <a:endParaRPr lang="zh-CN" altLang="en-US"/>
        </a:p>
      </dgm:t>
    </dgm:pt>
    <dgm:pt modelId="{026137D2-ECB9-49DA-B3F5-C699BC115DC6}" type="sibTrans" cxnId="{5D9DE95C-758F-458F-A03B-5863382715EB}">
      <dgm:prSet/>
      <dgm:spPr/>
      <dgm:t>
        <a:bodyPr/>
        <a:lstStyle/>
        <a:p>
          <a:endParaRPr lang="zh-CN" altLang="en-US"/>
        </a:p>
      </dgm:t>
    </dgm:pt>
    <dgm:pt modelId="{FB747F19-D2CD-4825-AFA0-FB3DF776A210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722513B3-4019-43ED-BBAD-CE985D5701B1}" type="parTrans" cxnId="{6BC8B75C-831F-4A16-B0CE-284E8219F7A1}">
      <dgm:prSet/>
      <dgm:spPr/>
      <dgm:t>
        <a:bodyPr/>
        <a:lstStyle/>
        <a:p>
          <a:endParaRPr lang="zh-CN" altLang="en-US"/>
        </a:p>
      </dgm:t>
    </dgm:pt>
    <dgm:pt modelId="{7D772C9C-952E-4C97-958D-867EE394D226}" type="sibTrans" cxnId="{6BC8B75C-831F-4A16-B0CE-284E8219F7A1}">
      <dgm:prSet/>
      <dgm:spPr/>
      <dgm:t>
        <a:bodyPr/>
        <a:lstStyle/>
        <a:p>
          <a:endParaRPr lang="zh-CN" altLang="en-US"/>
        </a:p>
      </dgm:t>
    </dgm:pt>
    <dgm:pt modelId="{1D64AF39-FB9E-4063-8DDD-AA62A730B8B8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D82F4CDE-BAB8-4B2D-846B-05C85B9853E6}" type="parTrans" cxnId="{F81EECB0-1D39-44C1-8897-52663DA60317}">
      <dgm:prSet/>
      <dgm:spPr/>
      <dgm:t>
        <a:bodyPr/>
        <a:lstStyle/>
        <a:p>
          <a:endParaRPr lang="zh-CN" altLang="en-US"/>
        </a:p>
      </dgm:t>
    </dgm:pt>
    <dgm:pt modelId="{F4BC947F-884C-4141-A1CD-9628CC56799D}" type="sibTrans" cxnId="{F81EECB0-1D39-44C1-8897-52663DA60317}">
      <dgm:prSet/>
      <dgm:spPr/>
      <dgm:t>
        <a:bodyPr/>
        <a:lstStyle/>
        <a:p>
          <a:endParaRPr lang="zh-CN" altLang="en-US"/>
        </a:p>
      </dgm:t>
    </dgm:pt>
    <dgm:pt modelId="{44A3FB5A-F263-4AC5-AA08-AD741DFFD12E}">
      <dgm:prSet phldrT="[Text]"/>
      <dgm:spPr/>
      <dgm:t>
        <a:bodyPr/>
        <a:lstStyle/>
        <a:p>
          <a:r>
            <a:rPr lang="en-US" altLang="zh-CN" dirty="0"/>
            <a:t>Merged model</a:t>
          </a:r>
          <a:endParaRPr lang="zh-CN" altLang="en-US" dirty="0"/>
        </a:p>
      </dgm:t>
    </dgm:pt>
    <dgm:pt modelId="{D4D69810-C2F9-44AA-8AF3-18DADFCAE27F}" type="parTrans" cxnId="{A7724B23-FF1E-440A-A8EC-2463ED3AB16C}">
      <dgm:prSet/>
      <dgm:spPr/>
      <dgm:t>
        <a:bodyPr/>
        <a:lstStyle/>
        <a:p>
          <a:endParaRPr lang="zh-CN" altLang="en-US"/>
        </a:p>
      </dgm:t>
    </dgm:pt>
    <dgm:pt modelId="{ABB23F58-7059-4C6F-8D73-B6EA2B0B4E39}" type="sibTrans" cxnId="{A7724B23-FF1E-440A-A8EC-2463ED3AB16C}">
      <dgm:prSet/>
      <dgm:spPr/>
      <dgm:t>
        <a:bodyPr/>
        <a:lstStyle/>
        <a:p>
          <a:endParaRPr lang="zh-CN" altLang="en-US"/>
        </a:p>
      </dgm:t>
    </dgm:pt>
    <dgm:pt modelId="{A17B5BD0-4847-4A0F-B391-B53EC929A85F}">
      <dgm:prSet phldrT="[Text]"/>
      <dgm:spPr/>
      <dgm:t>
        <a:bodyPr/>
        <a:lstStyle/>
        <a:p>
          <a:r>
            <a:rPr lang="en-US" altLang="zh-CN" dirty="0"/>
            <a:t>Merged model</a:t>
          </a:r>
          <a:endParaRPr lang="zh-CN" altLang="en-US" dirty="0"/>
        </a:p>
      </dgm:t>
    </dgm:pt>
    <dgm:pt modelId="{CC4680DF-C446-424D-BB39-07A31D69C025}" type="parTrans" cxnId="{4896E0ED-8E82-4566-B90C-CAE9B90748AF}">
      <dgm:prSet/>
      <dgm:spPr/>
      <dgm:t>
        <a:bodyPr/>
        <a:lstStyle/>
        <a:p>
          <a:endParaRPr lang="zh-CN" altLang="en-US"/>
        </a:p>
      </dgm:t>
    </dgm:pt>
    <dgm:pt modelId="{466F6466-5180-4DFB-A9C4-13192081A444}" type="sibTrans" cxnId="{4896E0ED-8E82-4566-B90C-CAE9B90748AF}">
      <dgm:prSet/>
      <dgm:spPr/>
      <dgm:t>
        <a:bodyPr/>
        <a:lstStyle/>
        <a:p>
          <a:endParaRPr lang="zh-CN" altLang="en-US"/>
        </a:p>
      </dgm:t>
    </dgm:pt>
    <dgm:pt modelId="{276DB8E5-67DC-424C-A7E2-7BD713AADC52}" type="pres">
      <dgm:prSet presAssocID="{A923E62B-FB79-47C5-BF65-EB81EDD2FE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C26519-5417-47CF-9504-379A491E7B58}" type="pres">
      <dgm:prSet presAssocID="{8396920C-3169-4771-B7BB-4994DCC59096}" presName="hierRoot1" presStyleCnt="0">
        <dgm:presLayoutVars>
          <dgm:hierBranch val="init"/>
        </dgm:presLayoutVars>
      </dgm:prSet>
      <dgm:spPr/>
    </dgm:pt>
    <dgm:pt modelId="{3E57F94B-7841-4419-8A22-63B46EE1F0D6}" type="pres">
      <dgm:prSet presAssocID="{8396920C-3169-4771-B7BB-4994DCC59096}" presName="rootComposite1" presStyleCnt="0"/>
      <dgm:spPr/>
    </dgm:pt>
    <dgm:pt modelId="{9CFFFA1F-B294-4E6F-A521-6751ED75F45E}" type="pres">
      <dgm:prSet presAssocID="{8396920C-3169-4771-B7BB-4994DCC59096}" presName="rootText1" presStyleLbl="node0" presStyleIdx="0" presStyleCnt="1">
        <dgm:presLayoutVars>
          <dgm:chPref val="3"/>
        </dgm:presLayoutVars>
      </dgm:prSet>
      <dgm:spPr/>
    </dgm:pt>
    <dgm:pt modelId="{FAC07AD9-85AA-4AFF-B6C0-379771C324F7}" type="pres">
      <dgm:prSet presAssocID="{8396920C-3169-4771-B7BB-4994DCC59096}" presName="rootConnector1" presStyleLbl="node1" presStyleIdx="0" presStyleCnt="0"/>
      <dgm:spPr/>
    </dgm:pt>
    <dgm:pt modelId="{F44E9B7D-C623-4ADD-972F-40EB24F8F400}" type="pres">
      <dgm:prSet presAssocID="{8396920C-3169-4771-B7BB-4994DCC59096}" presName="hierChild2" presStyleCnt="0"/>
      <dgm:spPr/>
    </dgm:pt>
    <dgm:pt modelId="{C5851B0C-C34E-4A93-8785-A9C521F028DE}" type="pres">
      <dgm:prSet presAssocID="{F882E918-E857-4351-B6CD-6E05A13BB8C5}" presName="Name64" presStyleLbl="parChTrans1D2" presStyleIdx="0" presStyleCnt="3"/>
      <dgm:spPr/>
    </dgm:pt>
    <dgm:pt modelId="{9571668E-E627-48A9-941F-BF60CC11B8AA}" type="pres">
      <dgm:prSet presAssocID="{34777A62-5E62-42FE-A095-011F140C7BB6}" presName="hierRoot2" presStyleCnt="0">
        <dgm:presLayoutVars>
          <dgm:hierBranch val="init"/>
        </dgm:presLayoutVars>
      </dgm:prSet>
      <dgm:spPr/>
    </dgm:pt>
    <dgm:pt modelId="{A0FE28FD-A1E2-4E97-A22E-1438F0EFAB06}" type="pres">
      <dgm:prSet presAssocID="{34777A62-5E62-42FE-A095-011F140C7BB6}" presName="rootComposite" presStyleCnt="0"/>
      <dgm:spPr/>
    </dgm:pt>
    <dgm:pt modelId="{1D280129-2607-4110-A2C9-1547A514D6C4}" type="pres">
      <dgm:prSet presAssocID="{34777A62-5E62-42FE-A095-011F140C7BB6}" presName="rootText" presStyleLbl="node2" presStyleIdx="0" presStyleCnt="3">
        <dgm:presLayoutVars>
          <dgm:chPref val="3"/>
        </dgm:presLayoutVars>
      </dgm:prSet>
      <dgm:spPr/>
    </dgm:pt>
    <dgm:pt modelId="{2067FABA-8D7E-484C-ABC5-E6E9A7949319}" type="pres">
      <dgm:prSet presAssocID="{34777A62-5E62-42FE-A095-011F140C7BB6}" presName="rootConnector" presStyleLbl="node2" presStyleIdx="0" presStyleCnt="3"/>
      <dgm:spPr/>
    </dgm:pt>
    <dgm:pt modelId="{B2E107C9-C593-43E2-B5BD-3B1E21E413A8}" type="pres">
      <dgm:prSet presAssocID="{34777A62-5E62-42FE-A095-011F140C7BB6}" presName="hierChild4" presStyleCnt="0"/>
      <dgm:spPr/>
    </dgm:pt>
    <dgm:pt modelId="{EDF8C415-E36D-4344-8F01-DEC87ADA267E}" type="pres">
      <dgm:prSet presAssocID="{D82F4CDE-BAB8-4B2D-846B-05C85B9853E6}" presName="Name64" presStyleLbl="parChTrans1D3" presStyleIdx="0" presStyleCnt="5"/>
      <dgm:spPr/>
    </dgm:pt>
    <dgm:pt modelId="{80E971A3-4A7C-472E-A90E-1B594E5CD2E9}" type="pres">
      <dgm:prSet presAssocID="{1D64AF39-FB9E-4063-8DDD-AA62A730B8B8}" presName="hierRoot2" presStyleCnt="0">
        <dgm:presLayoutVars>
          <dgm:hierBranch val="init"/>
        </dgm:presLayoutVars>
      </dgm:prSet>
      <dgm:spPr/>
    </dgm:pt>
    <dgm:pt modelId="{AE57022F-DCDD-489D-9274-EA3CF434CA56}" type="pres">
      <dgm:prSet presAssocID="{1D64AF39-FB9E-4063-8DDD-AA62A730B8B8}" presName="rootComposite" presStyleCnt="0"/>
      <dgm:spPr/>
    </dgm:pt>
    <dgm:pt modelId="{FCF15C1E-2D8D-4644-82E3-26B43809862B}" type="pres">
      <dgm:prSet presAssocID="{1D64AF39-FB9E-4063-8DDD-AA62A730B8B8}" presName="rootText" presStyleLbl="node3" presStyleIdx="0" presStyleCnt="5">
        <dgm:presLayoutVars>
          <dgm:chPref val="3"/>
        </dgm:presLayoutVars>
      </dgm:prSet>
      <dgm:spPr/>
    </dgm:pt>
    <dgm:pt modelId="{1BF6CB6E-FB0A-40F2-AF71-EDFDDBC9FE48}" type="pres">
      <dgm:prSet presAssocID="{1D64AF39-FB9E-4063-8DDD-AA62A730B8B8}" presName="rootConnector" presStyleLbl="node3" presStyleIdx="0" presStyleCnt="5"/>
      <dgm:spPr/>
    </dgm:pt>
    <dgm:pt modelId="{78DDE690-D6CE-426F-9CE1-4E924852B58A}" type="pres">
      <dgm:prSet presAssocID="{1D64AF39-FB9E-4063-8DDD-AA62A730B8B8}" presName="hierChild4" presStyleCnt="0"/>
      <dgm:spPr/>
    </dgm:pt>
    <dgm:pt modelId="{D8936EE4-336D-42B4-A487-7DE125F06839}" type="pres">
      <dgm:prSet presAssocID="{1D64AF39-FB9E-4063-8DDD-AA62A730B8B8}" presName="hierChild5" presStyleCnt="0"/>
      <dgm:spPr/>
    </dgm:pt>
    <dgm:pt modelId="{430EDD1A-6F53-40A9-B745-638FB65B669E}" type="pres">
      <dgm:prSet presAssocID="{34777A62-5E62-42FE-A095-011F140C7BB6}" presName="hierChild5" presStyleCnt="0"/>
      <dgm:spPr/>
    </dgm:pt>
    <dgm:pt modelId="{3DDC0B59-CF0B-4CE9-BC48-9DAB42B6E3A2}" type="pres">
      <dgm:prSet presAssocID="{F433B884-445A-4F45-B4A1-9793C3977F9B}" presName="Name64" presStyleLbl="parChTrans1D2" presStyleIdx="1" presStyleCnt="3"/>
      <dgm:spPr/>
    </dgm:pt>
    <dgm:pt modelId="{FF6B19AA-D79E-470A-8CB0-03FEE10E13B6}" type="pres">
      <dgm:prSet presAssocID="{40B198EF-BA43-44DB-BD4B-37A87B7E44B8}" presName="hierRoot2" presStyleCnt="0">
        <dgm:presLayoutVars>
          <dgm:hierBranch val="init"/>
        </dgm:presLayoutVars>
      </dgm:prSet>
      <dgm:spPr/>
    </dgm:pt>
    <dgm:pt modelId="{7D2C1AC5-451B-423E-82C8-42135340B022}" type="pres">
      <dgm:prSet presAssocID="{40B198EF-BA43-44DB-BD4B-37A87B7E44B8}" presName="rootComposite" presStyleCnt="0"/>
      <dgm:spPr/>
    </dgm:pt>
    <dgm:pt modelId="{DAFE009C-5830-4E2E-AF3B-7AF88FAC156A}" type="pres">
      <dgm:prSet presAssocID="{40B198EF-BA43-44DB-BD4B-37A87B7E44B8}" presName="rootText" presStyleLbl="node2" presStyleIdx="1" presStyleCnt="3">
        <dgm:presLayoutVars>
          <dgm:chPref val="3"/>
        </dgm:presLayoutVars>
      </dgm:prSet>
      <dgm:spPr/>
    </dgm:pt>
    <dgm:pt modelId="{17C80D61-84E9-43BC-B3DF-D2D9528D15C1}" type="pres">
      <dgm:prSet presAssocID="{40B198EF-BA43-44DB-BD4B-37A87B7E44B8}" presName="rootConnector" presStyleLbl="node2" presStyleIdx="1" presStyleCnt="3"/>
      <dgm:spPr/>
    </dgm:pt>
    <dgm:pt modelId="{63AD25B7-677B-4BC2-854E-AC31CD953330}" type="pres">
      <dgm:prSet presAssocID="{40B198EF-BA43-44DB-BD4B-37A87B7E44B8}" presName="hierChild4" presStyleCnt="0"/>
      <dgm:spPr/>
    </dgm:pt>
    <dgm:pt modelId="{47BA53EF-5845-46B6-BF96-021FAD2E877F}" type="pres">
      <dgm:prSet presAssocID="{8FFBF4B1-EC25-4A92-A723-78A723EDC9CB}" presName="Name64" presStyleLbl="parChTrans1D3" presStyleIdx="1" presStyleCnt="5"/>
      <dgm:spPr/>
    </dgm:pt>
    <dgm:pt modelId="{BA3A9568-EBC5-4EF1-9B8E-83B1133B6246}" type="pres">
      <dgm:prSet presAssocID="{C7B405DF-1949-4C59-8A18-961F880D575F}" presName="hierRoot2" presStyleCnt="0">
        <dgm:presLayoutVars>
          <dgm:hierBranch val="init"/>
        </dgm:presLayoutVars>
      </dgm:prSet>
      <dgm:spPr/>
    </dgm:pt>
    <dgm:pt modelId="{5B074A6B-7725-4D20-A79F-26F608B633B7}" type="pres">
      <dgm:prSet presAssocID="{C7B405DF-1949-4C59-8A18-961F880D575F}" presName="rootComposite" presStyleCnt="0"/>
      <dgm:spPr/>
    </dgm:pt>
    <dgm:pt modelId="{23E0ED50-B0B2-4B6E-9747-72A24804877A}" type="pres">
      <dgm:prSet presAssocID="{C7B405DF-1949-4C59-8A18-961F880D575F}" presName="rootText" presStyleLbl="node3" presStyleIdx="1" presStyleCnt="5">
        <dgm:presLayoutVars>
          <dgm:chPref val="3"/>
        </dgm:presLayoutVars>
      </dgm:prSet>
      <dgm:spPr/>
    </dgm:pt>
    <dgm:pt modelId="{1BB360F4-1FEC-49EC-A4D2-1851544D6B26}" type="pres">
      <dgm:prSet presAssocID="{C7B405DF-1949-4C59-8A18-961F880D575F}" presName="rootConnector" presStyleLbl="node3" presStyleIdx="1" presStyleCnt="5"/>
      <dgm:spPr/>
    </dgm:pt>
    <dgm:pt modelId="{AB7D4F98-4861-4557-BE11-E07CB39F92A4}" type="pres">
      <dgm:prSet presAssocID="{C7B405DF-1949-4C59-8A18-961F880D575F}" presName="hierChild4" presStyleCnt="0"/>
      <dgm:spPr/>
    </dgm:pt>
    <dgm:pt modelId="{F6DF01F0-90CD-4D4C-A2AF-F82E50049377}" type="pres">
      <dgm:prSet presAssocID="{706452E8-8F2C-470F-87CF-A4C6ABA9D32E}" presName="Name64" presStyleLbl="parChTrans1D4" presStyleIdx="0" presStyleCnt="6"/>
      <dgm:spPr/>
    </dgm:pt>
    <dgm:pt modelId="{6D8DCE60-8E1A-438B-BF12-A1238D151B36}" type="pres">
      <dgm:prSet presAssocID="{26C50A0C-DE04-4C7C-BF13-EB2359C182BF}" presName="hierRoot2" presStyleCnt="0">
        <dgm:presLayoutVars>
          <dgm:hierBranch val="init"/>
        </dgm:presLayoutVars>
      </dgm:prSet>
      <dgm:spPr/>
    </dgm:pt>
    <dgm:pt modelId="{902F4536-BE9A-485B-8222-D674C69212FC}" type="pres">
      <dgm:prSet presAssocID="{26C50A0C-DE04-4C7C-BF13-EB2359C182BF}" presName="rootComposite" presStyleCnt="0"/>
      <dgm:spPr/>
    </dgm:pt>
    <dgm:pt modelId="{8CE52690-2535-4C5D-B7F5-2573050994D0}" type="pres">
      <dgm:prSet presAssocID="{26C50A0C-DE04-4C7C-BF13-EB2359C182BF}" presName="rootText" presStyleLbl="node4" presStyleIdx="0" presStyleCnt="6">
        <dgm:presLayoutVars>
          <dgm:chPref val="3"/>
        </dgm:presLayoutVars>
      </dgm:prSet>
      <dgm:spPr/>
    </dgm:pt>
    <dgm:pt modelId="{036AE8A7-9F6B-4CB8-B7DA-440109C53AE3}" type="pres">
      <dgm:prSet presAssocID="{26C50A0C-DE04-4C7C-BF13-EB2359C182BF}" presName="rootConnector" presStyleLbl="node4" presStyleIdx="0" presStyleCnt="6"/>
      <dgm:spPr/>
    </dgm:pt>
    <dgm:pt modelId="{6D0409C6-B391-4C95-B624-224CC4592F1B}" type="pres">
      <dgm:prSet presAssocID="{26C50A0C-DE04-4C7C-BF13-EB2359C182BF}" presName="hierChild4" presStyleCnt="0"/>
      <dgm:spPr/>
    </dgm:pt>
    <dgm:pt modelId="{F9701933-8B03-4410-961E-231EC7B089C9}" type="pres">
      <dgm:prSet presAssocID="{D4D69810-C2F9-44AA-8AF3-18DADFCAE27F}" presName="Name64" presStyleLbl="parChTrans1D4" presStyleIdx="1" presStyleCnt="6"/>
      <dgm:spPr/>
    </dgm:pt>
    <dgm:pt modelId="{1E3B10E5-ED55-4362-BA31-AAF531E0BD96}" type="pres">
      <dgm:prSet presAssocID="{44A3FB5A-F263-4AC5-AA08-AD741DFFD12E}" presName="hierRoot2" presStyleCnt="0">
        <dgm:presLayoutVars>
          <dgm:hierBranch val="init"/>
        </dgm:presLayoutVars>
      </dgm:prSet>
      <dgm:spPr/>
    </dgm:pt>
    <dgm:pt modelId="{2328ED40-246A-4207-9E39-89C9AE5F817B}" type="pres">
      <dgm:prSet presAssocID="{44A3FB5A-F263-4AC5-AA08-AD741DFFD12E}" presName="rootComposite" presStyleCnt="0"/>
      <dgm:spPr/>
    </dgm:pt>
    <dgm:pt modelId="{3A24A6FA-69EB-4D43-8223-1A0EA93BF169}" type="pres">
      <dgm:prSet presAssocID="{44A3FB5A-F263-4AC5-AA08-AD741DFFD12E}" presName="rootText" presStyleLbl="node4" presStyleIdx="1" presStyleCnt="6">
        <dgm:presLayoutVars>
          <dgm:chPref val="3"/>
        </dgm:presLayoutVars>
      </dgm:prSet>
      <dgm:spPr/>
    </dgm:pt>
    <dgm:pt modelId="{1A30A9C5-B691-4F50-BD39-8848125A81CE}" type="pres">
      <dgm:prSet presAssocID="{44A3FB5A-F263-4AC5-AA08-AD741DFFD12E}" presName="rootConnector" presStyleLbl="node4" presStyleIdx="1" presStyleCnt="6"/>
      <dgm:spPr/>
    </dgm:pt>
    <dgm:pt modelId="{89A8A983-FFE4-4209-91A6-9C926B79C3FE}" type="pres">
      <dgm:prSet presAssocID="{44A3FB5A-F263-4AC5-AA08-AD741DFFD12E}" presName="hierChild4" presStyleCnt="0"/>
      <dgm:spPr/>
    </dgm:pt>
    <dgm:pt modelId="{EC60C607-978A-4F6B-8B2A-44B13951B7C5}" type="pres">
      <dgm:prSet presAssocID="{44A3FB5A-F263-4AC5-AA08-AD741DFFD12E}" presName="hierChild5" presStyleCnt="0"/>
      <dgm:spPr/>
    </dgm:pt>
    <dgm:pt modelId="{619B85F6-BC28-4269-84FC-799F49AAB7FA}" type="pres">
      <dgm:prSet presAssocID="{26C50A0C-DE04-4C7C-BF13-EB2359C182BF}" presName="hierChild5" presStyleCnt="0"/>
      <dgm:spPr/>
    </dgm:pt>
    <dgm:pt modelId="{0B9C2756-53CB-4F5B-AD1C-A033DFDBDCAA}" type="pres">
      <dgm:prSet presAssocID="{C7B405DF-1949-4C59-8A18-961F880D575F}" presName="hierChild5" presStyleCnt="0"/>
      <dgm:spPr/>
    </dgm:pt>
    <dgm:pt modelId="{051563C4-805D-4F30-8C6F-3657DB5A5B17}" type="pres">
      <dgm:prSet presAssocID="{81D967CB-E781-4C96-800C-4CB9C45E1116}" presName="Name64" presStyleLbl="parChTrans1D3" presStyleIdx="2" presStyleCnt="5"/>
      <dgm:spPr/>
    </dgm:pt>
    <dgm:pt modelId="{9B5F6146-FF5A-4E73-A0D1-AB0291765620}" type="pres">
      <dgm:prSet presAssocID="{FF4D8BB2-5403-48BE-8B17-203802C420C9}" presName="hierRoot2" presStyleCnt="0">
        <dgm:presLayoutVars>
          <dgm:hierBranch val="init"/>
        </dgm:presLayoutVars>
      </dgm:prSet>
      <dgm:spPr/>
    </dgm:pt>
    <dgm:pt modelId="{0A19E974-45F2-4209-8193-E34695F280CD}" type="pres">
      <dgm:prSet presAssocID="{FF4D8BB2-5403-48BE-8B17-203802C420C9}" presName="rootComposite" presStyleCnt="0"/>
      <dgm:spPr/>
    </dgm:pt>
    <dgm:pt modelId="{5EB712FB-B132-4AE4-BDF3-3C68468CE878}" type="pres">
      <dgm:prSet presAssocID="{FF4D8BB2-5403-48BE-8B17-203802C420C9}" presName="rootText" presStyleLbl="node3" presStyleIdx="2" presStyleCnt="5">
        <dgm:presLayoutVars>
          <dgm:chPref val="3"/>
        </dgm:presLayoutVars>
      </dgm:prSet>
      <dgm:spPr/>
    </dgm:pt>
    <dgm:pt modelId="{99D9C27F-6907-437D-A46B-9BAA74D20034}" type="pres">
      <dgm:prSet presAssocID="{FF4D8BB2-5403-48BE-8B17-203802C420C9}" presName="rootConnector" presStyleLbl="node3" presStyleIdx="2" presStyleCnt="5"/>
      <dgm:spPr/>
    </dgm:pt>
    <dgm:pt modelId="{E8CA1F7A-3080-42C6-AEE9-78B93A9D7DA8}" type="pres">
      <dgm:prSet presAssocID="{FF4D8BB2-5403-48BE-8B17-203802C420C9}" presName="hierChild4" presStyleCnt="0"/>
      <dgm:spPr/>
    </dgm:pt>
    <dgm:pt modelId="{A6783E9D-2F57-4C98-8B20-8EC0DE3FF2C4}" type="pres">
      <dgm:prSet presAssocID="{722513B3-4019-43ED-BBAD-CE985D5701B1}" presName="Name64" presStyleLbl="parChTrans1D4" presStyleIdx="2" presStyleCnt="6"/>
      <dgm:spPr/>
    </dgm:pt>
    <dgm:pt modelId="{4537DF84-1D5F-4678-B68C-0D1FE631C78D}" type="pres">
      <dgm:prSet presAssocID="{FB747F19-D2CD-4825-AFA0-FB3DF776A210}" presName="hierRoot2" presStyleCnt="0">
        <dgm:presLayoutVars>
          <dgm:hierBranch val="init"/>
        </dgm:presLayoutVars>
      </dgm:prSet>
      <dgm:spPr/>
    </dgm:pt>
    <dgm:pt modelId="{FFF90DFD-0F6B-493E-AA7D-54DA4385452E}" type="pres">
      <dgm:prSet presAssocID="{FB747F19-D2CD-4825-AFA0-FB3DF776A210}" presName="rootComposite" presStyleCnt="0"/>
      <dgm:spPr/>
    </dgm:pt>
    <dgm:pt modelId="{498FE708-61C3-40FD-833E-E1663DDA072A}" type="pres">
      <dgm:prSet presAssocID="{FB747F19-D2CD-4825-AFA0-FB3DF776A210}" presName="rootText" presStyleLbl="node4" presStyleIdx="2" presStyleCnt="6">
        <dgm:presLayoutVars>
          <dgm:chPref val="3"/>
        </dgm:presLayoutVars>
      </dgm:prSet>
      <dgm:spPr/>
    </dgm:pt>
    <dgm:pt modelId="{D9A81A65-D848-473A-934A-2EB8003E0AE9}" type="pres">
      <dgm:prSet presAssocID="{FB747F19-D2CD-4825-AFA0-FB3DF776A210}" presName="rootConnector" presStyleLbl="node4" presStyleIdx="2" presStyleCnt="6"/>
      <dgm:spPr/>
    </dgm:pt>
    <dgm:pt modelId="{7C4BA383-D35B-4674-A568-7B5BEE135287}" type="pres">
      <dgm:prSet presAssocID="{FB747F19-D2CD-4825-AFA0-FB3DF776A210}" presName="hierChild4" presStyleCnt="0"/>
      <dgm:spPr/>
    </dgm:pt>
    <dgm:pt modelId="{54F28A10-0230-4C8C-85E2-338490EBCB5B}" type="pres">
      <dgm:prSet presAssocID="{FB747F19-D2CD-4825-AFA0-FB3DF776A210}" presName="hierChild5" presStyleCnt="0"/>
      <dgm:spPr/>
    </dgm:pt>
    <dgm:pt modelId="{D5CDC8EE-B1AC-4AFD-B9D6-4C9A51DAB22B}" type="pres">
      <dgm:prSet presAssocID="{FF4D8BB2-5403-48BE-8B17-203802C420C9}" presName="hierChild5" presStyleCnt="0"/>
      <dgm:spPr/>
    </dgm:pt>
    <dgm:pt modelId="{02F0F075-186A-4685-B759-F7E188951128}" type="pres">
      <dgm:prSet presAssocID="{40B198EF-BA43-44DB-BD4B-37A87B7E44B8}" presName="hierChild5" presStyleCnt="0"/>
      <dgm:spPr/>
    </dgm:pt>
    <dgm:pt modelId="{983017AF-54AA-4873-B4F3-3E943BACE3CA}" type="pres">
      <dgm:prSet presAssocID="{16E212FF-DF36-4E89-B191-6F0CEA1DBB3F}" presName="Name64" presStyleLbl="parChTrans1D2" presStyleIdx="2" presStyleCnt="3"/>
      <dgm:spPr/>
    </dgm:pt>
    <dgm:pt modelId="{8FAA8038-E3E4-40A0-A976-C02C07763A3E}" type="pres">
      <dgm:prSet presAssocID="{7B5B1DC2-D922-4B68-8E2A-4053424BE05D}" presName="hierRoot2" presStyleCnt="0">
        <dgm:presLayoutVars>
          <dgm:hierBranch val="init"/>
        </dgm:presLayoutVars>
      </dgm:prSet>
      <dgm:spPr/>
    </dgm:pt>
    <dgm:pt modelId="{50ACE82E-0B1E-4765-88D9-442C2DD3DF35}" type="pres">
      <dgm:prSet presAssocID="{7B5B1DC2-D922-4B68-8E2A-4053424BE05D}" presName="rootComposite" presStyleCnt="0"/>
      <dgm:spPr/>
    </dgm:pt>
    <dgm:pt modelId="{149D0C58-6DE8-4E6A-9D29-78D6FDA68A63}" type="pres">
      <dgm:prSet presAssocID="{7B5B1DC2-D922-4B68-8E2A-4053424BE05D}" presName="rootText" presStyleLbl="node2" presStyleIdx="2" presStyleCnt="3">
        <dgm:presLayoutVars>
          <dgm:chPref val="3"/>
        </dgm:presLayoutVars>
      </dgm:prSet>
      <dgm:spPr/>
    </dgm:pt>
    <dgm:pt modelId="{BC0F76DE-2394-49E6-B458-6EB631D24F7D}" type="pres">
      <dgm:prSet presAssocID="{7B5B1DC2-D922-4B68-8E2A-4053424BE05D}" presName="rootConnector" presStyleLbl="node2" presStyleIdx="2" presStyleCnt="3"/>
      <dgm:spPr/>
    </dgm:pt>
    <dgm:pt modelId="{1F0527BA-7033-4D57-B2B3-3B59E49A0713}" type="pres">
      <dgm:prSet presAssocID="{7B5B1DC2-D922-4B68-8E2A-4053424BE05D}" presName="hierChild4" presStyleCnt="0"/>
      <dgm:spPr/>
    </dgm:pt>
    <dgm:pt modelId="{5B86C8B9-BA3E-43C4-BD33-533E0ED96DCB}" type="pres">
      <dgm:prSet presAssocID="{C623E55E-0770-4250-859E-7DE186D8BA48}" presName="Name64" presStyleLbl="parChTrans1D3" presStyleIdx="3" presStyleCnt="5"/>
      <dgm:spPr/>
    </dgm:pt>
    <dgm:pt modelId="{DAEEC624-A5C7-4A90-B283-2AC1731A78CF}" type="pres">
      <dgm:prSet presAssocID="{3310212A-ACAF-4947-A132-D99367810AD9}" presName="hierRoot2" presStyleCnt="0">
        <dgm:presLayoutVars>
          <dgm:hierBranch val="init"/>
        </dgm:presLayoutVars>
      </dgm:prSet>
      <dgm:spPr/>
    </dgm:pt>
    <dgm:pt modelId="{4B933CEF-3392-47AB-9142-2BF9033E7BAC}" type="pres">
      <dgm:prSet presAssocID="{3310212A-ACAF-4947-A132-D99367810AD9}" presName="rootComposite" presStyleCnt="0"/>
      <dgm:spPr/>
    </dgm:pt>
    <dgm:pt modelId="{7362B479-0AE3-452E-9A9C-F1344FD46AA3}" type="pres">
      <dgm:prSet presAssocID="{3310212A-ACAF-4947-A132-D99367810AD9}" presName="rootText" presStyleLbl="node3" presStyleIdx="3" presStyleCnt="5">
        <dgm:presLayoutVars>
          <dgm:chPref val="3"/>
        </dgm:presLayoutVars>
      </dgm:prSet>
      <dgm:spPr/>
    </dgm:pt>
    <dgm:pt modelId="{9911A79A-EA89-4DEE-9168-9466C8D658D9}" type="pres">
      <dgm:prSet presAssocID="{3310212A-ACAF-4947-A132-D99367810AD9}" presName="rootConnector" presStyleLbl="node3" presStyleIdx="3" presStyleCnt="5"/>
      <dgm:spPr/>
    </dgm:pt>
    <dgm:pt modelId="{DD28CC68-6711-4536-A48B-F21329AC18D5}" type="pres">
      <dgm:prSet presAssocID="{3310212A-ACAF-4947-A132-D99367810AD9}" presName="hierChild4" presStyleCnt="0"/>
      <dgm:spPr/>
    </dgm:pt>
    <dgm:pt modelId="{3A48646A-1F74-4953-BF11-D91985984E5D}" type="pres">
      <dgm:prSet presAssocID="{A3C20A73-4EEC-4EC6-A165-8DDE5BF23001}" presName="Name64" presStyleLbl="parChTrans1D4" presStyleIdx="3" presStyleCnt="6"/>
      <dgm:spPr/>
    </dgm:pt>
    <dgm:pt modelId="{B0B8E34D-3BC4-458F-92E4-B2BE4F55E3B0}" type="pres">
      <dgm:prSet presAssocID="{68C60DC7-8DD0-47EA-8B48-35AE615F7750}" presName="hierRoot2" presStyleCnt="0">
        <dgm:presLayoutVars>
          <dgm:hierBranch val="init"/>
        </dgm:presLayoutVars>
      </dgm:prSet>
      <dgm:spPr/>
    </dgm:pt>
    <dgm:pt modelId="{E663D1E8-A5EA-400E-929F-264168A94B4C}" type="pres">
      <dgm:prSet presAssocID="{68C60DC7-8DD0-47EA-8B48-35AE615F7750}" presName="rootComposite" presStyleCnt="0"/>
      <dgm:spPr/>
    </dgm:pt>
    <dgm:pt modelId="{CAB548AF-68D1-499D-B9CE-8C566DEBA2C1}" type="pres">
      <dgm:prSet presAssocID="{68C60DC7-8DD0-47EA-8B48-35AE615F7750}" presName="rootText" presStyleLbl="node4" presStyleIdx="3" presStyleCnt="6">
        <dgm:presLayoutVars>
          <dgm:chPref val="3"/>
        </dgm:presLayoutVars>
      </dgm:prSet>
      <dgm:spPr/>
    </dgm:pt>
    <dgm:pt modelId="{1110BCB1-9905-419A-9134-44F13AE8E309}" type="pres">
      <dgm:prSet presAssocID="{68C60DC7-8DD0-47EA-8B48-35AE615F7750}" presName="rootConnector" presStyleLbl="node4" presStyleIdx="3" presStyleCnt="6"/>
      <dgm:spPr/>
    </dgm:pt>
    <dgm:pt modelId="{970471CC-1F2C-459B-90E2-0A262895BD97}" type="pres">
      <dgm:prSet presAssocID="{68C60DC7-8DD0-47EA-8B48-35AE615F7750}" presName="hierChild4" presStyleCnt="0"/>
      <dgm:spPr/>
    </dgm:pt>
    <dgm:pt modelId="{2A0FBBF9-7149-490E-BFD2-449B2287F3F3}" type="pres">
      <dgm:prSet presAssocID="{CC4680DF-C446-424D-BB39-07A31D69C025}" presName="Name64" presStyleLbl="parChTrans1D4" presStyleIdx="4" presStyleCnt="6"/>
      <dgm:spPr/>
    </dgm:pt>
    <dgm:pt modelId="{69659F28-EF75-49DB-948E-8520927D43CB}" type="pres">
      <dgm:prSet presAssocID="{A17B5BD0-4847-4A0F-B391-B53EC929A85F}" presName="hierRoot2" presStyleCnt="0">
        <dgm:presLayoutVars>
          <dgm:hierBranch val="init"/>
        </dgm:presLayoutVars>
      </dgm:prSet>
      <dgm:spPr/>
    </dgm:pt>
    <dgm:pt modelId="{28C0FB0D-5D46-4A5C-BF4B-3A5ED69B2B3C}" type="pres">
      <dgm:prSet presAssocID="{A17B5BD0-4847-4A0F-B391-B53EC929A85F}" presName="rootComposite" presStyleCnt="0"/>
      <dgm:spPr/>
    </dgm:pt>
    <dgm:pt modelId="{215CFF14-880F-4D9B-8504-6A52780E0F25}" type="pres">
      <dgm:prSet presAssocID="{A17B5BD0-4847-4A0F-B391-B53EC929A85F}" presName="rootText" presStyleLbl="node4" presStyleIdx="4" presStyleCnt="6">
        <dgm:presLayoutVars>
          <dgm:chPref val="3"/>
        </dgm:presLayoutVars>
      </dgm:prSet>
      <dgm:spPr/>
    </dgm:pt>
    <dgm:pt modelId="{07123CE4-C457-4B48-BBC4-F8A5ED8ADE60}" type="pres">
      <dgm:prSet presAssocID="{A17B5BD0-4847-4A0F-B391-B53EC929A85F}" presName="rootConnector" presStyleLbl="node4" presStyleIdx="4" presStyleCnt="6"/>
      <dgm:spPr/>
    </dgm:pt>
    <dgm:pt modelId="{AECBAED8-21AF-41AD-8CE2-58D2A98C0E97}" type="pres">
      <dgm:prSet presAssocID="{A17B5BD0-4847-4A0F-B391-B53EC929A85F}" presName="hierChild4" presStyleCnt="0"/>
      <dgm:spPr/>
    </dgm:pt>
    <dgm:pt modelId="{729EAC5C-1F97-45E3-8C0A-41B9A31A6EC0}" type="pres">
      <dgm:prSet presAssocID="{A17B5BD0-4847-4A0F-B391-B53EC929A85F}" presName="hierChild5" presStyleCnt="0"/>
      <dgm:spPr/>
    </dgm:pt>
    <dgm:pt modelId="{D42B24FC-2091-4580-9766-34E4441E7039}" type="pres">
      <dgm:prSet presAssocID="{68C60DC7-8DD0-47EA-8B48-35AE615F7750}" presName="hierChild5" presStyleCnt="0"/>
      <dgm:spPr/>
    </dgm:pt>
    <dgm:pt modelId="{4C3EFACF-3487-4FD7-AB4A-0BF41A0169C3}" type="pres">
      <dgm:prSet presAssocID="{3310212A-ACAF-4947-A132-D99367810AD9}" presName="hierChild5" presStyleCnt="0"/>
      <dgm:spPr/>
    </dgm:pt>
    <dgm:pt modelId="{F2154BA1-ADDA-4454-A0DF-5BF81532899B}" type="pres">
      <dgm:prSet presAssocID="{804C8A1E-4003-43F0-854D-CFE0E86D7F26}" presName="Name64" presStyleLbl="parChTrans1D3" presStyleIdx="4" presStyleCnt="5"/>
      <dgm:spPr/>
    </dgm:pt>
    <dgm:pt modelId="{5779DBC8-86AA-4EDE-8C73-F5E8E2C02CAB}" type="pres">
      <dgm:prSet presAssocID="{CCA41351-79F6-4936-AFB6-1937328A6F54}" presName="hierRoot2" presStyleCnt="0">
        <dgm:presLayoutVars>
          <dgm:hierBranch val="init"/>
        </dgm:presLayoutVars>
      </dgm:prSet>
      <dgm:spPr/>
    </dgm:pt>
    <dgm:pt modelId="{597B0E71-5438-4F05-B7A6-007AE548EA7F}" type="pres">
      <dgm:prSet presAssocID="{CCA41351-79F6-4936-AFB6-1937328A6F54}" presName="rootComposite" presStyleCnt="0"/>
      <dgm:spPr/>
    </dgm:pt>
    <dgm:pt modelId="{832D94A9-0407-4797-BFFB-F4C3722F5F11}" type="pres">
      <dgm:prSet presAssocID="{CCA41351-79F6-4936-AFB6-1937328A6F54}" presName="rootText" presStyleLbl="node3" presStyleIdx="4" presStyleCnt="5">
        <dgm:presLayoutVars>
          <dgm:chPref val="3"/>
        </dgm:presLayoutVars>
      </dgm:prSet>
      <dgm:spPr/>
    </dgm:pt>
    <dgm:pt modelId="{9C98A5D2-49E0-44D7-BE1B-D971049DF268}" type="pres">
      <dgm:prSet presAssocID="{CCA41351-79F6-4936-AFB6-1937328A6F54}" presName="rootConnector" presStyleLbl="node3" presStyleIdx="4" presStyleCnt="5"/>
      <dgm:spPr/>
    </dgm:pt>
    <dgm:pt modelId="{2A2CC6C7-E495-4161-8A0F-8F2F1995B64C}" type="pres">
      <dgm:prSet presAssocID="{CCA41351-79F6-4936-AFB6-1937328A6F54}" presName="hierChild4" presStyleCnt="0"/>
      <dgm:spPr/>
    </dgm:pt>
    <dgm:pt modelId="{DD4EE7C8-10DD-4DB3-A221-76A078826DC9}" type="pres">
      <dgm:prSet presAssocID="{CBFC3123-1110-4071-8BDE-3B7E5A5DCB46}" presName="Name64" presStyleLbl="parChTrans1D4" presStyleIdx="5" presStyleCnt="6"/>
      <dgm:spPr/>
    </dgm:pt>
    <dgm:pt modelId="{3500F3C4-F0A8-4CC5-8369-6E9D2A2B3B4D}" type="pres">
      <dgm:prSet presAssocID="{A5248CF3-1DC3-4E87-A421-D55B800284B7}" presName="hierRoot2" presStyleCnt="0">
        <dgm:presLayoutVars>
          <dgm:hierBranch val="init"/>
        </dgm:presLayoutVars>
      </dgm:prSet>
      <dgm:spPr/>
    </dgm:pt>
    <dgm:pt modelId="{1CDF5D74-6114-4C39-B958-D07F9BD63853}" type="pres">
      <dgm:prSet presAssocID="{A5248CF3-1DC3-4E87-A421-D55B800284B7}" presName="rootComposite" presStyleCnt="0"/>
      <dgm:spPr/>
    </dgm:pt>
    <dgm:pt modelId="{EF1AAE47-A58B-4426-B185-74E51E89CFFB}" type="pres">
      <dgm:prSet presAssocID="{A5248CF3-1DC3-4E87-A421-D55B800284B7}" presName="rootText" presStyleLbl="node4" presStyleIdx="5" presStyleCnt="6">
        <dgm:presLayoutVars>
          <dgm:chPref val="3"/>
        </dgm:presLayoutVars>
      </dgm:prSet>
      <dgm:spPr/>
    </dgm:pt>
    <dgm:pt modelId="{CA680ECB-CBA6-441D-A7F8-81DCA8DF4759}" type="pres">
      <dgm:prSet presAssocID="{A5248CF3-1DC3-4E87-A421-D55B800284B7}" presName="rootConnector" presStyleLbl="node4" presStyleIdx="5" presStyleCnt="6"/>
      <dgm:spPr/>
    </dgm:pt>
    <dgm:pt modelId="{3FC89C2A-7E96-46F8-9441-743C3AB43D2F}" type="pres">
      <dgm:prSet presAssocID="{A5248CF3-1DC3-4E87-A421-D55B800284B7}" presName="hierChild4" presStyleCnt="0"/>
      <dgm:spPr/>
    </dgm:pt>
    <dgm:pt modelId="{6D2C1254-1B4E-41CC-9FBF-5F0547611C3E}" type="pres">
      <dgm:prSet presAssocID="{A5248CF3-1DC3-4E87-A421-D55B800284B7}" presName="hierChild5" presStyleCnt="0"/>
      <dgm:spPr/>
    </dgm:pt>
    <dgm:pt modelId="{4980684C-68A2-4BBD-BEEA-F8B023884A2A}" type="pres">
      <dgm:prSet presAssocID="{CCA41351-79F6-4936-AFB6-1937328A6F54}" presName="hierChild5" presStyleCnt="0"/>
      <dgm:spPr/>
    </dgm:pt>
    <dgm:pt modelId="{543B971C-E165-411A-B2BD-DD880E404259}" type="pres">
      <dgm:prSet presAssocID="{7B5B1DC2-D922-4B68-8E2A-4053424BE05D}" presName="hierChild5" presStyleCnt="0"/>
      <dgm:spPr/>
    </dgm:pt>
    <dgm:pt modelId="{237144BC-A65F-4E72-930C-225C5EB3499F}" type="pres">
      <dgm:prSet presAssocID="{8396920C-3169-4771-B7BB-4994DCC59096}" presName="hierChild3" presStyleCnt="0"/>
      <dgm:spPr/>
    </dgm:pt>
  </dgm:ptLst>
  <dgm:cxnLst>
    <dgm:cxn modelId="{E0BD9301-5F69-4E5C-9571-7AC0194A23EB}" srcId="{40B198EF-BA43-44DB-BD4B-37A87B7E44B8}" destId="{C7B405DF-1949-4C59-8A18-961F880D575F}" srcOrd="0" destOrd="0" parTransId="{8FFBF4B1-EC25-4A92-A723-78A723EDC9CB}" sibTransId="{A11573E0-85A2-4222-865C-75CC3076F888}"/>
    <dgm:cxn modelId="{2966A102-2F07-45C4-9628-7EE1901AFAE8}" type="presOf" srcId="{A17B5BD0-4847-4A0F-B391-B53EC929A85F}" destId="{07123CE4-C457-4B48-BBC4-F8A5ED8ADE60}" srcOrd="1" destOrd="0" presId="urn:microsoft.com/office/officeart/2009/3/layout/HorizontalOrganizationChart"/>
    <dgm:cxn modelId="{29DF9303-2AF2-4AF7-86E5-1D4B53D18767}" type="presOf" srcId="{A923E62B-FB79-47C5-BF65-EB81EDD2FEB4}" destId="{276DB8E5-67DC-424C-A7E2-7BD713AADC52}" srcOrd="0" destOrd="0" presId="urn:microsoft.com/office/officeart/2009/3/layout/HorizontalOrganizationChart"/>
    <dgm:cxn modelId="{C47A6604-E380-4336-AFAE-19C50C50F8A3}" type="presOf" srcId="{8FFBF4B1-EC25-4A92-A723-78A723EDC9CB}" destId="{47BA53EF-5845-46B6-BF96-021FAD2E877F}" srcOrd="0" destOrd="0" presId="urn:microsoft.com/office/officeart/2009/3/layout/HorizontalOrganizationChart"/>
    <dgm:cxn modelId="{D799E20B-E840-4D50-A2FE-7884FBA29CE7}" type="presOf" srcId="{68C60DC7-8DD0-47EA-8B48-35AE615F7750}" destId="{CAB548AF-68D1-499D-B9CE-8C566DEBA2C1}" srcOrd="0" destOrd="0" presId="urn:microsoft.com/office/officeart/2009/3/layout/HorizontalOrganizationChart"/>
    <dgm:cxn modelId="{CF7F3B15-0CD4-4D9D-9BBB-755F264803E3}" type="presOf" srcId="{D82F4CDE-BAB8-4B2D-846B-05C85B9853E6}" destId="{EDF8C415-E36D-4344-8F01-DEC87ADA267E}" srcOrd="0" destOrd="0" presId="urn:microsoft.com/office/officeart/2009/3/layout/HorizontalOrganizationChart"/>
    <dgm:cxn modelId="{E6CA0D16-E609-4B82-B0A1-5F9A0356BD4E}" type="presOf" srcId="{FF4D8BB2-5403-48BE-8B17-203802C420C9}" destId="{99D9C27F-6907-437D-A46B-9BAA74D20034}" srcOrd="1" destOrd="0" presId="urn:microsoft.com/office/officeart/2009/3/layout/HorizontalOrganizationChart"/>
    <dgm:cxn modelId="{FD9D7917-E1FD-44C6-9781-3F4380AFDB6A}" srcId="{7B5B1DC2-D922-4B68-8E2A-4053424BE05D}" destId="{3310212A-ACAF-4947-A132-D99367810AD9}" srcOrd="0" destOrd="0" parTransId="{C623E55E-0770-4250-859E-7DE186D8BA48}" sibTransId="{A8E34BFA-1494-4C54-BB64-4E7EAF0694B4}"/>
    <dgm:cxn modelId="{CB1FA51A-29FD-48C0-93C4-1DD8CD5565C4}" type="presOf" srcId="{C7B405DF-1949-4C59-8A18-961F880D575F}" destId="{23E0ED50-B0B2-4B6E-9747-72A24804877A}" srcOrd="0" destOrd="0" presId="urn:microsoft.com/office/officeart/2009/3/layout/HorizontalOrganizationChart"/>
    <dgm:cxn modelId="{9ED56B1C-61D2-43F9-BB19-B08D8F5A93AB}" type="presOf" srcId="{1D64AF39-FB9E-4063-8DDD-AA62A730B8B8}" destId="{FCF15C1E-2D8D-4644-82E3-26B43809862B}" srcOrd="0" destOrd="0" presId="urn:microsoft.com/office/officeart/2009/3/layout/HorizontalOrganizationChart"/>
    <dgm:cxn modelId="{A7724B23-FF1E-440A-A8EC-2463ED3AB16C}" srcId="{26C50A0C-DE04-4C7C-BF13-EB2359C182BF}" destId="{44A3FB5A-F263-4AC5-AA08-AD741DFFD12E}" srcOrd="0" destOrd="0" parTransId="{D4D69810-C2F9-44AA-8AF3-18DADFCAE27F}" sibTransId="{ABB23F58-7059-4C6F-8D73-B6EA2B0B4E39}"/>
    <dgm:cxn modelId="{43EDD427-2B2C-446C-A9C7-5FD95959E354}" type="presOf" srcId="{40B198EF-BA43-44DB-BD4B-37A87B7E44B8}" destId="{17C80D61-84E9-43BC-B3DF-D2D9528D15C1}" srcOrd="1" destOrd="0" presId="urn:microsoft.com/office/officeart/2009/3/layout/HorizontalOrganizationChart"/>
    <dgm:cxn modelId="{7316F027-D2E6-4979-99EA-BB98F3A0C210}" type="presOf" srcId="{40B198EF-BA43-44DB-BD4B-37A87B7E44B8}" destId="{DAFE009C-5830-4E2E-AF3B-7AF88FAC156A}" srcOrd="0" destOrd="0" presId="urn:microsoft.com/office/officeart/2009/3/layout/HorizontalOrganizationChart"/>
    <dgm:cxn modelId="{EAD5FC31-46E8-4EAE-A38F-51E201E2C5A9}" type="presOf" srcId="{34777A62-5E62-42FE-A095-011F140C7BB6}" destId="{1D280129-2607-4110-A2C9-1547A514D6C4}" srcOrd="0" destOrd="0" presId="urn:microsoft.com/office/officeart/2009/3/layout/HorizontalOrganizationChart"/>
    <dgm:cxn modelId="{9B40E93C-BDC7-4D67-AE35-32C2692D55D9}" type="presOf" srcId="{722513B3-4019-43ED-BBAD-CE985D5701B1}" destId="{A6783E9D-2F57-4C98-8B20-8EC0DE3FF2C4}" srcOrd="0" destOrd="0" presId="urn:microsoft.com/office/officeart/2009/3/layout/HorizontalOrganizationChart"/>
    <dgm:cxn modelId="{F3AAA840-C602-4364-8815-619F12B724F0}" srcId="{3310212A-ACAF-4947-A132-D99367810AD9}" destId="{68C60DC7-8DD0-47EA-8B48-35AE615F7750}" srcOrd="0" destOrd="0" parTransId="{A3C20A73-4EEC-4EC6-A165-8DDE5BF23001}" sibTransId="{E4D5C820-1FBF-4495-A5DB-D50EEC2B0DE2}"/>
    <dgm:cxn modelId="{7BBA405C-D03D-49A5-B486-D63F96D351B4}" type="presOf" srcId="{C623E55E-0770-4250-859E-7DE186D8BA48}" destId="{5B86C8B9-BA3E-43C4-BD33-533E0ED96DCB}" srcOrd="0" destOrd="0" presId="urn:microsoft.com/office/officeart/2009/3/layout/HorizontalOrganizationChart"/>
    <dgm:cxn modelId="{6BC8B75C-831F-4A16-B0CE-284E8219F7A1}" srcId="{FF4D8BB2-5403-48BE-8B17-203802C420C9}" destId="{FB747F19-D2CD-4825-AFA0-FB3DF776A210}" srcOrd="0" destOrd="0" parTransId="{722513B3-4019-43ED-BBAD-CE985D5701B1}" sibTransId="{7D772C9C-952E-4C97-958D-867EE394D226}"/>
    <dgm:cxn modelId="{5D9DE95C-758F-458F-A03B-5863382715EB}" srcId="{CCA41351-79F6-4936-AFB6-1937328A6F54}" destId="{A5248CF3-1DC3-4E87-A421-D55B800284B7}" srcOrd="0" destOrd="0" parTransId="{CBFC3123-1110-4071-8BDE-3B7E5A5DCB46}" sibTransId="{026137D2-ECB9-49DA-B3F5-C699BC115DC6}"/>
    <dgm:cxn modelId="{2379155E-9696-4F5C-BF6F-EAA911145612}" type="presOf" srcId="{CBFC3123-1110-4071-8BDE-3B7E5A5DCB46}" destId="{DD4EE7C8-10DD-4DB3-A221-76A078826DC9}" srcOrd="0" destOrd="0" presId="urn:microsoft.com/office/officeart/2009/3/layout/HorizontalOrganizationChart"/>
    <dgm:cxn modelId="{BAE6E242-3C41-4B8C-877D-0B78556F5BCC}" type="presOf" srcId="{44A3FB5A-F263-4AC5-AA08-AD741DFFD12E}" destId="{1A30A9C5-B691-4F50-BD39-8848125A81CE}" srcOrd="1" destOrd="0" presId="urn:microsoft.com/office/officeart/2009/3/layout/HorizontalOrganizationChart"/>
    <dgm:cxn modelId="{545A0F46-060D-4510-9AC8-600F7AF0A3A5}" srcId="{7B5B1DC2-D922-4B68-8E2A-4053424BE05D}" destId="{CCA41351-79F6-4936-AFB6-1937328A6F54}" srcOrd="1" destOrd="0" parTransId="{804C8A1E-4003-43F0-854D-CFE0E86D7F26}" sibTransId="{48072A61-AD9B-4ABE-A34F-B10A1E12E8CE}"/>
    <dgm:cxn modelId="{096F0F4A-6D96-47A6-9B0D-EA71106685CC}" type="presOf" srcId="{C7B405DF-1949-4C59-8A18-961F880D575F}" destId="{1BB360F4-1FEC-49EC-A4D2-1851544D6B26}" srcOrd="1" destOrd="0" presId="urn:microsoft.com/office/officeart/2009/3/layout/HorizontalOrganizationChart"/>
    <dgm:cxn modelId="{8BD6746B-4622-4072-9A14-1BE617A6BA04}" type="presOf" srcId="{7B5B1DC2-D922-4B68-8E2A-4053424BE05D}" destId="{149D0C58-6DE8-4E6A-9D29-78D6FDA68A63}" srcOrd="0" destOrd="0" presId="urn:microsoft.com/office/officeart/2009/3/layout/HorizontalOrganizationChart"/>
    <dgm:cxn modelId="{40CA7B6F-8D8D-40CF-8C1C-BAA7EC2858AB}" type="presOf" srcId="{3310212A-ACAF-4947-A132-D99367810AD9}" destId="{7362B479-0AE3-452E-9A9C-F1344FD46AA3}" srcOrd="0" destOrd="0" presId="urn:microsoft.com/office/officeart/2009/3/layout/HorizontalOrganizationChart"/>
    <dgm:cxn modelId="{A9761C71-A715-4AE1-89EA-1F34F6DCE8A0}" type="presOf" srcId="{34777A62-5E62-42FE-A095-011F140C7BB6}" destId="{2067FABA-8D7E-484C-ABC5-E6E9A7949319}" srcOrd="1" destOrd="0" presId="urn:microsoft.com/office/officeart/2009/3/layout/HorizontalOrganizationChart"/>
    <dgm:cxn modelId="{75B68E71-E0D8-484C-9696-5D6DA60A50D4}" type="presOf" srcId="{FB747F19-D2CD-4825-AFA0-FB3DF776A210}" destId="{498FE708-61C3-40FD-833E-E1663DDA072A}" srcOrd="0" destOrd="0" presId="urn:microsoft.com/office/officeart/2009/3/layout/HorizontalOrganizationChart"/>
    <dgm:cxn modelId="{8F22DF51-C596-4B1C-AAB6-C55DA35532D4}" type="presOf" srcId="{8396920C-3169-4771-B7BB-4994DCC59096}" destId="{9CFFFA1F-B294-4E6F-A521-6751ED75F45E}" srcOrd="0" destOrd="0" presId="urn:microsoft.com/office/officeart/2009/3/layout/HorizontalOrganizationChart"/>
    <dgm:cxn modelId="{EB8AC658-4E71-486A-AD47-F7AC0E761B17}" type="presOf" srcId="{81D967CB-E781-4C96-800C-4CB9C45E1116}" destId="{051563C4-805D-4F30-8C6F-3657DB5A5B17}" srcOrd="0" destOrd="0" presId="urn:microsoft.com/office/officeart/2009/3/layout/HorizontalOrganizationChart"/>
    <dgm:cxn modelId="{BAC69C59-CA9C-4F16-853C-728C3CE8FB19}" type="presOf" srcId="{7B5B1DC2-D922-4B68-8E2A-4053424BE05D}" destId="{BC0F76DE-2394-49E6-B458-6EB631D24F7D}" srcOrd="1" destOrd="0" presId="urn:microsoft.com/office/officeart/2009/3/layout/HorizontalOrganizationChart"/>
    <dgm:cxn modelId="{5509A159-093F-4C1B-81F9-0400CE4D0029}" type="presOf" srcId="{804C8A1E-4003-43F0-854D-CFE0E86D7F26}" destId="{F2154BA1-ADDA-4454-A0DF-5BF81532899B}" srcOrd="0" destOrd="0" presId="urn:microsoft.com/office/officeart/2009/3/layout/HorizontalOrganizationChart"/>
    <dgm:cxn modelId="{799D827E-43A5-494F-AF03-AD2465DC28D5}" type="presOf" srcId="{F433B884-445A-4F45-B4A1-9793C3977F9B}" destId="{3DDC0B59-CF0B-4CE9-BC48-9DAB42B6E3A2}" srcOrd="0" destOrd="0" presId="urn:microsoft.com/office/officeart/2009/3/layout/HorizontalOrganizationChart"/>
    <dgm:cxn modelId="{A52F0185-3B6A-4D8C-9A45-3FE3B2C7DF79}" type="presOf" srcId="{68C60DC7-8DD0-47EA-8B48-35AE615F7750}" destId="{1110BCB1-9905-419A-9134-44F13AE8E309}" srcOrd="1" destOrd="0" presId="urn:microsoft.com/office/officeart/2009/3/layout/HorizontalOrganizationChart"/>
    <dgm:cxn modelId="{81F36A90-2F64-436B-9AAE-21A9F48CF1F0}" type="presOf" srcId="{FF4D8BB2-5403-48BE-8B17-203802C420C9}" destId="{5EB712FB-B132-4AE4-BDF3-3C68468CE878}" srcOrd="0" destOrd="0" presId="urn:microsoft.com/office/officeart/2009/3/layout/HorizontalOrganizationChart"/>
    <dgm:cxn modelId="{41B5B691-C6BD-4679-A0C1-5A8D437EDCA4}" type="presOf" srcId="{A5248CF3-1DC3-4E87-A421-D55B800284B7}" destId="{CA680ECB-CBA6-441D-A7F8-81DCA8DF4759}" srcOrd="1" destOrd="0" presId="urn:microsoft.com/office/officeart/2009/3/layout/HorizontalOrganizationChart"/>
    <dgm:cxn modelId="{FC622993-C099-4173-9D0E-6E4F459BDCAC}" srcId="{40B198EF-BA43-44DB-BD4B-37A87B7E44B8}" destId="{FF4D8BB2-5403-48BE-8B17-203802C420C9}" srcOrd="1" destOrd="0" parTransId="{81D967CB-E781-4C96-800C-4CB9C45E1116}" sibTransId="{9A021378-8244-4129-A4FA-2CB66DD3B06D}"/>
    <dgm:cxn modelId="{3DABF894-A6E9-4A60-825E-C9427391E2CB}" srcId="{8396920C-3169-4771-B7BB-4994DCC59096}" destId="{34777A62-5E62-42FE-A095-011F140C7BB6}" srcOrd="0" destOrd="0" parTransId="{F882E918-E857-4351-B6CD-6E05A13BB8C5}" sibTransId="{3573D714-9E24-46E9-8802-5428B994ED49}"/>
    <dgm:cxn modelId="{01EDF697-0CF5-43B1-A9C7-8BADE8FDCFED}" srcId="{8396920C-3169-4771-B7BB-4994DCC59096}" destId="{40B198EF-BA43-44DB-BD4B-37A87B7E44B8}" srcOrd="1" destOrd="0" parTransId="{F433B884-445A-4F45-B4A1-9793C3977F9B}" sibTransId="{22637682-738B-4AFE-81FD-8A265D0A8C62}"/>
    <dgm:cxn modelId="{296CFD9A-3421-40D6-BAA9-74F0434D0D3E}" type="presOf" srcId="{3310212A-ACAF-4947-A132-D99367810AD9}" destId="{9911A79A-EA89-4DEE-9168-9466C8D658D9}" srcOrd="1" destOrd="0" presId="urn:microsoft.com/office/officeart/2009/3/layout/HorizontalOrganizationChart"/>
    <dgm:cxn modelId="{D2BC049B-686B-4DFE-90D0-F1BE0D3A23CA}" srcId="{8396920C-3169-4771-B7BB-4994DCC59096}" destId="{7B5B1DC2-D922-4B68-8E2A-4053424BE05D}" srcOrd="2" destOrd="0" parTransId="{16E212FF-DF36-4E89-B191-6F0CEA1DBB3F}" sibTransId="{4445B3A1-E508-4BB2-85D3-02219EC38A0C}"/>
    <dgm:cxn modelId="{11F8469D-6A1E-4868-B00E-4D39417DAF55}" type="presOf" srcId="{A17B5BD0-4847-4A0F-B391-B53EC929A85F}" destId="{215CFF14-880F-4D9B-8504-6A52780E0F25}" srcOrd="0" destOrd="0" presId="urn:microsoft.com/office/officeart/2009/3/layout/HorizontalOrganizationChart"/>
    <dgm:cxn modelId="{0C9FDEAA-E03F-4EBC-9DE7-EA61BA4252B6}" type="presOf" srcId="{CC4680DF-C446-424D-BB39-07A31D69C025}" destId="{2A0FBBF9-7149-490E-BFD2-449B2287F3F3}" srcOrd="0" destOrd="0" presId="urn:microsoft.com/office/officeart/2009/3/layout/HorizontalOrganizationChart"/>
    <dgm:cxn modelId="{F81EECB0-1D39-44C1-8897-52663DA60317}" srcId="{34777A62-5E62-42FE-A095-011F140C7BB6}" destId="{1D64AF39-FB9E-4063-8DDD-AA62A730B8B8}" srcOrd="0" destOrd="0" parTransId="{D82F4CDE-BAB8-4B2D-846B-05C85B9853E6}" sibTransId="{F4BC947F-884C-4141-A1CD-9628CC56799D}"/>
    <dgm:cxn modelId="{F2C640B4-3B67-4157-AA29-AE832EC8CA40}" type="presOf" srcId="{D4D69810-C2F9-44AA-8AF3-18DADFCAE27F}" destId="{F9701933-8B03-4410-961E-231EC7B089C9}" srcOrd="0" destOrd="0" presId="urn:microsoft.com/office/officeart/2009/3/layout/HorizontalOrganizationChart"/>
    <dgm:cxn modelId="{A66F99BB-9029-42D6-B28D-4946B99553E2}" type="presOf" srcId="{8396920C-3169-4771-B7BB-4994DCC59096}" destId="{FAC07AD9-85AA-4AFF-B6C0-379771C324F7}" srcOrd="1" destOrd="0" presId="urn:microsoft.com/office/officeart/2009/3/layout/HorizontalOrganizationChart"/>
    <dgm:cxn modelId="{66D4A0C6-3B76-4CCD-80CE-A7DE898F4FF4}" type="presOf" srcId="{F882E918-E857-4351-B6CD-6E05A13BB8C5}" destId="{C5851B0C-C34E-4A93-8785-A9C521F028DE}" srcOrd="0" destOrd="0" presId="urn:microsoft.com/office/officeart/2009/3/layout/HorizontalOrganizationChart"/>
    <dgm:cxn modelId="{D79D60D4-7415-4003-8181-0624C1363E9E}" type="presOf" srcId="{A3C20A73-4EEC-4EC6-A165-8DDE5BF23001}" destId="{3A48646A-1F74-4953-BF11-D91985984E5D}" srcOrd="0" destOrd="0" presId="urn:microsoft.com/office/officeart/2009/3/layout/HorizontalOrganizationChart"/>
    <dgm:cxn modelId="{B89A01D8-497E-4663-BBFD-EC1722DDC091}" type="presOf" srcId="{CCA41351-79F6-4936-AFB6-1937328A6F54}" destId="{832D94A9-0407-4797-BFFB-F4C3722F5F11}" srcOrd="0" destOrd="0" presId="urn:microsoft.com/office/officeart/2009/3/layout/HorizontalOrganizationChart"/>
    <dgm:cxn modelId="{74617EDB-6BB0-4B6A-A3C4-D9C2F790FED2}" type="presOf" srcId="{26C50A0C-DE04-4C7C-BF13-EB2359C182BF}" destId="{036AE8A7-9F6B-4CB8-B7DA-440109C53AE3}" srcOrd="1" destOrd="0" presId="urn:microsoft.com/office/officeart/2009/3/layout/HorizontalOrganizationChart"/>
    <dgm:cxn modelId="{7F51FEDE-DAAB-4CE9-95C0-3A1E494021AA}" type="presOf" srcId="{1D64AF39-FB9E-4063-8DDD-AA62A730B8B8}" destId="{1BF6CB6E-FB0A-40F2-AF71-EDFDDBC9FE48}" srcOrd="1" destOrd="0" presId="urn:microsoft.com/office/officeart/2009/3/layout/HorizontalOrganizationChart"/>
    <dgm:cxn modelId="{76274EE1-997D-4509-84B1-541BBC2574E5}" type="presOf" srcId="{26C50A0C-DE04-4C7C-BF13-EB2359C182BF}" destId="{8CE52690-2535-4C5D-B7F5-2573050994D0}" srcOrd="0" destOrd="0" presId="urn:microsoft.com/office/officeart/2009/3/layout/HorizontalOrganizationChart"/>
    <dgm:cxn modelId="{D7F077E7-48C8-414B-907A-6475EEA8E199}" type="presOf" srcId="{16E212FF-DF36-4E89-B191-6F0CEA1DBB3F}" destId="{983017AF-54AA-4873-B4F3-3E943BACE3CA}" srcOrd="0" destOrd="0" presId="urn:microsoft.com/office/officeart/2009/3/layout/HorizontalOrganizationChart"/>
    <dgm:cxn modelId="{14D29FE8-7E65-4556-A5B8-E103D76D04EE}" type="presOf" srcId="{44A3FB5A-F263-4AC5-AA08-AD741DFFD12E}" destId="{3A24A6FA-69EB-4D43-8223-1A0EA93BF169}" srcOrd="0" destOrd="0" presId="urn:microsoft.com/office/officeart/2009/3/layout/HorizontalOrganizationChart"/>
    <dgm:cxn modelId="{37CD4EEA-AC92-44EC-ACDE-0E109B344CB4}" type="presOf" srcId="{A5248CF3-1DC3-4E87-A421-D55B800284B7}" destId="{EF1AAE47-A58B-4426-B185-74E51E89CFFB}" srcOrd="0" destOrd="0" presId="urn:microsoft.com/office/officeart/2009/3/layout/HorizontalOrganizationChart"/>
    <dgm:cxn modelId="{F1B5FCEA-866C-4334-9498-3A73A0275A43}" srcId="{C7B405DF-1949-4C59-8A18-961F880D575F}" destId="{26C50A0C-DE04-4C7C-BF13-EB2359C182BF}" srcOrd="0" destOrd="0" parTransId="{706452E8-8F2C-470F-87CF-A4C6ABA9D32E}" sibTransId="{CCFA9A29-0135-4720-80DF-A37D3AA5D5B5}"/>
    <dgm:cxn modelId="{5FDFD3EB-C2DE-420E-816A-53D180CDB8D4}" type="presOf" srcId="{706452E8-8F2C-470F-87CF-A4C6ABA9D32E}" destId="{F6DF01F0-90CD-4D4C-A2AF-F82E50049377}" srcOrd="0" destOrd="0" presId="urn:microsoft.com/office/officeart/2009/3/layout/HorizontalOrganizationChart"/>
    <dgm:cxn modelId="{9FC4BFED-E3E7-402E-BFC9-80D1A147ADC5}" type="presOf" srcId="{CCA41351-79F6-4936-AFB6-1937328A6F54}" destId="{9C98A5D2-49E0-44D7-BE1B-D971049DF268}" srcOrd="1" destOrd="0" presId="urn:microsoft.com/office/officeart/2009/3/layout/HorizontalOrganizationChart"/>
    <dgm:cxn modelId="{4896E0ED-8E82-4566-B90C-CAE9B90748AF}" srcId="{68C60DC7-8DD0-47EA-8B48-35AE615F7750}" destId="{A17B5BD0-4847-4A0F-B391-B53EC929A85F}" srcOrd="0" destOrd="0" parTransId="{CC4680DF-C446-424D-BB39-07A31D69C025}" sibTransId="{466F6466-5180-4DFB-A9C4-13192081A444}"/>
    <dgm:cxn modelId="{8ADC42F2-8D91-4325-B508-B4F4DB0F11A0}" type="presOf" srcId="{FB747F19-D2CD-4825-AFA0-FB3DF776A210}" destId="{D9A81A65-D848-473A-934A-2EB8003E0AE9}" srcOrd="1" destOrd="0" presId="urn:microsoft.com/office/officeart/2009/3/layout/HorizontalOrganizationChart"/>
    <dgm:cxn modelId="{DA0724FB-3E77-48FE-81AF-438B8E62DB7E}" srcId="{A923E62B-FB79-47C5-BF65-EB81EDD2FEB4}" destId="{8396920C-3169-4771-B7BB-4994DCC59096}" srcOrd="0" destOrd="0" parTransId="{0F405A9A-A17C-43EE-91C1-A02C32866235}" sibTransId="{1D1BF20C-2A2E-4BCC-9E25-779CEDF1CDF4}"/>
    <dgm:cxn modelId="{0400D95F-7793-4FF0-BFFB-211538D3394B}" type="presParOf" srcId="{276DB8E5-67DC-424C-A7E2-7BD713AADC52}" destId="{7AC26519-5417-47CF-9504-379A491E7B58}" srcOrd="0" destOrd="0" presId="urn:microsoft.com/office/officeart/2009/3/layout/HorizontalOrganizationChart"/>
    <dgm:cxn modelId="{9B9FBCF9-A09F-4081-8931-EC7DEB8A43EA}" type="presParOf" srcId="{7AC26519-5417-47CF-9504-379A491E7B58}" destId="{3E57F94B-7841-4419-8A22-63B46EE1F0D6}" srcOrd="0" destOrd="0" presId="urn:microsoft.com/office/officeart/2009/3/layout/HorizontalOrganizationChart"/>
    <dgm:cxn modelId="{D10B9CF0-1369-4586-B657-D733061D6A5D}" type="presParOf" srcId="{3E57F94B-7841-4419-8A22-63B46EE1F0D6}" destId="{9CFFFA1F-B294-4E6F-A521-6751ED75F45E}" srcOrd="0" destOrd="0" presId="urn:microsoft.com/office/officeart/2009/3/layout/HorizontalOrganizationChart"/>
    <dgm:cxn modelId="{2B3D4C82-489D-44D4-AC74-BD27C448D058}" type="presParOf" srcId="{3E57F94B-7841-4419-8A22-63B46EE1F0D6}" destId="{FAC07AD9-85AA-4AFF-B6C0-379771C324F7}" srcOrd="1" destOrd="0" presId="urn:microsoft.com/office/officeart/2009/3/layout/HorizontalOrganizationChart"/>
    <dgm:cxn modelId="{A54CA4A6-AB48-4C3E-8E1E-8516B38E2E42}" type="presParOf" srcId="{7AC26519-5417-47CF-9504-379A491E7B58}" destId="{F44E9B7D-C623-4ADD-972F-40EB24F8F400}" srcOrd="1" destOrd="0" presId="urn:microsoft.com/office/officeart/2009/3/layout/HorizontalOrganizationChart"/>
    <dgm:cxn modelId="{9F7973D3-8CE0-4FB6-AB2C-41D3CB2895E7}" type="presParOf" srcId="{F44E9B7D-C623-4ADD-972F-40EB24F8F400}" destId="{C5851B0C-C34E-4A93-8785-A9C521F028DE}" srcOrd="0" destOrd="0" presId="urn:microsoft.com/office/officeart/2009/3/layout/HorizontalOrganizationChart"/>
    <dgm:cxn modelId="{3C81F398-8B5D-41DE-B580-A3BA428CAB52}" type="presParOf" srcId="{F44E9B7D-C623-4ADD-972F-40EB24F8F400}" destId="{9571668E-E627-48A9-941F-BF60CC11B8AA}" srcOrd="1" destOrd="0" presId="urn:microsoft.com/office/officeart/2009/3/layout/HorizontalOrganizationChart"/>
    <dgm:cxn modelId="{65B70813-B376-45B3-9E1A-828E2ACB3F51}" type="presParOf" srcId="{9571668E-E627-48A9-941F-BF60CC11B8AA}" destId="{A0FE28FD-A1E2-4E97-A22E-1438F0EFAB06}" srcOrd="0" destOrd="0" presId="urn:microsoft.com/office/officeart/2009/3/layout/HorizontalOrganizationChart"/>
    <dgm:cxn modelId="{0EBD1039-A579-4B62-BE4B-B60C317AC461}" type="presParOf" srcId="{A0FE28FD-A1E2-4E97-A22E-1438F0EFAB06}" destId="{1D280129-2607-4110-A2C9-1547A514D6C4}" srcOrd="0" destOrd="0" presId="urn:microsoft.com/office/officeart/2009/3/layout/HorizontalOrganizationChart"/>
    <dgm:cxn modelId="{C6BF2145-7402-4855-A045-FB5F27D88074}" type="presParOf" srcId="{A0FE28FD-A1E2-4E97-A22E-1438F0EFAB06}" destId="{2067FABA-8D7E-484C-ABC5-E6E9A7949319}" srcOrd="1" destOrd="0" presId="urn:microsoft.com/office/officeart/2009/3/layout/HorizontalOrganizationChart"/>
    <dgm:cxn modelId="{D087E7DC-5F58-4083-99CF-41C592F0C100}" type="presParOf" srcId="{9571668E-E627-48A9-941F-BF60CC11B8AA}" destId="{B2E107C9-C593-43E2-B5BD-3B1E21E413A8}" srcOrd="1" destOrd="0" presId="urn:microsoft.com/office/officeart/2009/3/layout/HorizontalOrganizationChart"/>
    <dgm:cxn modelId="{53A930C9-5CD1-4F20-BC10-CDC7A884298B}" type="presParOf" srcId="{B2E107C9-C593-43E2-B5BD-3B1E21E413A8}" destId="{EDF8C415-E36D-4344-8F01-DEC87ADA267E}" srcOrd="0" destOrd="0" presId="urn:microsoft.com/office/officeart/2009/3/layout/HorizontalOrganizationChart"/>
    <dgm:cxn modelId="{CDE642B6-BFD8-430D-8776-BD7098BF7599}" type="presParOf" srcId="{B2E107C9-C593-43E2-B5BD-3B1E21E413A8}" destId="{80E971A3-4A7C-472E-A90E-1B594E5CD2E9}" srcOrd="1" destOrd="0" presId="urn:microsoft.com/office/officeart/2009/3/layout/HorizontalOrganizationChart"/>
    <dgm:cxn modelId="{F6053BAF-77AB-47C2-9DC2-924D21FB46D6}" type="presParOf" srcId="{80E971A3-4A7C-472E-A90E-1B594E5CD2E9}" destId="{AE57022F-DCDD-489D-9274-EA3CF434CA56}" srcOrd="0" destOrd="0" presId="urn:microsoft.com/office/officeart/2009/3/layout/HorizontalOrganizationChart"/>
    <dgm:cxn modelId="{348C9C1F-F6A5-461C-8B14-B1622E168FFD}" type="presParOf" srcId="{AE57022F-DCDD-489D-9274-EA3CF434CA56}" destId="{FCF15C1E-2D8D-4644-82E3-26B43809862B}" srcOrd="0" destOrd="0" presId="urn:microsoft.com/office/officeart/2009/3/layout/HorizontalOrganizationChart"/>
    <dgm:cxn modelId="{263CA0EF-2FC5-4C7E-802F-AEBD5C084D89}" type="presParOf" srcId="{AE57022F-DCDD-489D-9274-EA3CF434CA56}" destId="{1BF6CB6E-FB0A-40F2-AF71-EDFDDBC9FE48}" srcOrd="1" destOrd="0" presId="urn:microsoft.com/office/officeart/2009/3/layout/HorizontalOrganizationChart"/>
    <dgm:cxn modelId="{980ACAE8-50BB-4EE7-A5ED-A7DF28690326}" type="presParOf" srcId="{80E971A3-4A7C-472E-A90E-1B594E5CD2E9}" destId="{78DDE690-D6CE-426F-9CE1-4E924852B58A}" srcOrd="1" destOrd="0" presId="urn:microsoft.com/office/officeart/2009/3/layout/HorizontalOrganizationChart"/>
    <dgm:cxn modelId="{DBD7813D-CE0D-420C-A4D5-65B109557F91}" type="presParOf" srcId="{80E971A3-4A7C-472E-A90E-1B594E5CD2E9}" destId="{D8936EE4-336D-42B4-A487-7DE125F06839}" srcOrd="2" destOrd="0" presId="urn:microsoft.com/office/officeart/2009/3/layout/HorizontalOrganizationChart"/>
    <dgm:cxn modelId="{6B144FE1-6B3B-41CC-9EAE-1849F9096E6B}" type="presParOf" srcId="{9571668E-E627-48A9-941F-BF60CC11B8AA}" destId="{430EDD1A-6F53-40A9-B745-638FB65B669E}" srcOrd="2" destOrd="0" presId="urn:microsoft.com/office/officeart/2009/3/layout/HorizontalOrganizationChart"/>
    <dgm:cxn modelId="{DB4D8485-53E8-42E9-9045-407E147E89CB}" type="presParOf" srcId="{F44E9B7D-C623-4ADD-972F-40EB24F8F400}" destId="{3DDC0B59-CF0B-4CE9-BC48-9DAB42B6E3A2}" srcOrd="2" destOrd="0" presId="urn:microsoft.com/office/officeart/2009/3/layout/HorizontalOrganizationChart"/>
    <dgm:cxn modelId="{0294A942-0D87-4F93-8201-B9A9FA4E2D5F}" type="presParOf" srcId="{F44E9B7D-C623-4ADD-972F-40EB24F8F400}" destId="{FF6B19AA-D79E-470A-8CB0-03FEE10E13B6}" srcOrd="3" destOrd="0" presId="urn:microsoft.com/office/officeart/2009/3/layout/HorizontalOrganizationChart"/>
    <dgm:cxn modelId="{42DB16AD-A963-4D53-ACB0-16F8333F438C}" type="presParOf" srcId="{FF6B19AA-D79E-470A-8CB0-03FEE10E13B6}" destId="{7D2C1AC5-451B-423E-82C8-42135340B022}" srcOrd="0" destOrd="0" presId="urn:microsoft.com/office/officeart/2009/3/layout/HorizontalOrganizationChart"/>
    <dgm:cxn modelId="{67787908-7630-4934-86B1-A144CFA96189}" type="presParOf" srcId="{7D2C1AC5-451B-423E-82C8-42135340B022}" destId="{DAFE009C-5830-4E2E-AF3B-7AF88FAC156A}" srcOrd="0" destOrd="0" presId="urn:microsoft.com/office/officeart/2009/3/layout/HorizontalOrganizationChart"/>
    <dgm:cxn modelId="{7C233AF2-27CD-4274-80D1-F60D89AB2E22}" type="presParOf" srcId="{7D2C1AC5-451B-423E-82C8-42135340B022}" destId="{17C80D61-84E9-43BC-B3DF-D2D9528D15C1}" srcOrd="1" destOrd="0" presId="urn:microsoft.com/office/officeart/2009/3/layout/HorizontalOrganizationChart"/>
    <dgm:cxn modelId="{FC4B1F21-AF91-46F8-9390-74900F0314BB}" type="presParOf" srcId="{FF6B19AA-D79E-470A-8CB0-03FEE10E13B6}" destId="{63AD25B7-677B-4BC2-854E-AC31CD953330}" srcOrd="1" destOrd="0" presId="urn:microsoft.com/office/officeart/2009/3/layout/HorizontalOrganizationChart"/>
    <dgm:cxn modelId="{4483F654-90EC-414A-BF27-E8074D8971B5}" type="presParOf" srcId="{63AD25B7-677B-4BC2-854E-AC31CD953330}" destId="{47BA53EF-5845-46B6-BF96-021FAD2E877F}" srcOrd="0" destOrd="0" presId="urn:microsoft.com/office/officeart/2009/3/layout/HorizontalOrganizationChart"/>
    <dgm:cxn modelId="{49F54D92-CA78-414B-A48E-9D83FAF6A019}" type="presParOf" srcId="{63AD25B7-677B-4BC2-854E-AC31CD953330}" destId="{BA3A9568-EBC5-4EF1-9B8E-83B1133B6246}" srcOrd="1" destOrd="0" presId="urn:microsoft.com/office/officeart/2009/3/layout/HorizontalOrganizationChart"/>
    <dgm:cxn modelId="{9B3B3FF5-F1AF-4179-AD6D-3D9238EE8032}" type="presParOf" srcId="{BA3A9568-EBC5-4EF1-9B8E-83B1133B6246}" destId="{5B074A6B-7725-4D20-A79F-26F608B633B7}" srcOrd="0" destOrd="0" presId="urn:microsoft.com/office/officeart/2009/3/layout/HorizontalOrganizationChart"/>
    <dgm:cxn modelId="{829EA355-AB3A-431E-905E-C069284B3117}" type="presParOf" srcId="{5B074A6B-7725-4D20-A79F-26F608B633B7}" destId="{23E0ED50-B0B2-4B6E-9747-72A24804877A}" srcOrd="0" destOrd="0" presId="urn:microsoft.com/office/officeart/2009/3/layout/HorizontalOrganizationChart"/>
    <dgm:cxn modelId="{2D1BDCFC-0E81-40B3-A45E-2F885D52ED6A}" type="presParOf" srcId="{5B074A6B-7725-4D20-A79F-26F608B633B7}" destId="{1BB360F4-1FEC-49EC-A4D2-1851544D6B26}" srcOrd="1" destOrd="0" presId="urn:microsoft.com/office/officeart/2009/3/layout/HorizontalOrganizationChart"/>
    <dgm:cxn modelId="{B9D5D6BB-E83B-4095-8E6F-BD51F560EB32}" type="presParOf" srcId="{BA3A9568-EBC5-4EF1-9B8E-83B1133B6246}" destId="{AB7D4F98-4861-4557-BE11-E07CB39F92A4}" srcOrd="1" destOrd="0" presId="urn:microsoft.com/office/officeart/2009/3/layout/HorizontalOrganizationChart"/>
    <dgm:cxn modelId="{A777A811-CE5B-4D1F-BDFF-5D997B3D7CD7}" type="presParOf" srcId="{AB7D4F98-4861-4557-BE11-E07CB39F92A4}" destId="{F6DF01F0-90CD-4D4C-A2AF-F82E50049377}" srcOrd="0" destOrd="0" presId="urn:microsoft.com/office/officeart/2009/3/layout/HorizontalOrganizationChart"/>
    <dgm:cxn modelId="{765136C6-A3FF-4641-A528-B4C3BB01E835}" type="presParOf" srcId="{AB7D4F98-4861-4557-BE11-E07CB39F92A4}" destId="{6D8DCE60-8E1A-438B-BF12-A1238D151B36}" srcOrd="1" destOrd="0" presId="urn:microsoft.com/office/officeart/2009/3/layout/HorizontalOrganizationChart"/>
    <dgm:cxn modelId="{F440A45A-1198-415D-A08F-2E186A00F41E}" type="presParOf" srcId="{6D8DCE60-8E1A-438B-BF12-A1238D151B36}" destId="{902F4536-BE9A-485B-8222-D674C69212FC}" srcOrd="0" destOrd="0" presId="urn:microsoft.com/office/officeart/2009/3/layout/HorizontalOrganizationChart"/>
    <dgm:cxn modelId="{58C5808C-F064-443C-86A7-F89929C86369}" type="presParOf" srcId="{902F4536-BE9A-485B-8222-D674C69212FC}" destId="{8CE52690-2535-4C5D-B7F5-2573050994D0}" srcOrd="0" destOrd="0" presId="urn:microsoft.com/office/officeart/2009/3/layout/HorizontalOrganizationChart"/>
    <dgm:cxn modelId="{7056B22E-B423-42E3-81F5-B5660827452B}" type="presParOf" srcId="{902F4536-BE9A-485B-8222-D674C69212FC}" destId="{036AE8A7-9F6B-4CB8-B7DA-440109C53AE3}" srcOrd="1" destOrd="0" presId="urn:microsoft.com/office/officeart/2009/3/layout/HorizontalOrganizationChart"/>
    <dgm:cxn modelId="{16EA87C5-4997-46CA-BE1F-3F340D214D6F}" type="presParOf" srcId="{6D8DCE60-8E1A-438B-BF12-A1238D151B36}" destId="{6D0409C6-B391-4C95-B624-224CC4592F1B}" srcOrd="1" destOrd="0" presId="urn:microsoft.com/office/officeart/2009/3/layout/HorizontalOrganizationChart"/>
    <dgm:cxn modelId="{E4711798-02DE-4FDA-9958-899B5BDDDBB5}" type="presParOf" srcId="{6D0409C6-B391-4C95-B624-224CC4592F1B}" destId="{F9701933-8B03-4410-961E-231EC7B089C9}" srcOrd="0" destOrd="0" presId="urn:microsoft.com/office/officeart/2009/3/layout/HorizontalOrganizationChart"/>
    <dgm:cxn modelId="{AB7C95B7-6683-49CA-B2CE-33A92F3BE42A}" type="presParOf" srcId="{6D0409C6-B391-4C95-B624-224CC4592F1B}" destId="{1E3B10E5-ED55-4362-BA31-AAF531E0BD96}" srcOrd="1" destOrd="0" presId="urn:microsoft.com/office/officeart/2009/3/layout/HorizontalOrganizationChart"/>
    <dgm:cxn modelId="{237D1BFB-0605-4C27-95CF-2E9C796543DE}" type="presParOf" srcId="{1E3B10E5-ED55-4362-BA31-AAF531E0BD96}" destId="{2328ED40-246A-4207-9E39-89C9AE5F817B}" srcOrd="0" destOrd="0" presId="urn:microsoft.com/office/officeart/2009/3/layout/HorizontalOrganizationChart"/>
    <dgm:cxn modelId="{E33D4CD1-0EDF-44AE-A2DD-046EFD2F3AFE}" type="presParOf" srcId="{2328ED40-246A-4207-9E39-89C9AE5F817B}" destId="{3A24A6FA-69EB-4D43-8223-1A0EA93BF169}" srcOrd="0" destOrd="0" presId="urn:microsoft.com/office/officeart/2009/3/layout/HorizontalOrganizationChart"/>
    <dgm:cxn modelId="{9D805B4B-8309-433F-8AA1-83E7CE32484C}" type="presParOf" srcId="{2328ED40-246A-4207-9E39-89C9AE5F817B}" destId="{1A30A9C5-B691-4F50-BD39-8848125A81CE}" srcOrd="1" destOrd="0" presId="urn:microsoft.com/office/officeart/2009/3/layout/HorizontalOrganizationChart"/>
    <dgm:cxn modelId="{7BD24572-F677-4F0E-A1D4-07585147C457}" type="presParOf" srcId="{1E3B10E5-ED55-4362-BA31-AAF531E0BD96}" destId="{89A8A983-FFE4-4209-91A6-9C926B79C3FE}" srcOrd="1" destOrd="0" presId="urn:microsoft.com/office/officeart/2009/3/layout/HorizontalOrganizationChart"/>
    <dgm:cxn modelId="{E4565110-6066-4B02-AF1C-782434598572}" type="presParOf" srcId="{1E3B10E5-ED55-4362-BA31-AAF531E0BD96}" destId="{EC60C607-978A-4F6B-8B2A-44B13951B7C5}" srcOrd="2" destOrd="0" presId="urn:microsoft.com/office/officeart/2009/3/layout/HorizontalOrganizationChart"/>
    <dgm:cxn modelId="{22ABAB6C-4CA9-4D05-BCA8-37709D9CC53D}" type="presParOf" srcId="{6D8DCE60-8E1A-438B-BF12-A1238D151B36}" destId="{619B85F6-BC28-4269-84FC-799F49AAB7FA}" srcOrd="2" destOrd="0" presId="urn:microsoft.com/office/officeart/2009/3/layout/HorizontalOrganizationChart"/>
    <dgm:cxn modelId="{289EC180-D010-46D9-A7AA-6C26D5CE504B}" type="presParOf" srcId="{BA3A9568-EBC5-4EF1-9B8E-83B1133B6246}" destId="{0B9C2756-53CB-4F5B-AD1C-A033DFDBDCAA}" srcOrd="2" destOrd="0" presId="urn:microsoft.com/office/officeart/2009/3/layout/HorizontalOrganizationChart"/>
    <dgm:cxn modelId="{82E84874-BD91-4D36-9A21-180A4CBD16DB}" type="presParOf" srcId="{63AD25B7-677B-4BC2-854E-AC31CD953330}" destId="{051563C4-805D-4F30-8C6F-3657DB5A5B17}" srcOrd="2" destOrd="0" presId="urn:microsoft.com/office/officeart/2009/3/layout/HorizontalOrganizationChart"/>
    <dgm:cxn modelId="{1FCC5969-1A17-46C7-B28E-AD0CAF22E670}" type="presParOf" srcId="{63AD25B7-677B-4BC2-854E-AC31CD953330}" destId="{9B5F6146-FF5A-4E73-A0D1-AB0291765620}" srcOrd="3" destOrd="0" presId="urn:microsoft.com/office/officeart/2009/3/layout/HorizontalOrganizationChart"/>
    <dgm:cxn modelId="{65FE9CD4-73A1-4520-A89E-01A5C53E02EC}" type="presParOf" srcId="{9B5F6146-FF5A-4E73-A0D1-AB0291765620}" destId="{0A19E974-45F2-4209-8193-E34695F280CD}" srcOrd="0" destOrd="0" presId="urn:microsoft.com/office/officeart/2009/3/layout/HorizontalOrganizationChart"/>
    <dgm:cxn modelId="{AAD9DE04-7206-4053-B47B-8C96B93B30CD}" type="presParOf" srcId="{0A19E974-45F2-4209-8193-E34695F280CD}" destId="{5EB712FB-B132-4AE4-BDF3-3C68468CE878}" srcOrd="0" destOrd="0" presId="urn:microsoft.com/office/officeart/2009/3/layout/HorizontalOrganizationChart"/>
    <dgm:cxn modelId="{4AC079BD-9292-4CDF-BFAE-A6BE2E8B44BF}" type="presParOf" srcId="{0A19E974-45F2-4209-8193-E34695F280CD}" destId="{99D9C27F-6907-437D-A46B-9BAA74D20034}" srcOrd="1" destOrd="0" presId="urn:microsoft.com/office/officeart/2009/3/layout/HorizontalOrganizationChart"/>
    <dgm:cxn modelId="{9C89FAFD-81D9-4382-A98F-87C903937717}" type="presParOf" srcId="{9B5F6146-FF5A-4E73-A0D1-AB0291765620}" destId="{E8CA1F7A-3080-42C6-AEE9-78B93A9D7DA8}" srcOrd="1" destOrd="0" presId="urn:microsoft.com/office/officeart/2009/3/layout/HorizontalOrganizationChart"/>
    <dgm:cxn modelId="{4A2C30B3-CDA7-41E4-9360-CB72EBEAA264}" type="presParOf" srcId="{E8CA1F7A-3080-42C6-AEE9-78B93A9D7DA8}" destId="{A6783E9D-2F57-4C98-8B20-8EC0DE3FF2C4}" srcOrd="0" destOrd="0" presId="urn:microsoft.com/office/officeart/2009/3/layout/HorizontalOrganizationChart"/>
    <dgm:cxn modelId="{48572840-B972-49C4-8189-75060571279D}" type="presParOf" srcId="{E8CA1F7A-3080-42C6-AEE9-78B93A9D7DA8}" destId="{4537DF84-1D5F-4678-B68C-0D1FE631C78D}" srcOrd="1" destOrd="0" presId="urn:microsoft.com/office/officeart/2009/3/layout/HorizontalOrganizationChart"/>
    <dgm:cxn modelId="{D75E2C1F-FF25-4FD9-8723-35B11F05383C}" type="presParOf" srcId="{4537DF84-1D5F-4678-B68C-0D1FE631C78D}" destId="{FFF90DFD-0F6B-493E-AA7D-54DA4385452E}" srcOrd="0" destOrd="0" presId="urn:microsoft.com/office/officeart/2009/3/layout/HorizontalOrganizationChart"/>
    <dgm:cxn modelId="{4E89BD23-2CE2-4BC5-B819-A299F0DE7E08}" type="presParOf" srcId="{FFF90DFD-0F6B-493E-AA7D-54DA4385452E}" destId="{498FE708-61C3-40FD-833E-E1663DDA072A}" srcOrd="0" destOrd="0" presId="urn:microsoft.com/office/officeart/2009/3/layout/HorizontalOrganizationChart"/>
    <dgm:cxn modelId="{DF6B5C03-68E5-4F1F-9CD6-4D1F68D3C8F7}" type="presParOf" srcId="{FFF90DFD-0F6B-493E-AA7D-54DA4385452E}" destId="{D9A81A65-D848-473A-934A-2EB8003E0AE9}" srcOrd="1" destOrd="0" presId="urn:microsoft.com/office/officeart/2009/3/layout/HorizontalOrganizationChart"/>
    <dgm:cxn modelId="{A482FDD1-0C6F-4E9E-BA40-5D1A2846E14A}" type="presParOf" srcId="{4537DF84-1D5F-4678-B68C-0D1FE631C78D}" destId="{7C4BA383-D35B-4674-A568-7B5BEE135287}" srcOrd="1" destOrd="0" presId="urn:microsoft.com/office/officeart/2009/3/layout/HorizontalOrganizationChart"/>
    <dgm:cxn modelId="{993AD86E-0F79-4974-AA49-9534B52BA0C1}" type="presParOf" srcId="{4537DF84-1D5F-4678-B68C-0D1FE631C78D}" destId="{54F28A10-0230-4C8C-85E2-338490EBCB5B}" srcOrd="2" destOrd="0" presId="urn:microsoft.com/office/officeart/2009/3/layout/HorizontalOrganizationChart"/>
    <dgm:cxn modelId="{5FE3EF70-BD50-40A1-BD93-3FA0BD93431B}" type="presParOf" srcId="{9B5F6146-FF5A-4E73-A0D1-AB0291765620}" destId="{D5CDC8EE-B1AC-4AFD-B9D6-4C9A51DAB22B}" srcOrd="2" destOrd="0" presId="urn:microsoft.com/office/officeart/2009/3/layout/HorizontalOrganizationChart"/>
    <dgm:cxn modelId="{EE925F10-BDE4-4AEA-881B-F3B26F84F954}" type="presParOf" srcId="{FF6B19AA-D79E-470A-8CB0-03FEE10E13B6}" destId="{02F0F075-186A-4685-B759-F7E188951128}" srcOrd="2" destOrd="0" presId="urn:microsoft.com/office/officeart/2009/3/layout/HorizontalOrganizationChart"/>
    <dgm:cxn modelId="{38F219D1-3F23-4D1F-A091-5423D5881244}" type="presParOf" srcId="{F44E9B7D-C623-4ADD-972F-40EB24F8F400}" destId="{983017AF-54AA-4873-B4F3-3E943BACE3CA}" srcOrd="4" destOrd="0" presId="urn:microsoft.com/office/officeart/2009/3/layout/HorizontalOrganizationChart"/>
    <dgm:cxn modelId="{865A05D4-F818-484F-8BD9-A27A1BAF6EA4}" type="presParOf" srcId="{F44E9B7D-C623-4ADD-972F-40EB24F8F400}" destId="{8FAA8038-E3E4-40A0-A976-C02C07763A3E}" srcOrd="5" destOrd="0" presId="urn:microsoft.com/office/officeart/2009/3/layout/HorizontalOrganizationChart"/>
    <dgm:cxn modelId="{083840CC-CACE-4540-B7CE-195D54CEA9FF}" type="presParOf" srcId="{8FAA8038-E3E4-40A0-A976-C02C07763A3E}" destId="{50ACE82E-0B1E-4765-88D9-442C2DD3DF35}" srcOrd="0" destOrd="0" presId="urn:microsoft.com/office/officeart/2009/3/layout/HorizontalOrganizationChart"/>
    <dgm:cxn modelId="{FC5A681E-6146-4620-989D-3C1302D8570A}" type="presParOf" srcId="{50ACE82E-0B1E-4765-88D9-442C2DD3DF35}" destId="{149D0C58-6DE8-4E6A-9D29-78D6FDA68A63}" srcOrd="0" destOrd="0" presId="urn:microsoft.com/office/officeart/2009/3/layout/HorizontalOrganizationChart"/>
    <dgm:cxn modelId="{C71EBA06-7E14-4243-84AF-CB5C492E71F4}" type="presParOf" srcId="{50ACE82E-0B1E-4765-88D9-442C2DD3DF35}" destId="{BC0F76DE-2394-49E6-B458-6EB631D24F7D}" srcOrd="1" destOrd="0" presId="urn:microsoft.com/office/officeart/2009/3/layout/HorizontalOrganizationChart"/>
    <dgm:cxn modelId="{4D310A01-3174-40B1-9E23-3C1C5E0D54F6}" type="presParOf" srcId="{8FAA8038-E3E4-40A0-A976-C02C07763A3E}" destId="{1F0527BA-7033-4D57-B2B3-3B59E49A0713}" srcOrd="1" destOrd="0" presId="urn:microsoft.com/office/officeart/2009/3/layout/HorizontalOrganizationChart"/>
    <dgm:cxn modelId="{91B328F1-3615-4579-9346-B67C74D58E66}" type="presParOf" srcId="{1F0527BA-7033-4D57-B2B3-3B59E49A0713}" destId="{5B86C8B9-BA3E-43C4-BD33-533E0ED96DCB}" srcOrd="0" destOrd="0" presId="urn:microsoft.com/office/officeart/2009/3/layout/HorizontalOrganizationChart"/>
    <dgm:cxn modelId="{D3E83842-04D0-4A10-B7F5-5F8B65771187}" type="presParOf" srcId="{1F0527BA-7033-4D57-B2B3-3B59E49A0713}" destId="{DAEEC624-A5C7-4A90-B283-2AC1731A78CF}" srcOrd="1" destOrd="0" presId="urn:microsoft.com/office/officeart/2009/3/layout/HorizontalOrganizationChart"/>
    <dgm:cxn modelId="{87895325-1D1D-4475-8C5A-94B1E57CF202}" type="presParOf" srcId="{DAEEC624-A5C7-4A90-B283-2AC1731A78CF}" destId="{4B933CEF-3392-47AB-9142-2BF9033E7BAC}" srcOrd="0" destOrd="0" presId="urn:microsoft.com/office/officeart/2009/3/layout/HorizontalOrganizationChart"/>
    <dgm:cxn modelId="{7549179D-26C9-43CB-8294-7E16DD343B1C}" type="presParOf" srcId="{4B933CEF-3392-47AB-9142-2BF9033E7BAC}" destId="{7362B479-0AE3-452E-9A9C-F1344FD46AA3}" srcOrd="0" destOrd="0" presId="urn:microsoft.com/office/officeart/2009/3/layout/HorizontalOrganizationChart"/>
    <dgm:cxn modelId="{8B62B5B3-62D9-482D-8F86-32809B414CED}" type="presParOf" srcId="{4B933CEF-3392-47AB-9142-2BF9033E7BAC}" destId="{9911A79A-EA89-4DEE-9168-9466C8D658D9}" srcOrd="1" destOrd="0" presId="urn:microsoft.com/office/officeart/2009/3/layout/HorizontalOrganizationChart"/>
    <dgm:cxn modelId="{A2CA157B-F308-4001-A0C3-6CD4EE02401C}" type="presParOf" srcId="{DAEEC624-A5C7-4A90-B283-2AC1731A78CF}" destId="{DD28CC68-6711-4536-A48B-F21329AC18D5}" srcOrd="1" destOrd="0" presId="urn:microsoft.com/office/officeart/2009/3/layout/HorizontalOrganizationChart"/>
    <dgm:cxn modelId="{3C03EE86-27A3-4002-B596-687D9D2C711C}" type="presParOf" srcId="{DD28CC68-6711-4536-A48B-F21329AC18D5}" destId="{3A48646A-1F74-4953-BF11-D91985984E5D}" srcOrd="0" destOrd="0" presId="urn:microsoft.com/office/officeart/2009/3/layout/HorizontalOrganizationChart"/>
    <dgm:cxn modelId="{B26DB0A5-2071-4791-AE4D-B56A1F8EADE6}" type="presParOf" srcId="{DD28CC68-6711-4536-A48B-F21329AC18D5}" destId="{B0B8E34D-3BC4-458F-92E4-B2BE4F55E3B0}" srcOrd="1" destOrd="0" presId="urn:microsoft.com/office/officeart/2009/3/layout/HorizontalOrganizationChart"/>
    <dgm:cxn modelId="{17DD84F2-A55C-4CFF-B6F7-9FEE69A230AB}" type="presParOf" srcId="{B0B8E34D-3BC4-458F-92E4-B2BE4F55E3B0}" destId="{E663D1E8-A5EA-400E-929F-264168A94B4C}" srcOrd="0" destOrd="0" presId="urn:microsoft.com/office/officeart/2009/3/layout/HorizontalOrganizationChart"/>
    <dgm:cxn modelId="{0313C538-86B0-4D8D-963E-C1DC85FBD15E}" type="presParOf" srcId="{E663D1E8-A5EA-400E-929F-264168A94B4C}" destId="{CAB548AF-68D1-499D-B9CE-8C566DEBA2C1}" srcOrd="0" destOrd="0" presId="urn:microsoft.com/office/officeart/2009/3/layout/HorizontalOrganizationChart"/>
    <dgm:cxn modelId="{112D45A6-D5DF-4E2E-8A4E-D080F4D37A3A}" type="presParOf" srcId="{E663D1E8-A5EA-400E-929F-264168A94B4C}" destId="{1110BCB1-9905-419A-9134-44F13AE8E309}" srcOrd="1" destOrd="0" presId="urn:microsoft.com/office/officeart/2009/3/layout/HorizontalOrganizationChart"/>
    <dgm:cxn modelId="{0D338C57-CAD3-43F6-BD6F-F73CE67B7F1C}" type="presParOf" srcId="{B0B8E34D-3BC4-458F-92E4-B2BE4F55E3B0}" destId="{970471CC-1F2C-459B-90E2-0A262895BD97}" srcOrd="1" destOrd="0" presId="urn:microsoft.com/office/officeart/2009/3/layout/HorizontalOrganizationChart"/>
    <dgm:cxn modelId="{B4B3578A-834E-4705-AD76-E79D541E2082}" type="presParOf" srcId="{970471CC-1F2C-459B-90E2-0A262895BD97}" destId="{2A0FBBF9-7149-490E-BFD2-449B2287F3F3}" srcOrd="0" destOrd="0" presId="urn:microsoft.com/office/officeart/2009/3/layout/HorizontalOrganizationChart"/>
    <dgm:cxn modelId="{9815A378-0B12-412D-BEDA-E13EC6323B6E}" type="presParOf" srcId="{970471CC-1F2C-459B-90E2-0A262895BD97}" destId="{69659F28-EF75-49DB-948E-8520927D43CB}" srcOrd="1" destOrd="0" presId="urn:microsoft.com/office/officeart/2009/3/layout/HorizontalOrganizationChart"/>
    <dgm:cxn modelId="{20658F33-387A-4AD4-B5B0-7B03AA45849D}" type="presParOf" srcId="{69659F28-EF75-49DB-948E-8520927D43CB}" destId="{28C0FB0D-5D46-4A5C-BF4B-3A5ED69B2B3C}" srcOrd="0" destOrd="0" presId="urn:microsoft.com/office/officeart/2009/3/layout/HorizontalOrganizationChart"/>
    <dgm:cxn modelId="{A09703F3-119F-4263-B9D1-6FB28371F8DD}" type="presParOf" srcId="{28C0FB0D-5D46-4A5C-BF4B-3A5ED69B2B3C}" destId="{215CFF14-880F-4D9B-8504-6A52780E0F25}" srcOrd="0" destOrd="0" presId="urn:microsoft.com/office/officeart/2009/3/layout/HorizontalOrganizationChart"/>
    <dgm:cxn modelId="{FD450300-728D-4D6A-BFDD-3E4F5AEA35ED}" type="presParOf" srcId="{28C0FB0D-5D46-4A5C-BF4B-3A5ED69B2B3C}" destId="{07123CE4-C457-4B48-BBC4-F8A5ED8ADE60}" srcOrd="1" destOrd="0" presId="urn:microsoft.com/office/officeart/2009/3/layout/HorizontalOrganizationChart"/>
    <dgm:cxn modelId="{F4534D63-F3AC-41FD-87A6-B43D8EDA904F}" type="presParOf" srcId="{69659F28-EF75-49DB-948E-8520927D43CB}" destId="{AECBAED8-21AF-41AD-8CE2-58D2A98C0E97}" srcOrd="1" destOrd="0" presId="urn:microsoft.com/office/officeart/2009/3/layout/HorizontalOrganizationChart"/>
    <dgm:cxn modelId="{B7AFB9C4-2EA8-409F-B2FA-915D91970684}" type="presParOf" srcId="{69659F28-EF75-49DB-948E-8520927D43CB}" destId="{729EAC5C-1F97-45E3-8C0A-41B9A31A6EC0}" srcOrd="2" destOrd="0" presId="urn:microsoft.com/office/officeart/2009/3/layout/HorizontalOrganizationChart"/>
    <dgm:cxn modelId="{AB67DDDE-E248-4B05-8DA4-0BC4DB723B5E}" type="presParOf" srcId="{B0B8E34D-3BC4-458F-92E4-B2BE4F55E3B0}" destId="{D42B24FC-2091-4580-9766-34E4441E7039}" srcOrd="2" destOrd="0" presId="urn:microsoft.com/office/officeart/2009/3/layout/HorizontalOrganizationChart"/>
    <dgm:cxn modelId="{C030751A-B64C-4A7B-83BA-B6B424E6E16D}" type="presParOf" srcId="{DAEEC624-A5C7-4A90-B283-2AC1731A78CF}" destId="{4C3EFACF-3487-4FD7-AB4A-0BF41A0169C3}" srcOrd="2" destOrd="0" presId="urn:microsoft.com/office/officeart/2009/3/layout/HorizontalOrganizationChart"/>
    <dgm:cxn modelId="{A12CE7E9-E733-4FCD-B91A-931379E88CE4}" type="presParOf" srcId="{1F0527BA-7033-4D57-B2B3-3B59E49A0713}" destId="{F2154BA1-ADDA-4454-A0DF-5BF81532899B}" srcOrd="2" destOrd="0" presId="urn:microsoft.com/office/officeart/2009/3/layout/HorizontalOrganizationChart"/>
    <dgm:cxn modelId="{F13AA5E6-7126-458A-BFA9-2EC8D39F85BD}" type="presParOf" srcId="{1F0527BA-7033-4D57-B2B3-3B59E49A0713}" destId="{5779DBC8-86AA-4EDE-8C73-F5E8E2C02CAB}" srcOrd="3" destOrd="0" presId="urn:microsoft.com/office/officeart/2009/3/layout/HorizontalOrganizationChart"/>
    <dgm:cxn modelId="{A163F546-2803-4EF5-837F-B3A5B7208576}" type="presParOf" srcId="{5779DBC8-86AA-4EDE-8C73-F5E8E2C02CAB}" destId="{597B0E71-5438-4F05-B7A6-007AE548EA7F}" srcOrd="0" destOrd="0" presId="urn:microsoft.com/office/officeart/2009/3/layout/HorizontalOrganizationChart"/>
    <dgm:cxn modelId="{F578EBFE-8437-4316-9F04-33774F377619}" type="presParOf" srcId="{597B0E71-5438-4F05-B7A6-007AE548EA7F}" destId="{832D94A9-0407-4797-BFFB-F4C3722F5F11}" srcOrd="0" destOrd="0" presId="urn:microsoft.com/office/officeart/2009/3/layout/HorizontalOrganizationChart"/>
    <dgm:cxn modelId="{EFB5AE5A-D54E-4680-97BA-2F684344EDB6}" type="presParOf" srcId="{597B0E71-5438-4F05-B7A6-007AE548EA7F}" destId="{9C98A5D2-49E0-44D7-BE1B-D971049DF268}" srcOrd="1" destOrd="0" presId="urn:microsoft.com/office/officeart/2009/3/layout/HorizontalOrganizationChart"/>
    <dgm:cxn modelId="{EC530857-E932-47DB-BC1B-764453F423C3}" type="presParOf" srcId="{5779DBC8-86AA-4EDE-8C73-F5E8E2C02CAB}" destId="{2A2CC6C7-E495-4161-8A0F-8F2F1995B64C}" srcOrd="1" destOrd="0" presId="urn:microsoft.com/office/officeart/2009/3/layout/HorizontalOrganizationChart"/>
    <dgm:cxn modelId="{60B9C589-4568-4835-BEC8-875A2EB2E815}" type="presParOf" srcId="{2A2CC6C7-E495-4161-8A0F-8F2F1995B64C}" destId="{DD4EE7C8-10DD-4DB3-A221-76A078826DC9}" srcOrd="0" destOrd="0" presId="urn:microsoft.com/office/officeart/2009/3/layout/HorizontalOrganizationChart"/>
    <dgm:cxn modelId="{F0DF8050-A5EC-4EB5-9F52-A753746105A8}" type="presParOf" srcId="{2A2CC6C7-E495-4161-8A0F-8F2F1995B64C}" destId="{3500F3C4-F0A8-4CC5-8369-6E9D2A2B3B4D}" srcOrd="1" destOrd="0" presId="urn:microsoft.com/office/officeart/2009/3/layout/HorizontalOrganizationChart"/>
    <dgm:cxn modelId="{DC9BF645-F6A3-47E6-865C-4176D3D016B1}" type="presParOf" srcId="{3500F3C4-F0A8-4CC5-8369-6E9D2A2B3B4D}" destId="{1CDF5D74-6114-4C39-B958-D07F9BD63853}" srcOrd="0" destOrd="0" presId="urn:microsoft.com/office/officeart/2009/3/layout/HorizontalOrganizationChart"/>
    <dgm:cxn modelId="{C9BEB730-43CE-4E69-B25F-D890B3BC9D1D}" type="presParOf" srcId="{1CDF5D74-6114-4C39-B958-D07F9BD63853}" destId="{EF1AAE47-A58B-4426-B185-74E51E89CFFB}" srcOrd="0" destOrd="0" presId="urn:microsoft.com/office/officeart/2009/3/layout/HorizontalOrganizationChart"/>
    <dgm:cxn modelId="{5150572D-A6A6-4563-AC0A-D35302DAB030}" type="presParOf" srcId="{1CDF5D74-6114-4C39-B958-D07F9BD63853}" destId="{CA680ECB-CBA6-441D-A7F8-81DCA8DF4759}" srcOrd="1" destOrd="0" presId="urn:microsoft.com/office/officeart/2009/3/layout/HorizontalOrganizationChart"/>
    <dgm:cxn modelId="{89C8A069-B638-42CB-9F6F-0121AEEE12FE}" type="presParOf" srcId="{3500F3C4-F0A8-4CC5-8369-6E9D2A2B3B4D}" destId="{3FC89C2A-7E96-46F8-9441-743C3AB43D2F}" srcOrd="1" destOrd="0" presId="urn:microsoft.com/office/officeart/2009/3/layout/HorizontalOrganizationChart"/>
    <dgm:cxn modelId="{4FCB116F-A7A7-4EE7-B47B-1B8F109A0104}" type="presParOf" srcId="{3500F3C4-F0A8-4CC5-8369-6E9D2A2B3B4D}" destId="{6D2C1254-1B4E-41CC-9FBF-5F0547611C3E}" srcOrd="2" destOrd="0" presId="urn:microsoft.com/office/officeart/2009/3/layout/HorizontalOrganizationChart"/>
    <dgm:cxn modelId="{84E19536-CDE0-4AA4-9D59-DD21245EF0FA}" type="presParOf" srcId="{5779DBC8-86AA-4EDE-8C73-F5E8E2C02CAB}" destId="{4980684C-68A2-4BBD-BEEA-F8B023884A2A}" srcOrd="2" destOrd="0" presId="urn:microsoft.com/office/officeart/2009/3/layout/HorizontalOrganizationChart"/>
    <dgm:cxn modelId="{B879212D-99FE-4B71-A1D7-C8A93FD533B2}" type="presParOf" srcId="{8FAA8038-E3E4-40A0-A976-C02C07763A3E}" destId="{543B971C-E165-411A-B2BD-DD880E404259}" srcOrd="2" destOrd="0" presId="urn:microsoft.com/office/officeart/2009/3/layout/HorizontalOrganizationChart"/>
    <dgm:cxn modelId="{B514CBE2-A289-4FFE-B33B-F5AB92B2142D}" type="presParOf" srcId="{7AC26519-5417-47CF-9504-379A491E7B58}" destId="{237144BC-A65F-4E72-930C-225C5EB3499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83FDDA-1E01-44C1-B1F1-B0986D54992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6FE1589-1958-42D4-B0C4-775C5D8B12DE}">
      <dgm:prSet/>
      <dgm:spPr/>
      <dgm:t>
        <a:bodyPr/>
        <a:lstStyle/>
        <a:p>
          <a:pPr>
            <a:defRPr b="1"/>
          </a:pPr>
          <a:r>
            <a:rPr lang="en-US"/>
            <a:t>Data visualization</a:t>
          </a:r>
        </a:p>
      </dgm:t>
    </dgm:pt>
    <dgm:pt modelId="{41B4A802-421F-4E5B-8F2F-3ED0EB02AFA4}" type="parTrans" cxnId="{70219229-5D6D-4A33-BAB1-CEE528C103EE}">
      <dgm:prSet/>
      <dgm:spPr/>
      <dgm:t>
        <a:bodyPr/>
        <a:lstStyle/>
        <a:p>
          <a:endParaRPr lang="en-US"/>
        </a:p>
      </dgm:t>
    </dgm:pt>
    <dgm:pt modelId="{40572BB6-6D28-45F8-95DF-2B9A791A3E63}" type="sibTrans" cxnId="{70219229-5D6D-4A33-BAB1-CEE528C103EE}">
      <dgm:prSet/>
      <dgm:spPr/>
      <dgm:t>
        <a:bodyPr/>
        <a:lstStyle/>
        <a:p>
          <a:endParaRPr lang="en-US"/>
        </a:p>
      </dgm:t>
    </dgm:pt>
    <dgm:pt modelId="{C9B93E4C-64F3-4C94-8A35-1FE74BC187E3}">
      <dgm:prSet/>
      <dgm:spPr/>
      <dgm:t>
        <a:bodyPr/>
        <a:lstStyle/>
        <a:p>
          <a:r>
            <a:rPr lang="en-US"/>
            <a:t>Interactive plot for HRMS data visualization</a:t>
          </a:r>
        </a:p>
      </dgm:t>
    </dgm:pt>
    <dgm:pt modelId="{B8A4B0A6-C870-4F08-9E57-A5B37DE54E97}" type="parTrans" cxnId="{D753A45C-7A73-4054-BF5B-C579C30B50FA}">
      <dgm:prSet/>
      <dgm:spPr/>
      <dgm:t>
        <a:bodyPr/>
        <a:lstStyle/>
        <a:p>
          <a:endParaRPr lang="en-US"/>
        </a:p>
      </dgm:t>
    </dgm:pt>
    <dgm:pt modelId="{3B4B14EA-7904-4BA2-AFC3-202BB8F842F3}" type="sibTrans" cxnId="{D753A45C-7A73-4054-BF5B-C579C30B50FA}">
      <dgm:prSet/>
      <dgm:spPr/>
      <dgm:t>
        <a:bodyPr/>
        <a:lstStyle/>
        <a:p>
          <a:endParaRPr lang="en-US"/>
        </a:p>
      </dgm:t>
    </dgm:pt>
    <dgm:pt modelId="{E5C5DD31-3B45-4891-9983-403C9B1B1E8B}">
      <dgm:prSet/>
      <dgm:spPr/>
      <dgm:t>
        <a:bodyPr/>
        <a:lstStyle/>
        <a:p>
          <a:pPr>
            <a:defRPr b="1"/>
          </a:pPr>
          <a:r>
            <a:rPr lang="en-US"/>
            <a:t>Online database searching</a:t>
          </a:r>
        </a:p>
      </dgm:t>
    </dgm:pt>
    <dgm:pt modelId="{E0300D1E-31BF-454F-8FE0-583C995DF880}" type="parTrans" cxnId="{D390A540-D35D-4B42-8019-3CE18CA7E4D2}">
      <dgm:prSet/>
      <dgm:spPr/>
      <dgm:t>
        <a:bodyPr/>
        <a:lstStyle/>
        <a:p>
          <a:endParaRPr lang="en-US"/>
        </a:p>
      </dgm:t>
    </dgm:pt>
    <dgm:pt modelId="{F17532FA-BBA7-49FF-8382-E571A8E36817}" type="sibTrans" cxnId="{D390A540-D35D-4B42-8019-3CE18CA7E4D2}">
      <dgm:prSet/>
      <dgm:spPr/>
      <dgm:t>
        <a:bodyPr/>
        <a:lstStyle/>
        <a:p>
          <a:endParaRPr lang="en-US"/>
        </a:p>
      </dgm:t>
    </dgm:pt>
    <dgm:pt modelId="{1A25DA5B-27DD-4615-A79A-7CB5C6067DFA}">
      <dgm:prSet/>
      <dgm:spPr/>
      <dgm:t>
        <a:bodyPr/>
        <a:lstStyle/>
        <a:p>
          <a:r>
            <a:rPr lang="en-US"/>
            <a:t>Realtime database matching and searching using selected database</a:t>
          </a:r>
        </a:p>
      </dgm:t>
    </dgm:pt>
    <dgm:pt modelId="{FD667C40-F0E5-408E-86A8-C240BDFBB12E}" type="parTrans" cxnId="{DC7D4703-617D-4071-A634-50E863C72055}">
      <dgm:prSet/>
      <dgm:spPr/>
      <dgm:t>
        <a:bodyPr/>
        <a:lstStyle/>
        <a:p>
          <a:endParaRPr lang="en-US"/>
        </a:p>
      </dgm:t>
    </dgm:pt>
    <dgm:pt modelId="{85DE4EB3-402A-43D5-8CB5-66BC0A0B56A4}" type="sibTrans" cxnId="{DC7D4703-617D-4071-A634-50E863C72055}">
      <dgm:prSet/>
      <dgm:spPr/>
      <dgm:t>
        <a:bodyPr/>
        <a:lstStyle/>
        <a:p>
          <a:endParaRPr lang="en-US"/>
        </a:p>
      </dgm:t>
    </dgm:pt>
    <dgm:pt modelId="{C5CE64A2-961D-4CFB-8D62-338BA604183F}" type="pres">
      <dgm:prSet presAssocID="{3983FDDA-1E01-44C1-B1F1-B0986D54992D}" presName="root" presStyleCnt="0">
        <dgm:presLayoutVars>
          <dgm:dir/>
          <dgm:resizeHandles val="exact"/>
        </dgm:presLayoutVars>
      </dgm:prSet>
      <dgm:spPr/>
    </dgm:pt>
    <dgm:pt modelId="{6DC4835C-46B6-4690-98EB-7DC196368F21}" type="pres">
      <dgm:prSet presAssocID="{76FE1589-1958-42D4-B0C4-775C5D8B12DE}" presName="compNode" presStyleCnt="0"/>
      <dgm:spPr/>
    </dgm:pt>
    <dgm:pt modelId="{0A464B8C-ED2E-46AA-B62A-A50F0D75FDAF}" type="pres">
      <dgm:prSet presAssocID="{76FE1589-1958-42D4-B0C4-775C5D8B12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FBCE485-49E0-4189-88CB-BF786E22BADD}" type="pres">
      <dgm:prSet presAssocID="{76FE1589-1958-42D4-B0C4-775C5D8B12DE}" presName="iconSpace" presStyleCnt="0"/>
      <dgm:spPr/>
    </dgm:pt>
    <dgm:pt modelId="{A83FA948-B63A-411E-BBCE-A398D7698B78}" type="pres">
      <dgm:prSet presAssocID="{76FE1589-1958-42D4-B0C4-775C5D8B12DE}" presName="parTx" presStyleLbl="revTx" presStyleIdx="0" presStyleCnt="4">
        <dgm:presLayoutVars>
          <dgm:chMax val="0"/>
          <dgm:chPref val="0"/>
        </dgm:presLayoutVars>
      </dgm:prSet>
      <dgm:spPr/>
    </dgm:pt>
    <dgm:pt modelId="{157B3416-2728-4CD5-B3CD-8E2D2716E768}" type="pres">
      <dgm:prSet presAssocID="{76FE1589-1958-42D4-B0C4-775C5D8B12DE}" presName="txSpace" presStyleCnt="0"/>
      <dgm:spPr/>
    </dgm:pt>
    <dgm:pt modelId="{806AB294-008C-46CA-84BF-A68230057C95}" type="pres">
      <dgm:prSet presAssocID="{76FE1589-1958-42D4-B0C4-775C5D8B12DE}" presName="desTx" presStyleLbl="revTx" presStyleIdx="1" presStyleCnt="4">
        <dgm:presLayoutVars/>
      </dgm:prSet>
      <dgm:spPr/>
    </dgm:pt>
    <dgm:pt modelId="{DB4EE5B2-DCAF-4F68-9D97-C12E7BB64447}" type="pres">
      <dgm:prSet presAssocID="{40572BB6-6D28-45F8-95DF-2B9A791A3E63}" presName="sibTrans" presStyleCnt="0"/>
      <dgm:spPr/>
    </dgm:pt>
    <dgm:pt modelId="{FC165B9F-67C4-43EA-9737-46178434F23A}" type="pres">
      <dgm:prSet presAssocID="{E5C5DD31-3B45-4891-9983-403C9B1B1E8B}" presName="compNode" presStyleCnt="0"/>
      <dgm:spPr/>
    </dgm:pt>
    <dgm:pt modelId="{82412771-4925-4E78-A54F-1D1DF8A0F29A}" type="pres">
      <dgm:prSet presAssocID="{E5C5DD31-3B45-4891-9983-403C9B1B1E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37FA75E-0CC9-4F07-A5EB-F8E72C6DE856}" type="pres">
      <dgm:prSet presAssocID="{E5C5DD31-3B45-4891-9983-403C9B1B1E8B}" presName="iconSpace" presStyleCnt="0"/>
      <dgm:spPr/>
    </dgm:pt>
    <dgm:pt modelId="{920BDFAD-54B7-43FE-93D7-92BEE17B3588}" type="pres">
      <dgm:prSet presAssocID="{E5C5DD31-3B45-4891-9983-403C9B1B1E8B}" presName="parTx" presStyleLbl="revTx" presStyleIdx="2" presStyleCnt="4">
        <dgm:presLayoutVars>
          <dgm:chMax val="0"/>
          <dgm:chPref val="0"/>
        </dgm:presLayoutVars>
      </dgm:prSet>
      <dgm:spPr/>
    </dgm:pt>
    <dgm:pt modelId="{7AF2930E-7D07-464F-960A-954C6188BCF7}" type="pres">
      <dgm:prSet presAssocID="{E5C5DD31-3B45-4891-9983-403C9B1B1E8B}" presName="txSpace" presStyleCnt="0"/>
      <dgm:spPr/>
    </dgm:pt>
    <dgm:pt modelId="{44B1DEDA-7470-4A19-BE2F-F5175138176B}" type="pres">
      <dgm:prSet presAssocID="{E5C5DD31-3B45-4891-9983-403C9B1B1E8B}" presName="desTx" presStyleLbl="revTx" presStyleIdx="3" presStyleCnt="4">
        <dgm:presLayoutVars/>
      </dgm:prSet>
      <dgm:spPr/>
    </dgm:pt>
  </dgm:ptLst>
  <dgm:cxnLst>
    <dgm:cxn modelId="{DC7D4703-617D-4071-A634-50E863C72055}" srcId="{E5C5DD31-3B45-4891-9983-403C9B1B1E8B}" destId="{1A25DA5B-27DD-4615-A79A-7CB5C6067DFA}" srcOrd="0" destOrd="0" parTransId="{FD667C40-F0E5-408E-86A8-C240BDFBB12E}" sibTransId="{85DE4EB3-402A-43D5-8CB5-66BC0A0B56A4}"/>
    <dgm:cxn modelId="{70219229-5D6D-4A33-BAB1-CEE528C103EE}" srcId="{3983FDDA-1E01-44C1-B1F1-B0986D54992D}" destId="{76FE1589-1958-42D4-B0C4-775C5D8B12DE}" srcOrd="0" destOrd="0" parTransId="{41B4A802-421F-4E5B-8F2F-3ED0EB02AFA4}" sibTransId="{40572BB6-6D28-45F8-95DF-2B9A791A3E63}"/>
    <dgm:cxn modelId="{3E054A38-4730-410F-B465-F9B7989BB065}" type="presOf" srcId="{E5C5DD31-3B45-4891-9983-403C9B1B1E8B}" destId="{920BDFAD-54B7-43FE-93D7-92BEE17B3588}" srcOrd="0" destOrd="0" presId="urn:microsoft.com/office/officeart/2018/5/layout/CenteredIconLabelDescriptionList"/>
    <dgm:cxn modelId="{D390A540-D35D-4B42-8019-3CE18CA7E4D2}" srcId="{3983FDDA-1E01-44C1-B1F1-B0986D54992D}" destId="{E5C5DD31-3B45-4891-9983-403C9B1B1E8B}" srcOrd="1" destOrd="0" parTransId="{E0300D1E-31BF-454F-8FE0-583C995DF880}" sibTransId="{F17532FA-BBA7-49FF-8382-E571A8E36817}"/>
    <dgm:cxn modelId="{D753A45C-7A73-4054-BF5B-C579C30B50FA}" srcId="{76FE1589-1958-42D4-B0C4-775C5D8B12DE}" destId="{C9B93E4C-64F3-4C94-8A35-1FE74BC187E3}" srcOrd="0" destOrd="0" parTransId="{B8A4B0A6-C870-4F08-9E57-A5B37DE54E97}" sibTransId="{3B4B14EA-7904-4BA2-AFC3-202BB8F842F3}"/>
    <dgm:cxn modelId="{B5E6E0A1-AF67-4E11-8356-5297B0B5D708}" type="presOf" srcId="{3983FDDA-1E01-44C1-B1F1-B0986D54992D}" destId="{C5CE64A2-961D-4CFB-8D62-338BA604183F}" srcOrd="0" destOrd="0" presId="urn:microsoft.com/office/officeart/2018/5/layout/CenteredIconLabelDescriptionList"/>
    <dgm:cxn modelId="{F51C25AB-64C3-4563-AE61-7CD116A80FF3}" type="presOf" srcId="{1A25DA5B-27DD-4615-A79A-7CB5C6067DFA}" destId="{44B1DEDA-7470-4A19-BE2F-F5175138176B}" srcOrd="0" destOrd="0" presId="urn:microsoft.com/office/officeart/2018/5/layout/CenteredIconLabelDescriptionList"/>
    <dgm:cxn modelId="{359D84C1-566A-4790-B687-AF6CC1A7967E}" type="presOf" srcId="{76FE1589-1958-42D4-B0C4-775C5D8B12DE}" destId="{A83FA948-B63A-411E-BBCE-A398D7698B78}" srcOrd="0" destOrd="0" presId="urn:microsoft.com/office/officeart/2018/5/layout/CenteredIconLabelDescriptionList"/>
    <dgm:cxn modelId="{4D9E18FB-EC24-46C0-8A38-FB80682640DE}" type="presOf" srcId="{C9B93E4C-64F3-4C94-8A35-1FE74BC187E3}" destId="{806AB294-008C-46CA-84BF-A68230057C95}" srcOrd="0" destOrd="0" presId="urn:microsoft.com/office/officeart/2018/5/layout/CenteredIconLabelDescriptionList"/>
    <dgm:cxn modelId="{4C25D909-FFE3-4E49-97EF-4F4C097AE03C}" type="presParOf" srcId="{C5CE64A2-961D-4CFB-8D62-338BA604183F}" destId="{6DC4835C-46B6-4690-98EB-7DC196368F21}" srcOrd="0" destOrd="0" presId="urn:microsoft.com/office/officeart/2018/5/layout/CenteredIconLabelDescriptionList"/>
    <dgm:cxn modelId="{829DF871-03D1-421C-883F-11F05A266604}" type="presParOf" srcId="{6DC4835C-46B6-4690-98EB-7DC196368F21}" destId="{0A464B8C-ED2E-46AA-B62A-A50F0D75FDAF}" srcOrd="0" destOrd="0" presId="urn:microsoft.com/office/officeart/2018/5/layout/CenteredIconLabelDescriptionList"/>
    <dgm:cxn modelId="{9878CE70-4247-46BC-87F2-47F51649A33A}" type="presParOf" srcId="{6DC4835C-46B6-4690-98EB-7DC196368F21}" destId="{8FBCE485-49E0-4189-88CB-BF786E22BADD}" srcOrd="1" destOrd="0" presId="urn:microsoft.com/office/officeart/2018/5/layout/CenteredIconLabelDescriptionList"/>
    <dgm:cxn modelId="{99BFF65D-D8D9-4917-97F0-EB729058F755}" type="presParOf" srcId="{6DC4835C-46B6-4690-98EB-7DC196368F21}" destId="{A83FA948-B63A-411E-BBCE-A398D7698B78}" srcOrd="2" destOrd="0" presId="urn:microsoft.com/office/officeart/2018/5/layout/CenteredIconLabelDescriptionList"/>
    <dgm:cxn modelId="{84A8DFE9-47F0-43F0-8633-E09C22A81C67}" type="presParOf" srcId="{6DC4835C-46B6-4690-98EB-7DC196368F21}" destId="{157B3416-2728-4CD5-B3CD-8E2D2716E768}" srcOrd="3" destOrd="0" presId="urn:microsoft.com/office/officeart/2018/5/layout/CenteredIconLabelDescriptionList"/>
    <dgm:cxn modelId="{6623CB15-7F44-4D57-866C-D385B9A0997C}" type="presParOf" srcId="{6DC4835C-46B6-4690-98EB-7DC196368F21}" destId="{806AB294-008C-46CA-84BF-A68230057C95}" srcOrd="4" destOrd="0" presId="urn:microsoft.com/office/officeart/2018/5/layout/CenteredIconLabelDescriptionList"/>
    <dgm:cxn modelId="{47EABC59-37B6-45B9-A6FE-670217C18CE0}" type="presParOf" srcId="{C5CE64A2-961D-4CFB-8D62-338BA604183F}" destId="{DB4EE5B2-DCAF-4F68-9D97-C12E7BB64447}" srcOrd="1" destOrd="0" presId="urn:microsoft.com/office/officeart/2018/5/layout/CenteredIconLabelDescriptionList"/>
    <dgm:cxn modelId="{3BF5A191-3833-44FE-B8A4-3A6FFBFE88CC}" type="presParOf" srcId="{C5CE64A2-961D-4CFB-8D62-338BA604183F}" destId="{FC165B9F-67C4-43EA-9737-46178434F23A}" srcOrd="2" destOrd="0" presId="urn:microsoft.com/office/officeart/2018/5/layout/CenteredIconLabelDescriptionList"/>
    <dgm:cxn modelId="{D6A132FF-F170-4776-8774-FB675B9B9AB4}" type="presParOf" srcId="{FC165B9F-67C4-43EA-9737-46178434F23A}" destId="{82412771-4925-4E78-A54F-1D1DF8A0F29A}" srcOrd="0" destOrd="0" presId="urn:microsoft.com/office/officeart/2018/5/layout/CenteredIconLabelDescriptionList"/>
    <dgm:cxn modelId="{3D32085A-4ABD-4DCC-AD8A-86D160D2C843}" type="presParOf" srcId="{FC165B9F-67C4-43EA-9737-46178434F23A}" destId="{E37FA75E-0CC9-4F07-A5EB-F8E72C6DE856}" srcOrd="1" destOrd="0" presId="urn:microsoft.com/office/officeart/2018/5/layout/CenteredIconLabelDescriptionList"/>
    <dgm:cxn modelId="{6F4BA658-370A-47A6-A45E-361620F27614}" type="presParOf" srcId="{FC165B9F-67C4-43EA-9737-46178434F23A}" destId="{920BDFAD-54B7-43FE-93D7-92BEE17B3588}" srcOrd="2" destOrd="0" presId="urn:microsoft.com/office/officeart/2018/5/layout/CenteredIconLabelDescriptionList"/>
    <dgm:cxn modelId="{C4E92FD5-5788-4C87-9704-E70ECCB0D8C1}" type="presParOf" srcId="{FC165B9F-67C4-43EA-9737-46178434F23A}" destId="{7AF2930E-7D07-464F-960A-954C6188BCF7}" srcOrd="3" destOrd="0" presId="urn:microsoft.com/office/officeart/2018/5/layout/CenteredIconLabelDescriptionList"/>
    <dgm:cxn modelId="{95B42332-66DF-4C5E-9066-6231C99AA8D4}" type="presParOf" srcId="{FC165B9F-67C4-43EA-9737-46178434F23A}" destId="{44B1DEDA-7470-4A19-BE2F-F5175138176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B5ACD3-A801-49BE-9A4E-5D026271DD3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4ACAE1E-720C-44BC-A51C-A0EDC46A8E3B}">
      <dgm:prSet/>
      <dgm:spPr/>
      <dgm:t>
        <a:bodyPr/>
        <a:lstStyle/>
        <a:p>
          <a:pPr>
            <a:defRPr cap="all"/>
          </a:pPr>
          <a:r>
            <a:rPr lang="en-US"/>
            <a:t>Validation of the workflow using more data</a:t>
          </a:r>
        </a:p>
      </dgm:t>
    </dgm:pt>
    <dgm:pt modelId="{ACA720FB-7A24-4173-970C-AEEF8466155C}" type="parTrans" cxnId="{1B5DEA91-31BB-4E75-A862-1173CD193DC1}">
      <dgm:prSet/>
      <dgm:spPr/>
      <dgm:t>
        <a:bodyPr/>
        <a:lstStyle/>
        <a:p>
          <a:endParaRPr lang="en-US"/>
        </a:p>
      </dgm:t>
    </dgm:pt>
    <dgm:pt modelId="{8B3EBD4E-915D-44C8-852C-587A95A39B9B}" type="sibTrans" cxnId="{1B5DEA91-31BB-4E75-A862-1173CD193DC1}">
      <dgm:prSet/>
      <dgm:spPr/>
      <dgm:t>
        <a:bodyPr/>
        <a:lstStyle/>
        <a:p>
          <a:endParaRPr lang="en-US"/>
        </a:p>
      </dgm:t>
    </dgm:pt>
    <dgm:pt modelId="{92971512-F8BE-46D2-B399-A667C202F98C}">
      <dgm:prSet/>
      <dgm:spPr/>
      <dgm:t>
        <a:bodyPr/>
        <a:lstStyle/>
        <a:p>
          <a:pPr>
            <a:defRPr cap="all"/>
          </a:pPr>
          <a:r>
            <a:rPr lang="en-US" b="0" i="0"/>
            <a:t>Understand chemical commonality behind clusters</a:t>
          </a:r>
          <a:endParaRPr lang="en-US"/>
        </a:p>
      </dgm:t>
    </dgm:pt>
    <dgm:pt modelId="{D123711D-66E2-4B18-BFFC-D73DC1A13B5E}" type="parTrans" cxnId="{1100E886-AE45-4017-B005-91FF1D0C1E6B}">
      <dgm:prSet/>
      <dgm:spPr/>
      <dgm:t>
        <a:bodyPr/>
        <a:lstStyle/>
        <a:p>
          <a:endParaRPr lang="en-US"/>
        </a:p>
      </dgm:t>
    </dgm:pt>
    <dgm:pt modelId="{05319E10-2F61-4A6A-B6F4-13F0D132CC6C}" type="sibTrans" cxnId="{1100E886-AE45-4017-B005-91FF1D0C1E6B}">
      <dgm:prSet/>
      <dgm:spPr/>
      <dgm:t>
        <a:bodyPr/>
        <a:lstStyle/>
        <a:p>
          <a:endParaRPr lang="en-US"/>
        </a:p>
      </dgm:t>
    </dgm:pt>
    <dgm:pt modelId="{F33B4C8C-034C-49AC-9CC0-EC79BD1A1FC8}">
      <dgm:prSet/>
      <dgm:spPr/>
      <dgm:t>
        <a:bodyPr/>
        <a:lstStyle/>
        <a:p>
          <a:pPr>
            <a:defRPr cap="all"/>
          </a:pPr>
          <a:r>
            <a:rPr lang="en-US"/>
            <a:t>GUI/webtool on visualization and for non-programmer users</a:t>
          </a:r>
        </a:p>
      </dgm:t>
    </dgm:pt>
    <dgm:pt modelId="{6DB158B4-631B-4552-A4E3-37471AA21D3C}" type="parTrans" cxnId="{2AB2C780-9599-4466-B7C2-68711738900C}">
      <dgm:prSet/>
      <dgm:spPr/>
      <dgm:t>
        <a:bodyPr/>
        <a:lstStyle/>
        <a:p>
          <a:endParaRPr lang="en-US"/>
        </a:p>
      </dgm:t>
    </dgm:pt>
    <dgm:pt modelId="{955615E6-9E98-464E-BEF7-436EB60E040A}" type="sibTrans" cxnId="{2AB2C780-9599-4466-B7C2-68711738900C}">
      <dgm:prSet/>
      <dgm:spPr/>
      <dgm:t>
        <a:bodyPr/>
        <a:lstStyle/>
        <a:p>
          <a:endParaRPr lang="en-US"/>
        </a:p>
      </dgm:t>
    </dgm:pt>
    <dgm:pt modelId="{24FDF9FD-9C28-4213-8306-EBC9DBD2DAB6}">
      <dgm:prSet/>
      <dgm:spPr/>
      <dgm:t>
        <a:bodyPr/>
        <a:lstStyle/>
        <a:p>
          <a:pPr>
            <a:defRPr cap="all"/>
          </a:pPr>
          <a:r>
            <a:rPr lang="en-US"/>
            <a:t>Dynamically update according to needs</a:t>
          </a:r>
        </a:p>
      </dgm:t>
    </dgm:pt>
    <dgm:pt modelId="{3B86CEEE-356A-4216-B411-7B22BA5BCF97}" type="parTrans" cxnId="{C504DEEC-0ACE-46C6-BEF8-9365B9340904}">
      <dgm:prSet/>
      <dgm:spPr/>
      <dgm:t>
        <a:bodyPr/>
        <a:lstStyle/>
        <a:p>
          <a:endParaRPr lang="en-US"/>
        </a:p>
      </dgm:t>
    </dgm:pt>
    <dgm:pt modelId="{2B4D14DD-BCD8-4392-817C-0A033853484D}" type="sibTrans" cxnId="{C504DEEC-0ACE-46C6-BEF8-9365B9340904}">
      <dgm:prSet/>
      <dgm:spPr/>
      <dgm:t>
        <a:bodyPr/>
        <a:lstStyle/>
        <a:p>
          <a:endParaRPr lang="en-US"/>
        </a:p>
      </dgm:t>
    </dgm:pt>
    <dgm:pt modelId="{A9125A1A-A775-4B5F-879F-429258E5120C}" type="pres">
      <dgm:prSet presAssocID="{35B5ACD3-A801-49BE-9A4E-5D026271DD36}" presName="root" presStyleCnt="0">
        <dgm:presLayoutVars>
          <dgm:dir/>
          <dgm:resizeHandles val="exact"/>
        </dgm:presLayoutVars>
      </dgm:prSet>
      <dgm:spPr/>
    </dgm:pt>
    <dgm:pt modelId="{FD7B08EA-3A59-4EA9-8BBD-461F170AC9B1}" type="pres">
      <dgm:prSet presAssocID="{44ACAE1E-720C-44BC-A51C-A0EDC46A8E3B}" presName="compNode" presStyleCnt="0"/>
      <dgm:spPr/>
    </dgm:pt>
    <dgm:pt modelId="{9BC9A31D-8DD4-4B8B-86BA-67D0DF43E0DC}" type="pres">
      <dgm:prSet presAssocID="{44ACAE1E-720C-44BC-A51C-A0EDC46A8E3B}" presName="iconBgRect" presStyleLbl="bgShp" presStyleIdx="0" presStyleCnt="4"/>
      <dgm:spPr/>
    </dgm:pt>
    <dgm:pt modelId="{59F38BDA-D9FA-4F6D-9E8B-666A63D9CBFA}" type="pres">
      <dgm:prSet presAssocID="{44ACAE1E-720C-44BC-A51C-A0EDC46A8E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F611EF3-CC1D-49EC-BE80-4173186EC999}" type="pres">
      <dgm:prSet presAssocID="{44ACAE1E-720C-44BC-A51C-A0EDC46A8E3B}" presName="spaceRect" presStyleCnt="0"/>
      <dgm:spPr/>
    </dgm:pt>
    <dgm:pt modelId="{069D29BA-E0E6-49E9-B0D7-738C894073A8}" type="pres">
      <dgm:prSet presAssocID="{44ACAE1E-720C-44BC-A51C-A0EDC46A8E3B}" presName="textRect" presStyleLbl="revTx" presStyleIdx="0" presStyleCnt="4">
        <dgm:presLayoutVars>
          <dgm:chMax val="1"/>
          <dgm:chPref val="1"/>
        </dgm:presLayoutVars>
      </dgm:prSet>
      <dgm:spPr/>
    </dgm:pt>
    <dgm:pt modelId="{0D917DAD-0FC5-433B-9C22-D1FB58E9ABE7}" type="pres">
      <dgm:prSet presAssocID="{8B3EBD4E-915D-44C8-852C-587A95A39B9B}" presName="sibTrans" presStyleCnt="0"/>
      <dgm:spPr/>
    </dgm:pt>
    <dgm:pt modelId="{5033D211-AA8F-425E-BB2D-D5B22D8D6350}" type="pres">
      <dgm:prSet presAssocID="{92971512-F8BE-46D2-B399-A667C202F98C}" presName="compNode" presStyleCnt="0"/>
      <dgm:spPr/>
    </dgm:pt>
    <dgm:pt modelId="{E243B995-FBEA-4D2D-8664-24ED44CCE88A}" type="pres">
      <dgm:prSet presAssocID="{92971512-F8BE-46D2-B399-A667C202F98C}" presName="iconBgRect" presStyleLbl="bgShp" presStyleIdx="1" presStyleCnt="4"/>
      <dgm:spPr/>
    </dgm:pt>
    <dgm:pt modelId="{930E32E7-2000-411C-BDD9-02D6A676DD21}" type="pres">
      <dgm:prSet presAssocID="{92971512-F8BE-46D2-B399-A667C202F9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D82DA93-25E6-463E-822F-8B4170AC82C9}" type="pres">
      <dgm:prSet presAssocID="{92971512-F8BE-46D2-B399-A667C202F98C}" presName="spaceRect" presStyleCnt="0"/>
      <dgm:spPr/>
    </dgm:pt>
    <dgm:pt modelId="{21C73C47-A29A-46BA-BC20-56670D9BDF43}" type="pres">
      <dgm:prSet presAssocID="{92971512-F8BE-46D2-B399-A667C202F98C}" presName="textRect" presStyleLbl="revTx" presStyleIdx="1" presStyleCnt="4">
        <dgm:presLayoutVars>
          <dgm:chMax val="1"/>
          <dgm:chPref val="1"/>
        </dgm:presLayoutVars>
      </dgm:prSet>
      <dgm:spPr/>
    </dgm:pt>
    <dgm:pt modelId="{3D161ECD-A212-4E3D-9297-E6519E0C83E4}" type="pres">
      <dgm:prSet presAssocID="{05319E10-2F61-4A6A-B6F4-13F0D132CC6C}" presName="sibTrans" presStyleCnt="0"/>
      <dgm:spPr/>
    </dgm:pt>
    <dgm:pt modelId="{38F66E03-BDFC-4B28-B755-0663AC179832}" type="pres">
      <dgm:prSet presAssocID="{F33B4C8C-034C-49AC-9CC0-EC79BD1A1FC8}" presName="compNode" presStyleCnt="0"/>
      <dgm:spPr/>
    </dgm:pt>
    <dgm:pt modelId="{1DD35121-2D80-4379-8012-B6489FE74EDA}" type="pres">
      <dgm:prSet presAssocID="{F33B4C8C-034C-49AC-9CC0-EC79BD1A1FC8}" presName="iconBgRect" presStyleLbl="bgShp" presStyleIdx="2" presStyleCnt="4"/>
      <dgm:spPr/>
    </dgm:pt>
    <dgm:pt modelId="{F535E982-2531-4672-8E56-66CFD86E1187}" type="pres">
      <dgm:prSet presAssocID="{F33B4C8C-034C-49AC-9CC0-EC79BD1A1F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A6F76D1-1F92-41CB-94E9-A5BC3050CA6C}" type="pres">
      <dgm:prSet presAssocID="{F33B4C8C-034C-49AC-9CC0-EC79BD1A1FC8}" presName="spaceRect" presStyleCnt="0"/>
      <dgm:spPr/>
    </dgm:pt>
    <dgm:pt modelId="{FBC78512-5B62-4B44-9592-8F5579BD72D7}" type="pres">
      <dgm:prSet presAssocID="{F33B4C8C-034C-49AC-9CC0-EC79BD1A1FC8}" presName="textRect" presStyleLbl="revTx" presStyleIdx="2" presStyleCnt="4">
        <dgm:presLayoutVars>
          <dgm:chMax val="1"/>
          <dgm:chPref val="1"/>
        </dgm:presLayoutVars>
      </dgm:prSet>
      <dgm:spPr/>
    </dgm:pt>
    <dgm:pt modelId="{5DD3AB6A-4BCD-4FA7-8A23-57F8728A65D0}" type="pres">
      <dgm:prSet presAssocID="{955615E6-9E98-464E-BEF7-436EB60E040A}" presName="sibTrans" presStyleCnt="0"/>
      <dgm:spPr/>
    </dgm:pt>
    <dgm:pt modelId="{C98F7E9B-2628-48D5-8BFA-BE17325DC407}" type="pres">
      <dgm:prSet presAssocID="{24FDF9FD-9C28-4213-8306-EBC9DBD2DAB6}" presName="compNode" presStyleCnt="0"/>
      <dgm:spPr/>
    </dgm:pt>
    <dgm:pt modelId="{9EE48677-67ED-4329-A165-8AE88229FB87}" type="pres">
      <dgm:prSet presAssocID="{24FDF9FD-9C28-4213-8306-EBC9DBD2DAB6}" presName="iconBgRect" presStyleLbl="bgShp" presStyleIdx="3" presStyleCnt="4"/>
      <dgm:spPr/>
    </dgm:pt>
    <dgm:pt modelId="{A476C36B-BFBB-4A27-860B-16DBB77A029D}" type="pres">
      <dgm:prSet presAssocID="{24FDF9FD-9C28-4213-8306-EBC9DBD2DA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022A7F-FBBD-4E39-91FF-9F19C1999871}" type="pres">
      <dgm:prSet presAssocID="{24FDF9FD-9C28-4213-8306-EBC9DBD2DAB6}" presName="spaceRect" presStyleCnt="0"/>
      <dgm:spPr/>
    </dgm:pt>
    <dgm:pt modelId="{EAD07856-361A-4CD3-AE2E-F9F0E66F1578}" type="pres">
      <dgm:prSet presAssocID="{24FDF9FD-9C28-4213-8306-EBC9DBD2DAB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381702-39E1-4D1D-B675-AA20FCD555F0}" type="presOf" srcId="{35B5ACD3-A801-49BE-9A4E-5D026271DD36}" destId="{A9125A1A-A775-4B5F-879F-429258E5120C}" srcOrd="0" destOrd="0" presId="urn:microsoft.com/office/officeart/2018/5/layout/IconCircleLabelList"/>
    <dgm:cxn modelId="{DDA0B080-B0FD-4BA8-A34F-887B8A08ED5C}" type="presOf" srcId="{44ACAE1E-720C-44BC-A51C-A0EDC46A8E3B}" destId="{069D29BA-E0E6-49E9-B0D7-738C894073A8}" srcOrd="0" destOrd="0" presId="urn:microsoft.com/office/officeart/2018/5/layout/IconCircleLabelList"/>
    <dgm:cxn modelId="{2AB2C780-9599-4466-B7C2-68711738900C}" srcId="{35B5ACD3-A801-49BE-9A4E-5D026271DD36}" destId="{F33B4C8C-034C-49AC-9CC0-EC79BD1A1FC8}" srcOrd="2" destOrd="0" parTransId="{6DB158B4-631B-4552-A4E3-37471AA21D3C}" sibTransId="{955615E6-9E98-464E-BEF7-436EB60E040A}"/>
    <dgm:cxn modelId="{1100E886-AE45-4017-B005-91FF1D0C1E6B}" srcId="{35B5ACD3-A801-49BE-9A4E-5D026271DD36}" destId="{92971512-F8BE-46D2-B399-A667C202F98C}" srcOrd="1" destOrd="0" parTransId="{D123711D-66E2-4B18-BFFC-D73DC1A13B5E}" sibTransId="{05319E10-2F61-4A6A-B6F4-13F0D132CC6C}"/>
    <dgm:cxn modelId="{1B5DEA91-31BB-4E75-A862-1173CD193DC1}" srcId="{35B5ACD3-A801-49BE-9A4E-5D026271DD36}" destId="{44ACAE1E-720C-44BC-A51C-A0EDC46A8E3B}" srcOrd="0" destOrd="0" parTransId="{ACA720FB-7A24-4173-970C-AEEF8466155C}" sibTransId="{8B3EBD4E-915D-44C8-852C-587A95A39B9B}"/>
    <dgm:cxn modelId="{92A91FA5-A6AD-4AEB-9EC4-0754D9676B81}" type="presOf" srcId="{F33B4C8C-034C-49AC-9CC0-EC79BD1A1FC8}" destId="{FBC78512-5B62-4B44-9592-8F5579BD72D7}" srcOrd="0" destOrd="0" presId="urn:microsoft.com/office/officeart/2018/5/layout/IconCircleLabelList"/>
    <dgm:cxn modelId="{76EEB7D0-286F-4E21-90BA-4062EBBD4D6F}" type="presOf" srcId="{92971512-F8BE-46D2-B399-A667C202F98C}" destId="{21C73C47-A29A-46BA-BC20-56670D9BDF43}" srcOrd="0" destOrd="0" presId="urn:microsoft.com/office/officeart/2018/5/layout/IconCircleLabelList"/>
    <dgm:cxn modelId="{3BB0CDD0-F0FC-4323-B69D-2C2A30AD06F2}" type="presOf" srcId="{24FDF9FD-9C28-4213-8306-EBC9DBD2DAB6}" destId="{EAD07856-361A-4CD3-AE2E-F9F0E66F1578}" srcOrd="0" destOrd="0" presId="urn:microsoft.com/office/officeart/2018/5/layout/IconCircleLabelList"/>
    <dgm:cxn modelId="{C504DEEC-0ACE-46C6-BEF8-9365B9340904}" srcId="{35B5ACD3-A801-49BE-9A4E-5D026271DD36}" destId="{24FDF9FD-9C28-4213-8306-EBC9DBD2DAB6}" srcOrd="3" destOrd="0" parTransId="{3B86CEEE-356A-4216-B411-7B22BA5BCF97}" sibTransId="{2B4D14DD-BCD8-4392-817C-0A033853484D}"/>
    <dgm:cxn modelId="{2A0AF7DA-3E0C-4665-B57E-BBB6A530C8B4}" type="presParOf" srcId="{A9125A1A-A775-4B5F-879F-429258E5120C}" destId="{FD7B08EA-3A59-4EA9-8BBD-461F170AC9B1}" srcOrd="0" destOrd="0" presId="urn:microsoft.com/office/officeart/2018/5/layout/IconCircleLabelList"/>
    <dgm:cxn modelId="{DDF371D9-187B-4657-80BA-592CF6DFA068}" type="presParOf" srcId="{FD7B08EA-3A59-4EA9-8BBD-461F170AC9B1}" destId="{9BC9A31D-8DD4-4B8B-86BA-67D0DF43E0DC}" srcOrd="0" destOrd="0" presId="urn:microsoft.com/office/officeart/2018/5/layout/IconCircleLabelList"/>
    <dgm:cxn modelId="{8A4E920E-9E3A-4343-8CE6-5BD2E850E462}" type="presParOf" srcId="{FD7B08EA-3A59-4EA9-8BBD-461F170AC9B1}" destId="{59F38BDA-D9FA-4F6D-9E8B-666A63D9CBFA}" srcOrd="1" destOrd="0" presId="urn:microsoft.com/office/officeart/2018/5/layout/IconCircleLabelList"/>
    <dgm:cxn modelId="{2DB8006A-97B9-4BD9-9B7F-0D0D62E0D055}" type="presParOf" srcId="{FD7B08EA-3A59-4EA9-8BBD-461F170AC9B1}" destId="{1F611EF3-CC1D-49EC-BE80-4173186EC999}" srcOrd="2" destOrd="0" presId="urn:microsoft.com/office/officeart/2018/5/layout/IconCircleLabelList"/>
    <dgm:cxn modelId="{848F81A9-0238-42FB-82C1-7A57C3CB1013}" type="presParOf" srcId="{FD7B08EA-3A59-4EA9-8BBD-461F170AC9B1}" destId="{069D29BA-E0E6-49E9-B0D7-738C894073A8}" srcOrd="3" destOrd="0" presId="urn:microsoft.com/office/officeart/2018/5/layout/IconCircleLabelList"/>
    <dgm:cxn modelId="{1D56A923-C3BC-45A1-91F5-F04BE17089D7}" type="presParOf" srcId="{A9125A1A-A775-4B5F-879F-429258E5120C}" destId="{0D917DAD-0FC5-433B-9C22-D1FB58E9ABE7}" srcOrd="1" destOrd="0" presId="urn:microsoft.com/office/officeart/2018/5/layout/IconCircleLabelList"/>
    <dgm:cxn modelId="{0A0F18A9-6A5E-4144-8EFE-D0D841BCDDE4}" type="presParOf" srcId="{A9125A1A-A775-4B5F-879F-429258E5120C}" destId="{5033D211-AA8F-425E-BB2D-D5B22D8D6350}" srcOrd="2" destOrd="0" presId="urn:microsoft.com/office/officeart/2018/5/layout/IconCircleLabelList"/>
    <dgm:cxn modelId="{4B582936-A738-43F5-BDC9-90002415D8AB}" type="presParOf" srcId="{5033D211-AA8F-425E-BB2D-D5B22D8D6350}" destId="{E243B995-FBEA-4D2D-8664-24ED44CCE88A}" srcOrd="0" destOrd="0" presId="urn:microsoft.com/office/officeart/2018/5/layout/IconCircleLabelList"/>
    <dgm:cxn modelId="{7B1EABC4-855B-420A-B5E6-306E0BE56A55}" type="presParOf" srcId="{5033D211-AA8F-425E-BB2D-D5B22D8D6350}" destId="{930E32E7-2000-411C-BDD9-02D6A676DD21}" srcOrd="1" destOrd="0" presId="urn:microsoft.com/office/officeart/2018/5/layout/IconCircleLabelList"/>
    <dgm:cxn modelId="{D0FB700C-C16A-4EC4-AE11-8C8A6428B341}" type="presParOf" srcId="{5033D211-AA8F-425E-BB2D-D5B22D8D6350}" destId="{5D82DA93-25E6-463E-822F-8B4170AC82C9}" srcOrd="2" destOrd="0" presId="urn:microsoft.com/office/officeart/2018/5/layout/IconCircleLabelList"/>
    <dgm:cxn modelId="{D787B7F2-BCF2-430B-8534-0512AE3608AC}" type="presParOf" srcId="{5033D211-AA8F-425E-BB2D-D5B22D8D6350}" destId="{21C73C47-A29A-46BA-BC20-56670D9BDF43}" srcOrd="3" destOrd="0" presId="urn:microsoft.com/office/officeart/2018/5/layout/IconCircleLabelList"/>
    <dgm:cxn modelId="{2665006E-1472-4E6A-9A64-23A7D9601B7B}" type="presParOf" srcId="{A9125A1A-A775-4B5F-879F-429258E5120C}" destId="{3D161ECD-A212-4E3D-9297-E6519E0C83E4}" srcOrd="3" destOrd="0" presId="urn:microsoft.com/office/officeart/2018/5/layout/IconCircleLabelList"/>
    <dgm:cxn modelId="{6DB61C00-1018-439B-9AC5-D9CD71993122}" type="presParOf" srcId="{A9125A1A-A775-4B5F-879F-429258E5120C}" destId="{38F66E03-BDFC-4B28-B755-0663AC179832}" srcOrd="4" destOrd="0" presId="urn:microsoft.com/office/officeart/2018/5/layout/IconCircleLabelList"/>
    <dgm:cxn modelId="{7C2AC950-5E8E-466A-92F7-C1C9767FE939}" type="presParOf" srcId="{38F66E03-BDFC-4B28-B755-0663AC179832}" destId="{1DD35121-2D80-4379-8012-B6489FE74EDA}" srcOrd="0" destOrd="0" presId="urn:microsoft.com/office/officeart/2018/5/layout/IconCircleLabelList"/>
    <dgm:cxn modelId="{5FABDD8A-B0DA-400D-8989-49B0B1636F59}" type="presParOf" srcId="{38F66E03-BDFC-4B28-B755-0663AC179832}" destId="{F535E982-2531-4672-8E56-66CFD86E1187}" srcOrd="1" destOrd="0" presId="urn:microsoft.com/office/officeart/2018/5/layout/IconCircleLabelList"/>
    <dgm:cxn modelId="{1D2416AB-3931-465F-B8AC-5A9E12765064}" type="presParOf" srcId="{38F66E03-BDFC-4B28-B755-0663AC179832}" destId="{EA6F76D1-1F92-41CB-94E9-A5BC3050CA6C}" srcOrd="2" destOrd="0" presId="urn:microsoft.com/office/officeart/2018/5/layout/IconCircleLabelList"/>
    <dgm:cxn modelId="{E4006BF6-DAB3-4A01-B092-D98DD6BC68B7}" type="presParOf" srcId="{38F66E03-BDFC-4B28-B755-0663AC179832}" destId="{FBC78512-5B62-4B44-9592-8F5579BD72D7}" srcOrd="3" destOrd="0" presId="urn:microsoft.com/office/officeart/2018/5/layout/IconCircleLabelList"/>
    <dgm:cxn modelId="{08A244B5-5291-4035-8065-5B34AF1CFCE7}" type="presParOf" srcId="{A9125A1A-A775-4B5F-879F-429258E5120C}" destId="{5DD3AB6A-4BCD-4FA7-8A23-57F8728A65D0}" srcOrd="5" destOrd="0" presId="urn:microsoft.com/office/officeart/2018/5/layout/IconCircleLabelList"/>
    <dgm:cxn modelId="{3D7B0C48-7477-4942-B7CD-A9B7D58E5865}" type="presParOf" srcId="{A9125A1A-A775-4B5F-879F-429258E5120C}" destId="{C98F7E9B-2628-48D5-8BFA-BE17325DC407}" srcOrd="6" destOrd="0" presId="urn:microsoft.com/office/officeart/2018/5/layout/IconCircleLabelList"/>
    <dgm:cxn modelId="{FFDBCEB4-EB16-43D0-B0F9-4937D3035CBC}" type="presParOf" srcId="{C98F7E9B-2628-48D5-8BFA-BE17325DC407}" destId="{9EE48677-67ED-4329-A165-8AE88229FB87}" srcOrd="0" destOrd="0" presId="urn:microsoft.com/office/officeart/2018/5/layout/IconCircleLabelList"/>
    <dgm:cxn modelId="{31173C86-5B60-4413-84B8-0861786B1646}" type="presParOf" srcId="{C98F7E9B-2628-48D5-8BFA-BE17325DC407}" destId="{A476C36B-BFBB-4A27-860B-16DBB77A029D}" srcOrd="1" destOrd="0" presId="urn:microsoft.com/office/officeart/2018/5/layout/IconCircleLabelList"/>
    <dgm:cxn modelId="{7D28BACF-A5AC-426C-87C2-0985E15DD9D1}" type="presParOf" srcId="{C98F7E9B-2628-48D5-8BFA-BE17325DC407}" destId="{EB022A7F-FBBD-4E39-91FF-9F19C1999871}" srcOrd="2" destOrd="0" presId="urn:microsoft.com/office/officeart/2018/5/layout/IconCircleLabelList"/>
    <dgm:cxn modelId="{82656870-E6A9-41E0-87C1-3E6962C8C190}" type="presParOf" srcId="{C98F7E9B-2628-48D5-8BFA-BE17325DC407}" destId="{EAD07856-361A-4CD3-AE2E-F9F0E66F157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3B365-9A82-4176-8756-04C78C278517}">
      <dsp:nvSpPr>
        <dsp:cNvPr id="0" name=""/>
        <dsp:cNvSpPr/>
      </dsp:nvSpPr>
      <dsp:spPr>
        <a:xfrm>
          <a:off x="687141" y="751484"/>
          <a:ext cx="1061823" cy="10618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F3765-AC2C-4253-A05B-FF561E90073F}">
      <dsp:nvSpPr>
        <dsp:cNvPr id="0" name=""/>
        <dsp:cNvSpPr/>
      </dsp:nvSpPr>
      <dsp:spPr>
        <a:xfrm>
          <a:off x="38249" y="2127749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Peak picking &amp; Alignment</a:t>
          </a:r>
        </a:p>
      </dsp:txBody>
      <dsp:txXfrm>
        <a:off x="38249" y="2127749"/>
        <a:ext cx="2359607" cy="720000"/>
      </dsp:txXfrm>
    </dsp:sp>
    <dsp:sp modelId="{67EC267E-AF17-4729-9574-6E8B08252475}">
      <dsp:nvSpPr>
        <dsp:cNvPr id="0" name=""/>
        <dsp:cNvSpPr/>
      </dsp:nvSpPr>
      <dsp:spPr>
        <a:xfrm>
          <a:off x="3459681" y="751484"/>
          <a:ext cx="1061823" cy="10618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91B69-D4CB-494B-9ACC-4CF4349AB200}">
      <dsp:nvSpPr>
        <dsp:cNvPr id="0" name=""/>
        <dsp:cNvSpPr/>
      </dsp:nvSpPr>
      <dsp:spPr>
        <a:xfrm>
          <a:off x="2810789" y="2127749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HRMS data analysis</a:t>
          </a:r>
        </a:p>
      </dsp:txBody>
      <dsp:txXfrm>
        <a:off x="2810789" y="2127749"/>
        <a:ext cx="2359607" cy="720000"/>
      </dsp:txXfrm>
    </dsp:sp>
    <dsp:sp modelId="{086FA071-BB73-4574-8B97-3FA59E968867}">
      <dsp:nvSpPr>
        <dsp:cNvPr id="0" name=""/>
        <dsp:cNvSpPr/>
      </dsp:nvSpPr>
      <dsp:spPr>
        <a:xfrm>
          <a:off x="6232220" y="751484"/>
          <a:ext cx="1061823" cy="10618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0048B-CEF7-4354-A9A9-4C55BB59E5D4}">
      <dsp:nvSpPr>
        <dsp:cNvPr id="0" name=""/>
        <dsp:cNvSpPr/>
      </dsp:nvSpPr>
      <dsp:spPr>
        <a:xfrm>
          <a:off x="5583328" y="2127749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Visualization</a:t>
          </a:r>
        </a:p>
      </dsp:txBody>
      <dsp:txXfrm>
        <a:off x="5583328" y="2127749"/>
        <a:ext cx="2359607" cy="720000"/>
      </dsp:txXfrm>
    </dsp:sp>
    <dsp:sp modelId="{5FBBA07D-8D65-4B51-9621-E59BEA65D65B}">
      <dsp:nvSpPr>
        <dsp:cNvPr id="0" name=""/>
        <dsp:cNvSpPr/>
      </dsp:nvSpPr>
      <dsp:spPr>
        <a:xfrm>
          <a:off x="9004759" y="751484"/>
          <a:ext cx="1061823" cy="10618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9CF79-0B35-418A-A8B9-B224826D9042}">
      <dsp:nvSpPr>
        <dsp:cNvPr id="0" name=""/>
        <dsp:cNvSpPr/>
      </dsp:nvSpPr>
      <dsp:spPr>
        <a:xfrm>
          <a:off x="8355867" y="2127749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More </a:t>
          </a:r>
        </a:p>
      </dsp:txBody>
      <dsp:txXfrm>
        <a:off x="8355867" y="2127749"/>
        <a:ext cx="235960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EE7C8-10DD-4DB3-A221-76A078826DC9}">
      <dsp:nvSpPr>
        <dsp:cNvPr id="0" name=""/>
        <dsp:cNvSpPr/>
      </dsp:nvSpPr>
      <dsp:spPr>
        <a:xfrm>
          <a:off x="6302323" y="3429165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54BA1-ADDA-4454-A0DF-5BF81532899B}">
      <dsp:nvSpPr>
        <dsp:cNvPr id="0" name=""/>
        <dsp:cNvSpPr/>
      </dsp:nvSpPr>
      <dsp:spPr>
        <a:xfrm>
          <a:off x="4081217" y="3076937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397948"/>
              </a:lnTo>
              <a:lnTo>
                <a:pt x="370184" y="39794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FBBF9-7149-490E-BFD2-449B2287F3F3}">
      <dsp:nvSpPr>
        <dsp:cNvPr id="0" name=""/>
        <dsp:cNvSpPr/>
      </dsp:nvSpPr>
      <dsp:spPr>
        <a:xfrm>
          <a:off x="8523429" y="2633268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8646A-1F74-4953-BF11-D91985984E5D}">
      <dsp:nvSpPr>
        <dsp:cNvPr id="0" name=""/>
        <dsp:cNvSpPr/>
      </dsp:nvSpPr>
      <dsp:spPr>
        <a:xfrm>
          <a:off x="6302323" y="2633268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6C8B9-BA3E-43C4-BD33-533E0ED96DCB}">
      <dsp:nvSpPr>
        <dsp:cNvPr id="0" name=""/>
        <dsp:cNvSpPr/>
      </dsp:nvSpPr>
      <dsp:spPr>
        <a:xfrm>
          <a:off x="4081217" y="2678988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397948"/>
              </a:moveTo>
              <a:lnTo>
                <a:pt x="185092" y="39794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017AF-54AA-4873-B4F3-3E943BACE3CA}">
      <dsp:nvSpPr>
        <dsp:cNvPr id="0" name=""/>
        <dsp:cNvSpPr/>
      </dsp:nvSpPr>
      <dsp:spPr>
        <a:xfrm>
          <a:off x="1860110" y="1684118"/>
          <a:ext cx="370184" cy="1392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1392818"/>
              </a:lnTo>
              <a:lnTo>
                <a:pt x="370184" y="1392818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783E9D-2F57-4C98-8B20-8EC0DE3FF2C4}">
      <dsp:nvSpPr>
        <dsp:cNvPr id="0" name=""/>
        <dsp:cNvSpPr/>
      </dsp:nvSpPr>
      <dsp:spPr>
        <a:xfrm>
          <a:off x="6302323" y="1837372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563C4-805D-4F30-8C6F-3657DB5A5B17}">
      <dsp:nvSpPr>
        <dsp:cNvPr id="0" name=""/>
        <dsp:cNvSpPr/>
      </dsp:nvSpPr>
      <dsp:spPr>
        <a:xfrm>
          <a:off x="4081217" y="1485144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397948"/>
              </a:lnTo>
              <a:lnTo>
                <a:pt x="370184" y="39794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01933-8B03-4410-961E-231EC7B089C9}">
      <dsp:nvSpPr>
        <dsp:cNvPr id="0" name=""/>
        <dsp:cNvSpPr/>
      </dsp:nvSpPr>
      <dsp:spPr>
        <a:xfrm>
          <a:off x="8523429" y="1041476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F01F0-90CD-4D4C-A2AF-F82E50049377}">
      <dsp:nvSpPr>
        <dsp:cNvPr id="0" name=""/>
        <dsp:cNvSpPr/>
      </dsp:nvSpPr>
      <dsp:spPr>
        <a:xfrm>
          <a:off x="6302323" y="1041476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A53EF-5845-46B6-BF96-021FAD2E877F}">
      <dsp:nvSpPr>
        <dsp:cNvPr id="0" name=""/>
        <dsp:cNvSpPr/>
      </dsp:nvSpPr>
      <dsp:spPr>
        <a:xfrm>
          <a:off x="4081217" y="1087196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397948"/>
              </a:moveTo>
              <a:lnTo>
                <a:pt x="185092" y="39794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C0B59-CF0B-4CE9-BC48-9DAB42B6E3A2}">
      <dsp:nvSpPr>
        <dsp:cNvPr id="0" name=""/>
        <dsp:cNvSpPr/>
      </dsp:nvSpPr>
      <dsp:spPr>
        <a:xfrm>
          <a:off x="1860110" y="1485144"/>
          <a:ext cx="370184" cy="198974"/>
        </a:xfrm>
        <a:custGeom>
          <a:avLst/>
          <a:gdLst/>
          <a:ahLst/>
          <a:cxnLst/>
          <a:rect l="0" t="0" r="0" b="0"/>
          <a:pathLst>
            <a:path>
              <a:moveTo>
                <a:pt x="0" y="198974"/>
              </a:moveTo>
              <a:lnTo>
                <a:pt x="185092" y="198974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8C415-E36D-4344-8F01-DEC87ADA267E}">
      <dsp:nvSpPr>
        <dsp:cNvPr id="0" name=""/>
        <dsp:cNvSpPr/>
      </dsp:nvSpPr>
      <dsp:spPr>
        <a:xfrm>
          <a:off x="4081217" y="245579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51B0C-C34E-4A93-8785-A9C521F028DE}">
      <dsp:nvSpPr>
        <dsp:cNvPr id="0" name=""/>
        <dsp:cNvSpPr/>
      </dsp:nvSpPr>
      <dsp:spPr>
        <a:xfrm>
          <a:off x="1860110" y="291299"/>
          <a:ext cx="370184" cy="1392818"/>
        </a:xfrm>
        <a:custGeom>
          <a:avLst/>
          <a:gdLst/>
          <a:ahLst/>
          <a:cxnLst/>
          <a:rect l="0" t="0" r="0" b="0"/>
          <a:pathLst>
            <a:path>
              <a:moveTo>
                <a:pt x="0" y="1392818"/>
              </a:moveTo>
              <a:lnTo>
                <a:pt x="185092" y="139281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FFFA1F-B294-4E6F-A521-6751ED75F45E}">
      <dsp:nvSpPr>
        <dsp:cNvPr id="0" name=""/>
        <dsp:cNvSpPr/>
      </dsp:nvSpPr>
      <dsp:spPr>
        <a:xfrm>
          <a:off x="9188" y="1401852"/>
          <a:ext cx="1850921" cy="5645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General function</a:t>
          </a:r>
          <a:endParaRPr lang="zh-CN" altLang="en-US" sz="1700" kern="1200" dirty="0"/>
        </a:p>
      </dsp:txBody>
      <dsp:txXfrm>
        <a:off x="9188" y="1401852"/>
        <a:ext cx="1850921" cy="564531"/>
      </dsp:txXfrm>
    </dsp:sp>
    <dsp:sp modelId="{1D280129-2607-4110-A2C9-1547A514D6C4}">
      <dsp:nvSpPr>
        <dsp:cNvPr id="0" name=""/>
        <dsp:cNvSpPr/>
      </dsp:nvSpPr>
      <dsp:spPr>
        <a:xfrm>
          <a:off x="2230295" y="9034"/>
          <a:ext cx="1850921" cy="5645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Ensemble method</a:t>
          </a:r>
          <a:endParaRPr lang="zh-CN" altLang="en-US" sz="1700" kern="1200" dirty="0"/>
        </a:p>
      </dsp:txBody>
      <dsp:txXfrm>
        <a:off x="2230295" y="9034"/>
        <a:ext cx="1850921" cy="564531"/>
      </dsp:txXfrm>
    </dsp:sp>
    <dsp:sp modelId="{FCF15C1E-2D8D-4644-82E3-26B43809862B}">
      <dsp:nvSpPr>
        <dsp:cNvPr id="0" name=""/>
        <dsp:cNvSpPr/>
      </dsp:nvSpPr>
      <dsp:spPr>
        <a:xfrm>
          <a:off x="4451401" y="9034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4451401" y="9034"/>
        <a:ext cx="1850921" cy="564531"/>
      </dsp:txXfrm>
    </dsp:sp>
    <dsp:sp modelId="{DAFE009C-5830-4E2E-AF3B-7AF88FAC156A}">
      <dsp:nvSpPr>
        <dsp:cNvPr id="0" name=""/>
        <dsp:cNvSpPr/>
      </dsp:nvSpPr>
      <dsp:spPr>
        <a:xfrm>
          <a:off x="2230295" y="1202878"/>
          <a:ext cx="1850921" cy="5645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Rf/lasso/other</a:t>
          </a:r>
          <a:endParaRPr lang="zh-CN" altLang="en-US" sz="1700" kern="1200" dirty="0"/>
        </a:p>
      </dsp:txBody>
      <dsp:txXfrm>
        <a:off x="2230295" y="1202878"/>
        <a:ext cx="1850921" cy="564531"/>
      </dsp:txXfrm>
    </dsp:sp>
    <dsp:sp modelId="{23E0ED50-B0B2-4B6E-9747-72A24804877A}">
      <dsp:nvSpPr>
        <dsp:cNvPr id="0" name=""/>
        <dsp:cNvSpPr/>
      </dsp:nvSpPr>
      <dsp:spPr>
        <a:xfrm>
          <a:off x="4451401" y="804930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cluster</a:t>
          </a:r>
          <a:endParaRPr lang="zh-CN" altLang="en-US" sz="1700" kern="1200" dirty="0"/>
        </a:p>
      </dsp:txBody>
      <dsp:txXfrm>
        <a:off x="4451401" y="804930"/>
        <a:ext cx="1850921" cy="564531"/>
      </dsp:txXfrm>
    </dsp:sp>
    <dsp:sp modelId="{8CE52690-2535-4C5D-B7F5-2573050994D0}">
      <dsp:nvSpPr>
        <dsp:cNvPr id="0" name=""/>
        <dsp:cNvSpPr/>
      </dsp:nvSpPr>
      <dsp:spPr>
        <a:xfrm>
          <a:off x="6672507" y="804930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Separate model information &amp; report</a:t>
          </a:r>
          <a:endParaRPr lang="zh-CN" altLang="en-US" sz="1700" kern="1200" dirty="0"/>
        </a:p>
      </dsp:txBody>
      <dsp:txXfrm>
        <a:off x="6672507" y="804930"/>
        <a:ext cx="1850921" cy="564531"/>
      </dsp:txXfrm>
    </dsp:sp>
    <dsp:sp modelId="{3A24A6FA-69EB-4D43-8223-1A0EA93BF169}">
      <dsp:nvSpPr>
        <dsp:cNvPr id="0" name=""/>
        <dsp:cNvSpPr/>
      </dsp:nvSpPr>
      <dsp:spPr>
        <a:xfrm>
          <a:off x="8893614" y="804930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Merged model</a:t>
          </a:r>
          <a:endParaRPr lang="zh-CN" altLang="en-US" sz="1700" kern="1200" dirty="0"/>
        </a:p>
      </dsp:txBody>
      <dsp:txXfrm>
        <a:off x="8893614" y="804930"/>
        <a:ext cx="1850921" cy="564531"/>
      </dsp:txXfrm>
    </dsp:sp>
    <dsp:sp modelId="{5EB712FB-B132-4AE4-BDF3-3C68468CE878}">
      <dsp:nvSpPr>
        <dsp:cNvPr id="0" name=""/>
        <dsp:cNvSpPr/>
      </dsp:nvSpPr>
      <dsp:spPr>
        <a:xfrm>
          <a:off x="4451401" y="1600826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all features</a:t>
          </a:r>
          <a:endParaRPr lang="zh-CN" altLang="en-US" sz="1700" kern="1200" dirty="0"/>
        </a:p>
      </dsp:txBody>
      <dsp:txXfrm>
        <a:off x="4451401" y="1600826"/>
        <a:ext cx="1850921" cy="564531"/>
      </dsp:txXfrm>
    </dsp:sp>
    <dsp:sp modelId="{498FE708-61C3-40FD-833E-E1663DDA072A}">
      <dsp:nvSpPr>
        <dsp:cNvPr id="0" name=""/>
        <dsp:cNvSpPr/>
      </dsp:nvSpPr>
      <dsp:spPr>
        <a:xfrm>
          <a:off x="6672507" y="1600826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6672507" y="1600826"/>
        <a:ext cx="1850921" cy="564531"/>
      </dsp:txXfrm>
    </dsp:sp>
    <dsp:sp modelId="{149D0C58-6DE8-4E6A-9D29-78D6FDA68A63}">
      <dsp:nvSpPr>
        <dsp:cNvPr id="0" name=""/>
        <dsp:cNvSpPr/>
      </dsp:nvSpPr>
      <dsp:spPr>
        <a:xfrm>
          <a:off x="2230295" y="2794671"/>
          <a:ext cx="1850921" cy="5645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Linear regression</a:t>
          </a:r>
          <a:endParaRPr lang="zh-CN" altLang="en-US" sz="1700" kern="1200" dirty="0"/>
        </a:p>
      </dsp:txBody>
      <dsp:txXfrm>
        <a:off x="2230295" y="2794671"/>
        <a:ext cx="1850921" cy="564531"/>
      </dsp:txXfrm>
    </dsp:sp>
    <dsp:sp modelId="{7362B479-0AE3-452E-9A9C-F1344FD46AA3}">
      <dsp:nvSpPr>
        <dsp:cNvPr id="0" name=""/>
        <dsp:cNvSpPr/>
      </dsp:nvSpPr>
      <dsp:spPr>
        <a:xfrm>
          <a:off x="4451401" y="2396723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cluster</a:t>
          </a:r>
          <a:endParaRPr lang="zh-CN" altLang="en-US" sz="1700" kern="1200" dirty="0"/>
        </a:p>
      </dsp:txBody>
      <dsp:txXfrm>
        <a:off x="4451401" y="2396723"/>
        <a:ext cx="1850921" cy="564531"/>
      </dsp:txXfrm>
    </dsp:sp>
    <dsp:sp modelId="{CAB548AF-68D1-499D-B9CE-8C566DEBA2C1}">
      <dsp:nvSpPr>
        <dsp:cNvPr id="0" name=""/>
        <dsp:cNvSpPr/>
      </dsp:nvSpPr>
      <dsp:spPr>
        <a:xfrm>
          <a:off x="6672507" y="2396723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Separate model information &amp; report</a:t>
          </a:r>
          <a:endParaRPr lang="zh-CN" altLang="en-US" sz="1700" kern="1200" dirty="0"/>
        </a:p>
      </dsp:txBody>
      <dsp:txXfrm>
        <a:off x="6672507" y="2396723"/>
        <a:ext cx="1850921" cy="564531"/>
      </dsp:txXfrm>
    </dsp:sp>
    <dsp:sp modelId="{215CFF14-880F-4D9B-8504-6A52780E0F25}">
      <dsp:nvSpPr>
        <dsp:cNvPr id="0" name=""/>
        <dsp:cNvSpPr/>
      </dsp:nvSpPr>
      <dsp:spPr>
        <a:xfrm>
          <a:off x="8893614" y="2396723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Merged model</a:t>
          </a:r>
          <a:endParaRPr lang="zh-CN" altLang="en-US" sz="1700" kern="1200" dirty="0"/>
        </a:p>
      </dsp:txBody>
      <dsp:txXfrm>
        <a:off x="8893614" y="2396723"/>
        <a:ext cx="1850921" cy="564531"/>
      </dsp:txXfrm>
    </dsp:sp>
    <dsp:sp modelId="{832D94A9-0407-4797-BFFB-F4C3722F5F11}">
      <dsp:nvSpPr>
        <dsp:cNvPr id="0" name=""/>
        <dsp:cNvSpPr/>
      </dsp:nvSpPr>
      <dsp:spPr>
        <a:xfrm>
          <a:off x="4451401" y="3192619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all features </a:t>
          </a:r>
          <a:endParaRPr lang="zh-CN" altLang="en-US" sz="1700" kern="1200" dirty="0"/>
        </a:p>
      </dsp:txBody>
      <dsp:txXfrm>
        <a:off x="4451401" y="3192619"/>
        <a:ext cx="1850921" cy="564531"/>
      </dsp:txXfrm>
    </dsp:sp>
    <dsp:sp modelId="{EF1AAE47-A58B-4426-B185-74E51E89CFFB}">
      <dsp:nvSpPr>
        <dsp:cNvPr id="0" name=""/>
        <dsp:cNvSpPr/>
      </dsp:nvSpPr>
      <dsp:spPr>
        <a:xfrm>
          <a:off x="6672507" y="3192619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6672507" y="3192619"/>
        <a:ext cx="1850921" cy="5645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64B8C-ED2E-46AA-B62A-A50F0D75FDAF}">
      <dsp:nvSpPr>
        <dsp:cNvPr id="0" name=""/>
        <dsp:cNvSpPr/>
      </dsp:nvSpPr>
      <dsp:spPr>
        <a:xfrm>
          <a:off x="2142128" y="23276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FA948-B63A-411E-BBCE-A398D7698B78}">
      <dsp:nvSpPr>
        <dsp:cNvPr id="0" name=""/>
        <dsp:cNvSpPr/>
      </dsp:nvSpPr>
      <dsp:spPr>
        <a:xfrm>
          <a:off x="738128" y="187529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Data visualization</a:t>
          </a:r>
        </a:p>
      </dsp:txBody>
      <dsp:txXfrm>
        <a:off x="738128" y="1875296"/>
        <a:ext cx="4320000" cy="648000"/>
      </dsp:txXfrm>
    </dsp:sp>
    <dsp:sp modelId="{806AB294-008C-46CA-84BF-A68230057C95}">
      <dsp:nvSpPr>
        <dsp:cNvPr id="0" name=""/>
        <dsp:cNvSpPr/>
      </dsp:nvSpPr>
      <dsp:spPr>
        <a:xfrm>
          <a:off x="738128" y="2584010"/>
          <a:ext cx="4320000" cy="68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Interactive plot for HRMS data visualization</a:t>
          </a:r>
        </a:p>
      </dsp:txBody>
      <dsp:txXfrm>
        <a:off x="738128" y="2584010"/>
        <a:ext cx="4320000" cy="684466"/>
      </dsp:txXfrm>
    </dsp:sp>
    <dsp:sp modelId="{82412771-4925-4E78-A54F-1D1DF8A0F29A}">
      <dsp:nvSpPr>
        <dsp:cNvPr id="0" name=""/>
        <dsp:cNvSpPr/>
      </dsp:nvSpPr>
      <dsp:spPr>
        <a:xfrm>
          <a:off x="7218129" y="23276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BDFAD-54B7-43FE-93D7-92BEE17B3588}">
      <dsp:nvSpPr>
        <dsp:cNvPr id="0" name=""/>
        <dsp:cNvSpPr/>
      </dsp:nvSpPr>
      <dsp:spPr>
        <a:xfrm>
          <a:off x="5814129" y="187529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Online database searching</a:t>
          </a:r>
        </a:p>
      </dsp:txBody>
      <dsp:txXfrm>
        <a:off x="5814129" y="1875296"/>
        <a:ext cx="4320000" cy="648000"/>
      </dsp:txXfrm>
    </dsp:sp>
    <dsp:sp modelId="{44B1DEDA-7470-4A19-BE2F-F5175138176B}">
      <dsp:nvSpPr>
        <dsp:cNvPr id="0" name=""/>
        <dsp:cNvSpPr/>
      </dsp:nvSpPr>
      <dsp:spPr>
        <a:xfrm>
          <a:off x="5814129" y="2584010"/>
          <a:ext cx="4320000" cy="68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Realtime database matching and searching using selected database</a:t>
          </a:r>
        </a:p>
      </dsp:txBody>
      <dsp:txXfrm>
        <a:off x="5814129" y="2584010"/>
        <a:ext cx="4320000" cy="6844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9A31D-8DD4-4B8B-86BA-67D0DF43E0DC}">
      <dsp:nvSpPr>
        <dsp:cNvPr id="0" name=""/>
        <dsp:cNvSpPr/>
      </dsp:nvSpPr>
      <dsp:spPr>
        <a:xfrm>
          <a:off x="498373" y="495773"/>
          <a:ext cx="1439360" cy="14393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38BDA-D9FA-4F6D-9E8B-666A63D9CBFA}">
      <dsp:nvSpPr>
        <dsp:cNvPr id="0" name=""/>
        <dsp:cNvSpPr/>
      </dsp:nvSpPr>
      <dsp:spPr>
        <a:xfrm>
          <a:off x="805122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D29BA-E0E6-49E9-B0D7-738C894073A8}">
      <dsp:nvSpPr>
        <dsp:cNvPr id="0" name=""/>
        <dsp:cNvSpPr/>
      </dsp:nvSpPr>
      <dsp:spPr>
        <a:xfrm>
          <a:off x="38249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Validation of the workflow using more data</a:t>
          </a:r>
        </a:p>
      </dsp:txBody>
      <dsp:txXfrm>
        <a:off x="38249" y="2383460"/>
        <a:ext cx="2359607" cy="720000"/>
      </dsp:txXfrm>
    </dsp:sp>
    <dsp:sp modelId="{E243B995-FBEA-4D2D-8664-24ED44CCE88A}">
      <dsp:nvSpPr>
        <dsp:cNvPr id="0" name=""/>
        <dsp:cNvSpPr/>
      </dsp:nvSpPr>
      <dsp:spPr>
        <a:xfrm>
          <a:off x="3270912" y="495773"/>
          <a:ext cx="1439360" cy="14393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E32E7-2000-411C-BDD9-02D6A676DD21}">
      <dsp:nvSpPr>
        <dsp:cNvPr id="0" name=""/>
        <dsp:cNvSpPr/>
      </dsp:nvSpPr>
      <dsp:spPr>
        <a:xfrm>
          <a:off x="3577661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73C47-A29A-46BA-BC20-56670D9BDF43}">
      <dsp:nvSpPr>
        <dsp:cNvPr id="0" name=""/>
        <dsp:cNvSpPr/>
      </dsp:nvSpPr>
      <dsp:spPr>
        <a:xfrm>
          <a:off x="2810789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Understand chemical commonality behind clusters</a:t>
          </a:r>
          <a:endParaRPr lang="en-US" sz="1600" kern="1200"/>
        </a:p>
      </dsp:txBody>
      <dsp:txXfrm>
        <a:off x="2810789" y="2383460"/>
        <a:ext cx="2359607" cy="720000"/>
      </dsp:txXfrm>
    </dsp:sp>
    <dsp:sp modelId="{1DD35121-2D80-4379-8012-B6489FE74EDA}">
      <dsp:nvSpPr>
        <dsp:cNvPr id="0" name=""/>
        <dsp:cNvSpPr/>
      </dsp:nvSpPr>
      <dsp:spPr>
        <a:xfrm>
          <a:off x="6043451" y="495773"/>
          <a:ext cx="1439360" cy="14393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5E982-2531-4672-8E56-66CFD86E1187}">
      <dsp:nvSpPr>
        <dsp:cNvPr id="0" name=""/>
        <dsp:cNvSpPr/>
      </dsp:nvSpPr>
      <dsp:spPr>
        <a:xfrm>
          <a:off x="6350200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78512-5B62-4B44-9592-8F5579BD72D7}">
      <dsp:nvSpPr>
        <dsp:cNvPr id="0" name=""/>
        <dsp:cNvSpPr/>
      </dsp:nvSpPr>
      <dsp:spPr>
        <a:xfrm>
          <a:off x="5583328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GUI/webtool on visualization and for non-programmer users</a:t>
          </a:r>
        </a:p>
      </dsp:txBody>
      <dsp:txXfrm>
        <a:off x="5583328" y="2383460"/>
        <a:ext cx="2359607" cy="720000"/>
      </dsp:txXfrm>
    </dsp:sp>
    <dsp:sp modelId="{9EE48677-67ED-4329-A165-8AE88229FB87}">
      <dsp:nvSpPr>
        <dsp:cNvPr id="0" name=""/>
        <dsp:cNvSpPr/>
      </dsp:nvSpPr>
      <dsp:spPr>
        <a:xfrm>
          <a:off x="8815990" y="495773"/>
          <a:ext cx="1439360" cy="14393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6C36B-BFBB-4A27-860B-16DBB77A029D}">
      <dsp:nvSpPr>
        <dsp:cNvPr id="0" name=""/>
        <dsp:cNvSpPr/>
      </dsp:nvSpPr>
      <dsp:spPr>
        <a:xfrm>
          <a:off x="9122739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07856-361A-4CD3-AE2E-F9F0E66F1578}">
      <dsp:nvSpPr>
        <dsp:cNvPr id="0" name=""/>
        <dsp:cNvSpPr/>
      </dsp:nvSpPr>
      <dsp:spPr>
        <a:xfrm>
          <a:off x="8355867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Dynamically update according to needs</a:t>
          </a:r>
        </a:p>
      </dsp:txBody>
      <dsp:txXfrm>
        <a:off x="8355867" y="2383460"/>
        <a:ext cx="235960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529-792C-43C9-8979-6F67AD67ABED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4DAEF-527D-46C3-9337-8837EAB68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7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7872ba779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77872ba779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7872ba779_2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77872ba779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AB7D7-D5A4-4A9C-8AD6-2C55E0D1ABF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2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7872ba779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77872ba779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2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8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15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08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7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8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7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93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76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17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47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6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XiminHu/mass-suit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iminHu/mass-suit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D43D-8CF6-43C5-8782-C21A312E0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Mass-suite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495C7-A3F6-4924-ACCF-8DA650179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Ximin Hu, Derek Mar, Nozomi Suzuki, </a:t>
            </a:r>
            <a:r>
              <a:rPr lang="en-US" altLang="zh-CN" dirty="0" err="1"/>
              <a:t>Bowei</a:t>
            </a:r>
            <a:r>
              <a:rPr lang="en-US" altLang="zh-CN" dirty="0"/>
              <a:t>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74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F1D8C-506F-412B-A3A2-61432E38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Modeling 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725A4-111A-4544-B4FF-85250A89FCA9}"/>
              </a:ext>
            </a:extLst>
          </p:cNvPr>
          <p:cNvSpPr txBox="1"/>
          <p:nvPr/>
        </p:nvSpPr>
        <p:spPr>
          <a:xfrm>
            <a:off x="1071846" y="2973313"/>
            <a:ext cx="10040233" cy="29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Based on the cluster information and model score, user can pick individual clusters for prediction.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0CE239-FC35-43EF-A06A-EEF4D084E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9" y="3290418"/>
            <a:ext cx="6435045" cy="3446284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1442F651-9B5E-4A33-A2C0-AD4529A8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724" y="3290418"/>
            <a:ext cx="36290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45388F-93DC-4531-A1F1-8F09780FE5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736"/>
          <a:stretch/>
        </p:blipFill>
        <p:spPr>
          <a:xfrm>
            <a:off x="4052628" y="5724057"/>
            <a:ext cx="7968343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2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2A6C-2E59-4BBA-ADA2-95787215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265" y="4594123"/>
            <a:ext cx="8133734" cy="1818323"/>
          </a:xfrm>
        </p:spPr>
        <p:txBody>
          <a:bodyPr anchor="b">
            <a:normAutofit/>
          </a:bodyPr>
          <a:lstStyle/>
          <a:p>
            <a:pPr algn="r"/>
            <a:r>
              <a:rPr lang="en-US" altLang="zh-CN" sz="6000"/>
              <a:t>Quick source ID based on Venn diagram idea</a:t>
            </a:r>
            <a:endParaRPr lang="zh-CN" alt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508D-0C33-4280-A747-3281B044B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685689"/>
            <a:ext cx="7808141" cy="37661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Providing a quick &amp; easy way to track 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Possible to utilize the cluster information to improve the source tracking 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More detailed report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A253BA5-D398-4077-BEBF-93A65B090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583" y="1683496"/>
            <a:ext cx="6405965" cy="1962555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2673880-520E-44EA-814A-BFFEBC777409}"/>
              </a:ext>
            </a:extLst>
          </p:cNvPr>
          <p:cNvGrpSpPr/>
          <p:nvPr/>
        </p:nvGrpSpPr>
        <p:grpSpPr>
          <a:xfrm>
            <a:off x="333311" y="3900195"/>
            <a:ext cx="3464249" cy="2351315"/>
            <a:chOff x="5948039" y="3595456"/>
            <a:chExt cx="4500978" cy="3045041"/>
          </a:xfrm>
        </p:grpSpPr>
        <p:pic>
          <p:nvPicPr>
            <p:cNvPr id="34" name="Picture 2" descr="Understanding Venn diagram symbols — with examples | Cacoo">
              <a:extLst>
                <a:ext uri="{FF2B5EF4-FFF2-40B4-BE49-F238E27FC236}">
                  <a16:creationId xmlns:a16="http://schemas.microsoft.com/office/drawing/2014/main" id="{0C84A7F7-5FB8-4FF2-B70F-ED25540BA1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68" t="14531" r="15140" b="14427"/>
            <a:stretch/>
          </p:blipFill>
          <p:spPr bwMode="auto">
            <a:xfrm>
              <a:off x="5948039" y="3595456"/>
              <a:ext cx="4500978" cy="3045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02B6DF-9489-4B96-8F61-E146A375E2A9}"/>
                </a:ext>
              </a:extLst>
            </p:cNvPr>
            <p:cNvSpPr txBox="1"/>
            <p:nvPr/>
          </p:nvSpPr>
          <p:spPr>
            <a:xfrm>
              <a:off x="5948039" y="3631962"/>
              <a:ext cx="979503" cy="398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noise</a:t>
              </a:r>
              <a:endParaRPr lang="zh-CN" altLang="en-US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C3DB4A-5137-4008-80E0-36E3FC8D34E2}"/>
                </a:ext>
              </a:extLst>
            </p:cNvPr>
            <p:cNvSpPr txBox="1"/>
            <p:nvPr/>
          </p:nvSpPr>
          <p:spPr>
            <a:xfrm>
              <a:off x="6223247" y="4820574"/>
              <a:ext cx="1485530" cy="67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Source1</a:t>
              </a:r>
            </a:p>
            <a:p>
              <a:r>
                <a:rPr lang="en-US" altLang="zh-CN" sz="1400" dirty="0"/>
                <a:t>(area &gt; </a:t>
              </a:r>
              <a:r>
                <a:rPr lang="en-US" altLang="zh-CN" sz="1400" dirty="0" err="1"/>
                <a:t>thres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2CD83F-E67F-40D9-8FE4-A24493A723E7}"/>
                </a:ext>
              </a:extLst>
            </p:cNvPr>
            <p:cNvSpPr txBox="1"/>
            <p:nvPr/>
          </p:nvSpPr>
          <p:spPr>
            <a:xfrm>
              <a:off x="7708777" y="4820574"/>
              <a:ext cx="979502" cy="67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Source</a:t>
              </a:r>
            </a:p>
            <a:p>
              <a:r>
                <a:rPr lang="en-US" altLang="zh-CN" sz="1400" dirty="0"/>
                <a:t>1 &amp; 2</a:t>
              </a:r>
              <a:endParaRPr lang="zh-CN" altLang="en-US" sz="1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11A495-1224-47CF-B7DD-55B8399B370A}"/>
                </a:ext>
              </a:extLst>
            </p:cNvPr>
            <p:cNvSpPr txBox="1"/>
            <p:nvPr/>
          </p:nvSpPr>
          <p:spPr>
            <a:xfrm>
              <a:off x="8800732" y="4820574"/>
              <a:ext cx="1648285" cy="95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Source2</a:t>
              </a:r>
            </a:p>
            <a:p>
              <a:r>
                <a:rPr lang="en-US" altLang="zh-CN" sz="1400" dirty="0"/>
                <a:t>(area &gt; </a:t>
              </a:r>
              <a:r>
                <a:rPr lang="en-US" altLang="zh-CN" sz="1400" dirty="0" err="1"/>
                <a:t>thres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  <a:p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133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DEBA27-0B46-49B5-9FDA-770B325CA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496007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495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469242-1349-4D08-AC21-B3E7BB3D1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F1E2996-3A67-4963-A367-5CC6AFDAF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ln w="31750" cap="sq">
            <a:solidFill>
              <a:srgbClr val="FF831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0688E-6337-4AB9-B758-4372A533D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9" y="1415297"/>
            <a:ext cx="4823240" cy="402740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2491C3-2C89-49FA-8B72-57419B128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77653"/>
            <a:ext cx="5458121" cy="5897880"/>
          </a:xfrm>
          <a:prstGeom prst="rect">
            <a:avLst/>
          </a:prstGeom>
          <a:ln w="31750" cap="sq">
            <a:solidFill>
              <a:srgbClr val="FF831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59A9E-D9C8-429C-A7CD-AB3F5ACF4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99" y="2029167"/>
            <a:ext cx="4827012" cy="279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0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0C821-B5AA-4BC8-A007-1397774C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>
                <a:solidFill>
                  <a:schemeClr val="accent1">
                    <a:lumMod val="75000"/>
                  </a:schemeClr>
                </a:solidFill>
              </a:rPr>
              <a:t>Why mass-suite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77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  <a:prstGeom prst="rect">
            <a:avLst/>
          </a:prstGeom>
        </p:spPr>
        <p:txBody>
          <a:bodyPr spcFirstLastPara="1" vert="horz" lIns="91433" tIns="45700" rIns="91433" bIns="45700" rtlCol="0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zh-CN" sz="4400">
                <a:solidFill>
                  <a:srgbClr val="FFFFFF"/>
                </a:solidFill>
              </a:rPr>
              <a:t>Main features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97" name="Google Shape;197;p33"/>
          <p:cNvSpPr txBox="1"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  <a:prstGeom prst="rect">
            <a:avLst/>
          </a:prstGeom>
        </p:spPr>
        <p:txBody>
          <a:bodyPr spcFirstLastPara="1" vert="horz" lIns="91433" tIns="45700" rIns="91433" bIns="45700" rtlCol="0" anchor="ctr" anchorCtr="0">
            <a:normAutofit/>
          </a:bodyPr>
          <a:lstStyle/>
          <a:p>
            <a:pPr marL="389457" indent="-380990">
              <a:spcBef>
                <a:spcPts val="0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General:</a:t>
            </a:r>
            <a:endParaRPr lang="en-US" sz="1500"/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First package on python which provide full workflow from data import to alignment result 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Light memory usage make it possible to be run on personal laptops 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Remote process option</a:t>
            </a:r>
            <a:endParaRPr lang="en-US" sz="1500"/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Modularized setup – always possible for more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Open source – free to go!</a:t>
            </a:r>
          </a:p>
          <a:p>
            <a:pPr marL="389457" indent="-380990">
              <a:spcBef>
                <a:spcPts val="1067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Peak picking</a:t>
            </a:r>
            <a:endParaRPr lang="en-US" sz="1500"/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 err="1"/>
              <a:t>Pymzml</a:t>
            </a:r>
            <a:r>
              <a:rPr lang="en-US" altLang="zh-CN" sz="1500"/>
              <a:t> import enables faster speed</a:t>
            </a:r>
            <a:endParaRPr lang="en-US" sz="1500"/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Peak score to enhance data quality</a:t>
            </a:r>
          </a:p>
          <a:p>
            <a:pPr marL="335272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Alignment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Can do the alignment for 100+ files in ~10 min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Flexible settings for users</a:t>
            </a:r>
          </a:p>
          <a:p>
            <a:pPr marL="380979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500"/>
              <a:t>Data analysis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500"/>
              <a:t>Visualization result for assess the analysis quality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500"/>
              <a:t>Open end algorithm options to fit different needs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500"/>
              <a:t>Handy function to boost up efficiency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299B-B381-45E3-9FB9-848E85BA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5" y="499533"/>
            <a:ext cx="6562726" cy="1658198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Documentation &amp; Testing</a:t>
            </a:r>
            <a:endParaRPr lang="zh-CN" alt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5B15-8E73-42DD-BA36-BA2BDB02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557" y="2011680"/>
            <a:ext cx="6428994" cy="3766185"/>
          </a:xfrm>
        </p:spPr>
        <p:txBody>
          <a:bodyPr>
            <a:normAutofit/>
          </a:bodyPr>
          <a:lstStyle/>
          <a:p>
            <a:r>
              <a:rPr lang="en-US" altLang="zh-CN" dirty="0"/>
              <a:t>Major documentation is now in the README of the repo</a:t>
            </a:r>
          </a:p>
          <a:p>
            <a:r>
              <a:rPr lang="en-US" altLang="zh-CN" dirty="0">
                <a:hlinkClick r:id="rId2"/>
              </a:rPr>
              <a:t>https://github.com/XiminHu/mass-suite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Unittest</a:t>
            </a:r>
            <a:r>
              <a:rPr lang="en-US" altLang="zh-CN" dirty="0"/>
              <a:t> and Travis CI is incorporated to make sure the package pass through without hitch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B4410-7D07-462D-A6AF-2580177C3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32" b="1"/>
          <a:stretch/>
        </p:blipFill>
        <p:spPr>
          <a:xfrm>
            <a:off x="20" y="-6418"/>
            <a:ext cx="4077443" cy="686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2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DF13-7D96-4173-A9C6-F2BA24EF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Future development &amp; update</a:t>
            </a:r>
            <a:endParaRPr lang="en-US" altLang="zh-CN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E696C22E-7512-47A5-8AE5-BE813E1EA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5346601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9491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91230-252D-4F7D-8713-12DAC133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6000">
                <a:solidFill>
                  <a:srgbClr val="FFFFFF"/>
                </a:solidFill>
              </a:rPr>
              <a:t>Contact information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FC72345-C31D-4245-9B3F-A99714465861}"/>
              </a:ext>
            </a:extLst>
          </p:cNvPr>
          <p:cNvSpPr txBox="1"/>
          <p:nvPr/>
        </p:nvSpPr>
        <p:spPr>
          <a:xfrm>
            <a:off x="5288349" y="639764"/>
            <a:ext cx="6142032" cy="5492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This work is supported by Center of Urban Water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Github page: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https://github.com/XiminHu/mass-suite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	Ximin Hu: xhu66@uw.edu</a:t>
            </a:r>
          </a:p>
        </p:txBody>
      </p:sp>
    </p:spTree>
    <p:extLst>
      <p:ext uri="{BB962C8B-B14F-4D97-AF65-F5344CB8AC3E}">
        <p14:creationId xmlns:p14="http://schemas.microsoft.com/office/powerpoint/2010/main" val="3843951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Get to Know the Center for Urban Waters | Freshwater Initiative">
            <a:extLst>
              <a:ext uri="{FF2B5EF4-FFF2-40B4-BE49-F238E27FC236}">
                <a16:creationId xmlns:a16="http://schemas.microsoft.com/office/drawing/2014/main" id="{9A6F96CD-DAB3-4CAA-87B8-DC195CCD0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86" b="19419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14C2C-3C3C-4789-8141-910A2409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Acknowledgement: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A big shout to Professor Dave Beck, Professor Edward </a:t>
            </a:r>
            <a:r>
              <a:rPr lang="en-US" altLang="zh-CN" sz="1800" dirty="0" err="1"/>
              <a:t>Kolodziej</a:t>
            </a:r>
            <a:r>
              <a:rPr lang="en-US" altLang="zh-CN" sz="1800" dirty="0"/>
              <a:t>, Katherine Peter, and the Center of Urban Water for all their help during the development of this package.</a:t>
            </a:r>
            <a:endParaRPr lang="zh-CN" altLang="en-US" sz="1800" dirty="0"/>
          </a:p>
        </p:txBody>
      </p:sp>
      <p:pic>
        <p:nvPicPr>
          <p:cNvPr id="1032" name="Picture 8" descr="Center for Urban Waters - Tacoma WA">
            <a:extLst>
              <a:ext uri="{FF2B5EF4-FFF2-40B4-BE49-F238E27FC236}">
                <a16:creationId xmlns:a16="http://schemas.microsoft.com/office/drawing/2014/main" id="{526FE30F-B88A-4CF6-836B-AD0D43600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15" y="4294997"/>
            <a:ext cx="29337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33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05AE8-1521-4B36-975B-B8D41D3B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>
                <a:solidFill>
                  <a:schemeClr val="accent1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3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596D4-FECE-4E26-9D6E-5AC47021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>
                <a:solidFill>
                  <a:schemeClr val="accent1">
                    <a:lumMod val="75000"/>
                  </a:schemeClr>
                </a:solidFill>
              </a:rPr>
              <a:t>Thanks!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E1B76F-CE96-4C8D-BC0B-3F1E38211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en-US" altLang="zh-CN" sz="2000" dirty="0"/>
              <a:t>High Resolution Mass Spectrometry (HRMS)</a:t>
            </a:r>
          </a:p>
          <a:p>
            <a:pPr lvl="1"/>
            <a:r>
              <a:rPr lang="en-US" altLang="zh-CN" sz="2000" dirty="0"/>
              <a:t>Novel technology for water quality assessment</a:t>
            </a:r>
          </a:p>
          <a:p>
            <a:pPr lvl="1"/>
            <a:r>
              <a:rPr lang="en-US" altLang="zh-CN" sz="2000" dirty="0"/>
              <a:t>Data massive for interpretation and detailed analysis</a:t>
            </a:r>
          </a:p>
          <a:p>
            <a:pPr lvl="1"/>
            <a:r>
              <a:rPr lang="en-US" altLang="zh-CN" sz="2000" dirty="0"/>
              <a:t>Current software hard to meet every needs</a:t>
            </a:r>
          </a:p>
          <a:p>
            <a:r>
              <a:rPr lang="en-US" altLang="zh-CN" sz="2000" dirty="0"/>
              <a:t>Pollutant in water</a:t>
            </a:r>
          </a:p>
          <a:p>
            <a:pPr lvl="1"/>
            <a:r>
              <a:rPr lang="en-US" altLang="zh-CN" sz="2000" dirty="0"/>
              <a:t>Complicated and coming from different sources</a:t>
            </a:r>
          </a:p>
          <a:p>
            <a:pPr lvl="1"/>
            <a:r>
              <a:rPr lang="en-US" altLang="zh-CN" sz="2000" dirty="0"/>
              <a:t>Hard to identification and track</a:t>
            </a:r>
          </a:p>
          <a:p>
            <a:pPr lvl="1"/>
            <a:r>
              <a:rPr lang="en-US" altLang="zh-CN" sz="2000" dirty="0"/>
              <a:t>Current technologies are more concentrating on one/few chemical</a:t>
            </a:r>
          </a:p>
          <a:p>
            <a:r>
              <a:rPr lang="en-US" altLang="zh-CN" sz="2000" dirty="0"/>
              <a:t>What we need</a:t>
            </a:r>
          </a:p>
          <a:p>
            <a:pPr lvl="1"/>
            <a:r>
              <a:rPr lang="en-US" altLang="zh-CN" sz="2000" dirty="0"/>
              <a:t>Flexible software that can meet various need</a:t>
            </a:r>
          </a:p>
          <a:p>
            <a:pPr lvl="1"/>
            <a:r>
              <a:rPr lang="en-US" altLang="zh-CN" sz="2000" dirty="0"/>
              <a:t>Method to overview the sample rather than single compound</a:t>
            </a:r>
          </a:p>
          <a:p>
            <a:pPr lvl="1"/>
            <a:r>
              <a:rPr lang="en-US" altLang="zh-CN" sz="2000" dirty="0"/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171597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6398-0DFE-4B66-8FBE-E3E2689B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Project Overview</a:t>
            </a:r>
          </a:p>
        </p:txBody>
      </p:sp>
      <p:graphicFrame>
        <p:nvGraphicFramePr>
          <p:cNvPr id="13" name="TextBox 3">
            <a:extLst>
              <a:ext uri="{FF2B5EF4-FFF2-40B4-BE49-F238E27FC236}">
                <a16:creationId xmlns:a16="http://schemas.microsoft.com/office/drawing/2014/main" id="{662E153F-A395-4544-9EA0-E85C89A2F1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8403412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55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11480-DC07-4DA8-90BD-2BBECBB8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altLang="zh-CN" sz="4400">
                <a:solidFill>
                  <a:srgbClr val="FFFFFF"/>
                </a:solidFill>
              </a:rPr>
              <a:t>User case</a:t>
            </a:r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9684-6BF2-4ED6-A979-8CDD6D3D8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en-US" altLang="zh-CN" sz="2200"/>
              <a:t>Users: HRMS instrument users </a:t>
            </a:r>
          </a:p>
          <a:p>
            <a:r>
              <a:rPr lang="en-US" altLang="zh-CN" sz="2200"/>
              <a:t>Usage:</a:t>
            </a:r>
            <a:r>
              <a:rPr lang="zh-CN" altLang="en-US" sz="2200"/>
              <a:t> </a:t>
            </a:r>
            <a:endParaRPr lang="en-US" altLang="zh-CN" sz="2200"/>
          </a:p>
          <a:p>
            <a:pPr lvl="1"/>
            <a:r>
              <a:rPr lang="en-US" altLang="zh-CN" sz="2200"/>
              <a:t>Data</a:t>
            </a:r>
            <a:r>
              <a:rPr lang="zh-CN" altLang="en-US" sz="2200"/>
              <a:t> </a:t>
            </a:r>
            <a:r>
              <a:rPr lang="en-US" altLang="zh-CN" sz="2200"/>
              <a:t>import</a:t>
            </a:r>
          </a:p>
          <a:p>
            <a:pPr lvl="1"/>
            <a:r>
              <a:rPr lang="en-US" altLang="zh-CN" sz="2200"/>
              <a:t>Translation to readable format</a:t>
            </a:r>
          </a:p>
          <a:p>
            <a:pPr lvl="1"/>
            <a:r>
              <a:rPr lang="en-US" altLang="zh-CN" sz="2200"/>
              <a:t>Visualization</a:t>
            </a:r>
          </a:p>
          <a:p>
            <a:pPr lvl="1"/>
            <a:r>
              <a:rPr lang="en-US" altLang="zh-CN" sz="2200"/>
              <a:t>Find end member</a:t>
            </a:r>
          </a:p>
          <a:p>
            <a:pPr lvl="1"/>
            <a:r>
              <a:rPr lang="en-US" altLang="zh-CN" sz="2200"/>
              <a:t>Advanced analysis</a:t>
            </a:r>
          </a:p>
          <a:p>
            <a:r>
              <a:rPr lang="en-US" altLang="zh-CN" sz="2200"/>
              <a:t>Input data:</a:t>
            </a:r>
          </a:p>
          <a:p>
            <a:pPr lvl="1"/>
            <a:r>
              <a:rPr lang="en-US" altLang="zh-CN" sz="2200"/>
              <a:t>Converted HRMS data in .</a:t>
            </a:r>
            <a:r>
              <a:rPr lang="en-US" altLang="zh-CN" sz="2200" err="1"/>
              <a:t>mzml</a:t>
            </a:r>
            <a:r>
              <a:rPr lang="en-US" altLang="zh-CN" sz="2200"/>
              <a:t> format</a:t>
            </a:r>
          </a:p>
          <a:p>
            <a:r>
              <a:rPr lang="en-US" altLang="zh-CN" sz="2200"/>
              <a:t>Outputs:</a:t>
            </a:r>
          </a:p>
          <a:p>
            <a:pPr lvl="1"/>
            <a:r>
              <a:rPr lang="en-US" altLang="zh-CN" sz="2200"/>
              <a:t>Data report</a:t>
            </a:r>
          </a:p>
          <a:p>
            <a:pPr lvl="1"/>
            <a:r>
              <a:rPr lang="en-US" altLang="zh-CN" sz="2200"/>
              <a:t>Visualization plots</a:t>
            </a:r>
          </a:p>
          <a:p>
            <a:pPr lvl="1"/>
            <a:r>
              <a:rPr lang="en-US" altLang="zh-CN" sz="2200"/>
              <a:t>Data analysis results based on user settings</a:t>
            </a:r>
          </a:p>
          <a:p>
            <a:pPr lvl="1"/>
            <a:endParaRPr lang="en-US" altLang="zh-CN" sz="2200"/>
          </a:p>
          <a:p>
            <a:pPr lvl="1"/>
            <a:endParaRPr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118539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07CEFFDD-605F-41E2-8017-6484074C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8061245" y="2595231"/>
            <a:ext cx="3401568" cy="1920240"/>
          </a:xfrm>
          <a:prstGeom prst="rect">
            <a:avLst/>
          </a:prstGeom>
        </p:spPr>
        <p:txBody>
          <a:bodyPr spcFirstLastPara="1" vert="horz" lIns="91433" tIns="45700" rIns="91433" bIns="45700" rtlCol="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700"/>
            </a:pPr>
            <a:r>
              <a:rPr lang="en-US" altLang="zh-CN" sz="3400" dirty="0">
                <a:solidFill>
                  <a:srgbClr val="FFFFFF"/>
                </a:solidFill>
              </a:rPr>
              <a:t>Peak picking</a:t>
            </a:r>
            <a:br>
              <a:rPr lang="en-US" altLang="zh-CN" sz="3400" dirty="0">
                <a:solidFill>
                  <a:srgbClr val="FFFFFF"/>
                </a:solidFill>
              </a:rPr>
            </a:br>
            <a:r>
              <a:rPr lang="en-US" altLang="zh-CN" sz="3400" dirty="0">
                <a:solidFill>
                  <a:srgbClr val="FFFFFF"/>
                </a:solidFill>
              </a:rPr>
              <a:t>&amp;alignment</a:t>
            </a:r>
            <a:br>
              <a:rPr lang="en-US" altLang="zh-CN" sz="3400" dirty="0">
                <a:solidFill>
                  <a:srgbClr val="FFFFFF"/>
                </a:solidFill>
              </a:rPr>
            </a:br>
            <a:br>
              <a:rPr lang="en-US" altLang="zh-CN" sz="3400" dirty="0">
                <a:solidFill>
                  <a:srgbClr val="FFFFFF"/>
                </a:solidFill>
              </a:rPr>
            </a:br>
            <a:endParaRPr lang="en-US" sz="3400" dirty="0">
              <a:solidFill>
                <a:srgbClr val="FFFFFF"/>
              </a:solidFill>
            </a:endParaRPr>
          </a:p>
        </p:txBody>
      </p:sp>
      <p:grpSp>
        <p:nvGrpSpPr>
          <p:cNvPr id="151" name="Google Shape;151;p28"/>
          <p:cNvGrpSpPr/>
          <p:nvPr/>
        </p:nvGrpSpPr>
        <p:grpSpPr>
          <a:xfrm>
            <a:off x="633999" y="1058004"/>
            <a:ext cx="6278529" cy="4752253"/>
            <a:chOff x="0" y="151964"/>
            <a:chExt cx="6967728" cy="5273911"/>
          </a:xfrm>
        </p:grpSpPr>
        <p:sp>
          <p:nvSpPr>
            <p:cNvPr id="152" name="Google Shape;152;p28"/>
            <p:cNvSpPr/>
            <p:nvPr/>
          </p:nvSpPr>
          <p:spPr>
            <a:xfrm>
              <a:off x="0" y="402884"/>
              <a:ext cx="6967728" cy="13387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153;p28"/>
            <p:cNvSpPr txBox="1"/>
            <p:nvPr/>
          </p:nvSpPr>
          <p:spPr>
            <a:xfrm>
              <a:off x="0" y="402884"/>
              <a:ext cx="6967728" cy="133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767" tIns="354067" rIns="540767" bIns="120900" anchor="t" anchorCtr="0">
              <a:normAutofit/>
            </a:bodyPr>
            <a:lstStyle/>
            <a:p>
              <a:pPr marL="169329" lvl="1" indent="-177796">
                <a:lnSpc>
                  <a:spcPct val="90000"/>
                </a:lnSpc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Mainly based on pymzml package, which provided a high efficiency access to the raw data even during iterations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69329" lvl="1" indent="-177796">
                <a:lnSpc>
                  <a:spcPct val="90000"/>
                </a:lnSpc>
                <a:spcBef>
                  <a:spcPts val="267"/>
                </a:spcBef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Single file/batch files option available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348386" y="151964"/>
              <a:ext cx="4877409" cy="50184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155;p28"/>
            <p:cNvSpPr txBox="1"/>
            <p:nvPr/>
          </p:nvSpPr>
          <p:spPr>
            <a:xfrm>
              <a:off x="372884" y="176462"/>
              <a:ext cx="4828413" cy="452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367" tIns="0" rIns="184367" bIns="0" anchor="ctr" anchorCtr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  <a:buClr>
                  <a:schemeClr val="lt1"/>
                </a:buClr>
                <a:buSzPts val="1300"/>
              </a:pPr>
              <a:r>
                <a:rPr lang="en-US" altLang="zh-C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Mzml file import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0" y="2084355"/>
              <a:ext cx="6967728" cy="1071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157;p28"/>
            <p:cNvSpPr txBox="1"/>
            <p:nvPr/>
          </p:nvSpPr>
          <p:spPr>
            <a:xfrm>
              <a:off x="0" y="2084355"/>
              <a:ext cx="6967728" cy="107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767" tIns="354067" rIns="540767" bIns="120900" anchor="t" anchorCtr="0">
              <a:normAutofit/>
            </a:bodyPr>
            <a:lstStyle/>
            <a:p>
              <a:pPr marL="169329" lvl="1" indent="-177796">
                <a:lnSpc>
                  <a:spcPct val="90000"/>
                </a:lnSpc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MS1/MS2 scan selection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69329" lvl="1" indent="-177796">
                <a:lnSpc>
                  <a:spcPct val="90000"/>
                </a:lnSpc>
                <a:spcBef>
                  <a:spcPts val="267"/>
                </a:spcBef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Noise removal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348386" y="1833435"/>
              <a:ext cx="4877409" cy="50184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159;p28"/>
            <p:cNvSpPr txBox="1"/>
            <p:nvPr/>
          </p:nvSpPr>
          <p:spPr>
            <a:xfrm>
              <a:off x="372884" y="1857933"/>
              <a:ext cx="4828413" cy="452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367" tIns="0" rIns="184367" bIns="0" anchor="ctr" anchorCtr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  <a:buClr>
                  <a:schemeClr val="lt1"/>
                </a:buClr>
                <a:buSzPts val="1300"/>
              </a:pPr>
              <a:r>
                <a:rPr lang="en-US" altLang="zh-C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Raw data cleaning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0" y="3498075"/>
              <a:ext cx="6967728" cy="1927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161;p28"/>
            <p:cNvSpPr txBox="1"/>
            <p:nvPr/>
          </p:nvSpPr>
          <p:spPr>
            <a:xfrm>
              <a:off x="0" y="3498075"/>
              <a:ext cx="6967728" cy="19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767" tIns="354067" rIns="540767" bIns="120900" anchor="t" anchorCtr="0">
              <a:normAutofit/>
            </a:bodyPr>
            <a:lstStyle/>
            <a:p>
              <a:pPr marL="169329" lvl="1" indent="-177796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Mainly based on </a:t>
              </a:r>
              <a:r>
                <a:rPr lang="en-US" altLang="zh-CN" sz="160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peakUtils</a:t>
              </a: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package </a:t>
              </a:r>
            </a:p>
            <a:p>
              <a:pPr marL="169329" lvl="1" indent="-177796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Utilized random forest model to assess the peaks</a:t>
              </a:r>
            </a:p>
            <a:p>
              <a:pPr marL="169329" lvl="1" indent="-177796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Alignment of different data using user settings</a:t>
              </a:r>
            </a:p>
            <a:p>
              <a:pPr marL="169329" lvl="1" indent="-177796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348386" y="3247155"/>
              <a:ext cx="4877409" cy="50184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163;p28"/>
            <p:cNvSpPr txBox="1"/>
            <p:nvPr/>
          </p:nvSpPr>
          <p:spPr>
            <a:xfrm>
              <a:off x="372884" y="3271653"/>
              <a:ext cx="4828413" cy="452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367" tIns="0" rIns="184367" bIns="0" anchor="ctr" anchorCtr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  <a:buClr>
                  <a:schemeClr val="lt1"/>
                </a:buClr>
                <a:buSzPts val="1300"/>
              </a:pPr>
              <a:r>
                <a:rPr lang="en-US" altLang="zh-CN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Peak picking &amp; peak table export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  <a:prstGeom prst="rect">
            <a:avLst/>
          </a:prstGeom>
        </p:spPr>
        <p:txBody>
          <a:bodyPr spcFirstLastPara="1" vert="horz" lIns="121920" tIns="60960" rIns="121920" bIns="60960" rtlCol="0" anchor="b" anchorCtr="0">
            <a:normAutofit/>
          </a:bodyPr>
          <a:lstStyle/>
          <a:p>
            <a:pPr defTabSz="1219170">
              <a:buClr>
                <a:schemeClr val="dk1"/>
              </a:buClr>
              <a:buSzPts val="3300"/>
            </a:pPr>
            <a:r>
              <a:rPr lang="en-US" altLang="zh-CN" sz="5467" spc="-133"/>
              <a:t>Sample output</a:t>
            </a:r>
            <a:endParaRPr lang="en-US" sz="5467" spc="-133"/>
          </a:p>
        </p:txBody>
      </p:sp>
      <p:pic>
        <p:nvPicPr>
          <p:cNvPr id="172" name="Google Shape;172;p29"/>
          <p:cNvPicPr preferRelativeResize="0"/>
          <p:nvPr/>
        </p:nvPicPr>
        <p:blipFill rotWithShape="1">
          <a:blip r:embed="rId3"/>
          <a:stretch/>
        </p:blipFill>
        <p:spPr>
          <a:xfrm>
            <a:off x="2818302" y="3742944"/>
            <a:ext cx="3435968" cy="2202143"/>
          </a:xfrm>
          <a:prstGeom prst="rect">
            <a:avLst/>
          </a:prstGeom>
          <a:noFill/>
        </p:spPr>
      </p:pic>
      <p:pic>
        <p:nvPicPr>
          <p:cNvPr id="171" name="Google Shape;171;p2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096000" y="682132"/>
            <a:ext cx="6017969" cy="1775299"/>
          </a:xfrm>
          <a:prstGeom prst="rect">
            <a:avLst/>
          </a:prstGeom>
          <a:noFill/>
        </p:spPr>
      </p:pic>
      <p:pic>
        <p:nvPicPr>
          <p:cNvPr id="10" name="Google Shape;191;p32">
            <a:extLst>
              <a:ext uri="{FF2B5EF4-FFF2-40B4-BE49-F238E27FC236}">
                <a16:creationId xmlns:a16="http://schemas.microsoft.com/office/drawing/2014/main" id="{344EE50E-928E-4F32-97C0-AACA95F377C3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776365" y="3277521"/>
            <a:ext cx="5081078" cy="2667566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C4370E-B784-46C7-B4C8-31A214169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8302" y="385807"/>
            <a:ext cx="3104271" cy="31113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07CEFFDD-605F-41E2-8017-6484074C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CC0152-B5A5-42BC-A461-1A1C5BAD4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1137" y="3399462"/>
            <a:ext cx="5104855" cy="345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5B831-6491-4048-8EB6-ABEEB16A5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3" y="2419773"/>
            <a:ext cx="4030825" cy="33580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FFFF"/>
                </a:solidFill>
              </a:rPr>
              <a:t>Data analysis based on machine learning algorithms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FFFF"/>
                </a:solidFill>
              </a:rPr>
              <a:t>Feature clustering based on scikit-learn algorithms or hypothesis testing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FFFF"/>
                </a:solidFill>
              </a:rPr>
              <a:t>Advanced modeling on dilution series samples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FFFF"/>
                </a:solidFill>
              </a:rPr>
              <a:t>Preliminary source tracking tool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074D88-4E1B-4496-AC08-C5775CB6D0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71" r="2510"/>
          <a:stretch/>
        </p:blipFill>
        <p:spPr>
          <a:xfrm>
            <a:off x="0" y="0"/>
            <a:ext cx="4105469" cy="345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8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C42C2A5-CE16-45B4-B629-A16C178F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zh-CN"/>
              <a:t>Modeling options for user</a:t>
            </a:r>
            <a:endParaRPr lang="zh-CN" alt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0DC826-8B49-44F1-A857-1AE28846A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309135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72830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Microsoft Office PowerPoint</Application>
  <PresentationFormat>Widescreen</PresentationFormat>
  <Paragraphs>122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等线</vt:lpstr>
      <vt:lpstr>Arial</vt:lpstr>
      <vt:lpstr>Calibri Light</vt:lpstr>
      <vt:lpstr>Wingdings</vt:lpstr>
      <vt:lpstr>Metropolitan</vt:lpstr>
      <vt:lpstr>Mass-suite</vt:lpstr>
      <vt:lpstr>Background</vt:lpstr>
      <vt:lpstr>PowerPoint Presentation</vt:lpstr>
      <vt:lpstr>Project Overview</vt:lpstr>
      <vt:lpstr>User case</vt:lpstr>
      <vt:lpstr>Peak picking &amp;alignment  </vt:lpstr>
      <vt:lpstr>Sample output</vt:lpstr>
      <vt:lpstr>PowerPoint Presentation</vt:lpstr>
      <vt:lpstr>Modeling options for user</vt:lpstr>
      <vt:lpstr>Modeling output</vt:lpstr>
      <vt:lpstr>Quick source ID based on Venn diagram idea</vt:lpstr>
      <vt:lpstr>PowerPoint Presentation</vt:lpstr>
      <vt:lpstr>PowerPoint Presentation</vt:lpstr>
      <vt:lpstr>Why mass-suite</vt:lpstr>
      <vt:lpstr>Main features</vt:lpstr>
      <vt:lpstr>Documentation &amp; Testing</vt:lpstr>
      <vt:lpstr>Future development &amp; update</vt:lpstr>
      <vt:lpstr>Contact information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Mass-suite</dc:title>
  <dc:creator>Ximin Hu</dc:creator>
  <cp:lastModifiedBy>Ximin Hu</cp:lastModifiedBy>
  <cp:revision>1</cp:revision>
  <dcterms:created xsi:type="dcterms:W3CDTF">2020-06-23T19:37:47Z</dcterms:created>
  <dcterms:modified xsi:type="dcterms:W3CDTF">2020-06-23T19:37:49Z</dcterms:modified>
</cp:coreProperties>
</file>