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32918400" cy="21945600"/>
  <p:notesSz cx="6858000" cy="9144000"/>
  <p:embeddedFontLst>
    <p:embeddedFont>
      <p:font typeface="Old Standard TT" panose="02010600030101010101" charset="0"/>
      <p:regular r:id="rId5"/>
      <p:bold r:id="rId6"/>
      <p: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p:scale>
          <a:sx n="33" d="100"/>
          <a:sy n="33" d="100"/>
        </p:scale>
        <p:origin x="1446" y="174"/>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D4115-1CBF-4A4D-B035-2F79BEDF6FA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F34BE3BB-A63F-461C-93A4-C18CAD99FF4C}">
      <dgm:prSet phldrT="[Text]"/>
      <dgm:spPr/>
      <dgm:t>
        <a:bodyPr/>
        <a:lstStyle/>
        <a:p>
          <a:r>
            <a:rPr lang="en-US" altLang="zh-CN" dirty="0"/>
            <a:t>Peak picking &amp; alignment</a:t>
          </a:r>
          <a:endParaRPr lang="zh-CN" altLang="en-US" dirty="0"/>
        </a:p>
      </dgm:t>
    </dgm:pt>
    <dgm:pt modelId="{327300BB-0068-4708-9281-6560021C40A2}" type="parTrans" cxnId="{2A149372-2F8B-4F8B-B404-2B1E6D514EF2}">
      <dgm:prSet/>
      <dgm:spPr/>
      <dgm:t>
        <a:bodyPr/>
        <a:lstStyle/>
        <a:p>
          <a:endParaRPr lang="zh-CN" altLang="en-US"/>
        </a:p>
      </dgm:t>
    </dgm:pt>
    <dgm:pt modelId="{C84A697E-0350-4BC4-97D0-51E3C54EBD8A}" type="sibTrans" cxnId="{2A149372-2F8B-4F8B-B404-2B1E6D514EF2}">
      <dgm:prSet/>
      <dgm:spPr/>
      <dgm:t>
        <a:bodyPr/>
        <a:lstStyle/>
        <a:p>
          <a:endParaRPr lang="zh-CN" altLang="en-US"/>
        </a:p>
      </dgm:t>
    </dgm:pt>
    <dgm:pt modelId="{9E1F2767-234E-4A9B-9923-0B54F8CA5B80}">
      <dgm:prSet phldrT="[Text]"/>
      <dgm:spPr/>
      <dgm:t>
        <a:bodyPr/>
        <a:lstStyle/>
        <a:p>
          <a:r>
            <a:rPr lang="en-US" altLang="zh-CN" dirty="0"/>
            <a:t>Import data from .</a:t>
          </a:r>
          <a:r>
            <a:rPr lang="en-US" altLang="zh-CN" dirty="0" err="1"/>
            <a:t>mzml</a:t>
          </a:r>
          <a:r>
            <a:rPr lang="en-US" altLang="zh-CN" dirty="0"/>
            <a:t> file</a:t>
          </a:r>
          <a:endParaRPr lang="zh-CN" altLang="en-US" dirty="0"/>
        </a:p>
      </dgm:t>
    </dgm:pt>
    <dgm:pt modelId="{EA80DE3B-BFCD-4C61-B2E2-FC17CF6DB57B}" type="parTrans" cxnId="{344B1384-2FD4-4509-9924-898BAE4E4964}">
      <dgm:prSet/>
      <dgm:spPr/>
      <dgm:t>
        <a:bodyPr/>
        <a:lstStyle/>
        <a:p>
          <a:endParaRPr lang="zh-CN" altLang="en-US"/>
        </a:p>
      </dgm:t>
    </dgm:pt>
    <dgm:pt modelId="{B6AB27E0-4064-43EA-8176-27124B20250E}" type="sibTrans" cxnId="{344B1384-2FD4-4509-9924-898BAE4E4964}">
      <dgm:prSet/>
      <dgm:spPr/>
      <dgm:t>
        <a:bodyPr/>
        <a:lstStyle/>
        <a:p>
          <a:endParaRPr lang="zh-CN" altLang="en-US"/>
        </a:p>
      </dgm:t>
    </dgm:pt>
    <dgm:pt modelId="{C874BA1E-EAD2-4EAF-95CB-D4FD43256171}">
      <dgm:prSet phldrT="[Text]"/>
      <dgm:spPr/>
      <dgm:t>
        <a:bodyPr/>
        <a:lstStyle/>
        <a:p>
          <a:r>
            <a:rPr lang="en-US" altLang="zh-CN" dirty="0"/>
            <a:t>HRMS data analysis – clustering &amp;modeling</a:t>
          </a:r>
          <a:endParaRPr lang="zh-CN" altLang="en-US" dirty="0"/>
        </a:p>
      </dgm:t>
    </dgm:pt>
    <dgm:pt modelId="{EAE9392E-5A67-4D62-9360-AA502207D1F3}" type="parTrans" cxnId="{3BC62E53-83A0-4A39-A37E-BE76E1FBDEB1}">
      <dgm:prSet/>
      <dgm:spPr/>
      <dgm:t>
        <a:bodyPr/>
        <a:lstStyle/>
        <a:p>
          <a:endParaRPr lang="zh-CN" altLang="en-US"/>
        </a:p>
      </dgm:t>
    </dgm:pt>
    <dgm:pt modelId="{704233AB-5BC9-4441-B058-DA925EBD5A30}" type="sibTrans" cxnId="{3BC62E53-83A0-4A39-A37E-BE76E1FBDEB1}">
      <dgm:prSet/>
      <dgm:spPr/>
      <dgm:t>
        <a:bodyPr/>
        <a:lstStyle/>
        <a:p>
          <a:endParaRPr lang="zh-CN" altLang="en-US"/>
        </a:p>
      </dgm:t>
    </dgm:pt>
    <dgm:pt modelId="{464FACF1-DEB2-463D-BFEE-382A56450EDB}">
      <dgm:prSet phldrT="[Text]"/>
      <dgm:spPr/>
      <dgm:t>
        <a:bodyPr/>
        <a:lstStyle/>
        <a:p>
          <a:r>
            <a:rPr lang="en-US" altLang="zh-CN" dirty="0"/>
            <a:t>Clustering of different chemical features based on machine learning algorithms</a:t>
          </a:r>
          <a:endParaRPr lang="zh-CN" altLang="en-US" dirty="0"/>
        </a:p>
      </dgm:t>
    </dgm:pt>
    <dgm:pt modelId="{9A22D341-54EF-4D3B-97DC-046D92C4ABD7}" type="parTrans" cxnId="{FFE24B62-FADB-4027-B824-8D3E53FDB76D}">
      <dgm:prSet/>
      <dgm:spPr/>
      <dgm:t>
        <a:bodyPr/>
        <a:lstStyle/>
        <a:p>
          <a:endParaRPr lang="zh-CN" altLang="en-US"/>
        </a:p>
      </dgm:t>
    </dgm:pt>
    <dgm:pt modelId="{2D443DBA-5052-44E7-BA57-0A420CAC9F43}" type="sibTrans" cxnId="{FFE24B62-FADB-4027-B824-8D3E53FDB76D}">
      <dgm:prSet/>
      <dgm:spPr/>
      <dgm:t>
        <a:bodyPr/>
        <a:lstStyle/>
        <a:p>
          <a:endParaRPr lang="zh-CN" altLang="en-US"/>
        </a:p>
      </dgm:t>
    </dgm:pt>
    <dgm:pt modelId="{0B6DDC59-ABD6-432C-9F9A-ED5DD613A998}">
      <dgm:prSet phldrT="[Text]"/>
      <dgm:spPr/>
      <dgm:t>
        <a:bodyPr/>
        <a:lstStyle/>
        <a:p>
          <a:r>
            <a:rPr lang="en-US" altLang="zh-CN" dirty="0"/>
            <a:t>Visualization &amp; database searching</a:t>
          </a:r>
          <a:endParaRPr lang="zh-CN" altLang="en-US" dirty="0"/>
        </a:p>
      </dgm:t>
    </dgm:pt>
    <dgm:pt modelId="{638BA488-7857-4464-A5C0-53F2044169AF}" type="parTrans" cxnId="{8348A601-4C3C-463F-99B5-0EA0C8528B56}">
      <dgm:prSet/>
      <dgm:spPr/>
      <dgm:t>
        <a:bodyPr/>
        <a:lstStyle/>
        <a:p>
          <a:endParaRPr lang="zh-CN" altLang="en-US"/>
        </a:p>
      </dgm:t>
    </dgm:pt>
    <dgm:pt modelId="{43EAE7F2-A9F5-4E1A-B407-EB7B3031580B}" type="sibTrans" cxnId="{8348A601-4C3C-463F-99B5-0EA0C8528B56}">
      <dgm:prSet/>
      <dgm:spPr/>
      <dgm:t>
        <a:bodyPr/>
        <a:lstStyle/>
        <a:p>
          <a:endParaRPr lang="zh-CN" altLang="en-US"/>
        </a:p>
      </dgm:t>
    </dgm:pt>
    <dgm:pt modelId="{56FDE740-39C8-4E4C-9CC8-9219B9C173A5}">
      <dgm:prSet phldrT="[Text]"/>
      <dgm:spPr/>
      <dgm:t>
        <a:bodyPr/>
        <a:lstStyle/>
        <a:p>
          <a:r>
            <a:rPr lang="en-US" altLang="zh-CN" dirty="0"/>
            <a:t>Detect and integrate peaks, assessing by trained model</a:t>
          </a:r>
          <a:endParaRPr lang="zh-CN" altLang="en-US" dirty="0"/>
        </a:p>
      </dgm:t>
    </dgm:pt>
    <dgm:pt modelId="{CB739B32-84AE-47F3-A3BE-484182EDFC5C}" type="parTrans" cxnId="{27666E98-CD91-4B41-8657-12A20CE00FC6}">
      <dgm:prSet/>
      <dgm:spPr/>
      <dgm:t>
        <a:bodyPr/>
        <a:lstStyle/>
        <a:p>
          <a:endParaRPr lang="zh-CN" altLang="en-US"/>
        </a:p>
      </dgm:t>
    </dgm:pt>
    <dgm:pt modelId="{760A9D42-4FD9-4A24-80AC-364B96B08EB2}" type="sibTrans" cxnId="{27666E98-CD91-4B41-8657-12A20CE00FC6}">
      <dgm:prSet/>
      <dgm:spPr/>
      <dgm:t>
        <a:bodyPr/>
        <a:lstStyle/>
        <a:p>
          <a:endParaRPr lang="zh-CN" altLang="en-US"/>
        </a:p>
      </dgm:t>
    </dgm:pt>
    <dgm:pt modelId="{27643B6E-19B5-4D9D-BC54-B883374048F6}">
      <dgm:prSet phldrT="[Text]"/>
      <dgm:spPr/>
      <dgm:t>
        <a:bodyPr/>
        <a:lstStyle/>
        <a:p>
          <a:r>
            <a:rPr lang="en-US" altLang="zh-CN" dirty="0"/>
            <a:t>Alignment across different samples</a:t>
          </a:r>
          <a:endParaRPr lang="zh-CN" altLang="en-US" dirty="0"/>
        </a:p>
      </dgm:t>
    </dgm:pt>
    <dgm:pt modelId="{65E86393-507D-4BE2-913A-5B4D24DCED74}" type="parTrans" cxnId="{AE44998A-1B06-43BE-BA68-907289A2EAA5}">
      <dgm:prSet/>
      <dgm:spPr/>
      <dgm:t>
        <a:bodyPr/>
        <a:lstStyle/>
        <a:p>
          <a:endParaRPr lang="zh-CN" altLang="en-US"/>
        </a:p>
      </dgm:t>
    </dgm:pt>
    <dgm:pt modelId="{39A7B624-3B22-42BB-8D9C-A190669E5325}" type="sibTrans" cxnId="{AE44998A-1B06-43BE-BA68-907289A2EAA5}">
      <dgm:prSet/>
      <dgm:spPr/>
      <dgm:t>
        <a:bodyPr/>
        <a:lstStyle/>
        <a:p>
          <a:endParaRPr lang="zh-CN" altLang="en-US"/>
        </a:p>
      </dgm:t>
    </dgm:pt>
    <dgm:pt modelId="{7A3E2BCC-7F48-48BD-BEA2-EABADCDA75AD}">
      <dgm:prSet phldrT="[Text]"/>
      <dgm:spPr/>
      <dgm:t>
        <a:bodyPr/>
        <a:lstStyle/>
        <a:p>
          <a:r>
            <a:rPr lang="en-US" altLang="zh-CN" dirty="0"/>
            <a:t>Noise removal, cluster labeling</a:t>
          </a:r>
          <a:endParaRPr lang="zh-CN" altLang="en-US" dirty="0"/>
        </a:p>
      </dgm:t>
    </dgm:pt>
    <dgm:pt modelId="{23689304-B168-423F-8BE9-EAB9548E3717}" type="parTrans" cxnId="{EF1C913C-528D-449E-9629-F90BDE5E04FE}">
      <dgm:prSet/>
      <dgm:spPr/>
      <dgm:t>
        <a:bodyPr/>
        <a:lstStyle/>
        <a:p>
          <a:endParaRPr lang="zh-CN" altLang="en-US"/>
        </a:p>
      </dgm:t>
    </dgm:pt>
    <dgm:pt modelId="{49342182-6AB4-4552-BCFC-E679C30E806A}" type="sibTrans" cxnId="{EF1C913C-528D-449E-9629-F90BDE5E04FE}">
      <dgm:prSet/>
      <dgm:spPr/>
      <dgm:t>
        <a:bodyPr/>
        <a:lstStyle/>
        <a:p>
          <a:endParaRPr lang="zh-CN" altLang="en-US"/>
        </a:p>
      </dgm:t>
    </dgm:pt>
    <dgm:pt modelId="{5E60006A-18B4-4329-B378-4C36C13BB07B}">
      <dgm:prSet phldrT="[Text]"/>
      <dgm:spPr/>
      <dgm:t>
        <a:bodyPr/>
        <a:lstStyle/>
        <a:p>
          <a:r>
            <a:rPr lang="en-US" altLang="zh-CN" dirty="0"/>
            <a:t>Modeling &amp; prediction based on dilution series samples</a:t>
          </a:r>
          <a:endParaRPr lang="zh-CN" altLang="en-US" dirty="0"/>
        </a:p>
      </dgm:t>
    </dgm:pt>
    <dgm:pt modelId="{C7B154C3-EE23-4F30-A513-A02AF3A53693}" type="parTrans" cxnId="{9B5A2856-E9DF-4B0D-B7D6-316C31DA5A1E}">
      <dgm:prSet/>
      <dgm:spPr/>
      <dgm:t>
        <a:bodyPr/>
        <a:lstStyle/>
        <a:p>
          <a:endParaRPr lang="zh-CN" altLang="en-US"/>
        </a:p>
      </dgm:t>
    </dgm:pt>
    <dgm:pt modelId="{FF54D2AC-7E6E-4BA6-BE09-22FC36F46DD2}" type="sibTrans" cxnId="{9B5A2856-E9DF-4B0D-B7D6-316C31DA5A1E}">
      <dgm:prSet/>
      <dgm:spPr/>
      <dgm:t>
        <a:bodyPr/>
        <a:lstStyle/>
        <a:p>
          <a:endParaRPr lang="zh-CN" altLang="en-US"/>
        </a:p>
      </dgm:t>
    </dgm:pt>
    <dgm:pt modelId="{2480B818-4240-49DA-B15A-87B16C294497}">
      <dgm:prSet phldrT="[Text]"/>
      <dgm:spPr/>
      <dgm:t>
        <a:bodyPr/>
        <a:lstStyle/>
        <a:p>
          <a:r>
            <a:rPr lang="en-US" altLang="zh-CN" dirty="0"/>
            <a:t>Quick source tracking tool</a:t>
          </a:r>
          <a:endParaRPr lang="zh-CN" altLang="en-US" dirty="0"/>
        </a:p>
      </dgm:t>
    </dgm:pt>
    <dgm:pt modelId="{5446C783-DA8D-48AE-A106-B68592630D0B}" type="parTrans" cxnId="{9CA6AFD9-E8C2-463D-8B91-3B4E7CE9EB8C}">
      <dgm:prSet/>
      <dgm:spPr/>
      <dgm:t>
        <a:bodyPr/>
        <a:lstStyle/>
        <a:p>
          <a:endParaRPr lang="zh-CN" altLang="en-US"/>
        </a:p>
      </dgm:t>
    </dgm:pt>
    <dgm:pt modelId="{66045D6A-B113-4A80-B251-49994C6013B5}" type="sibTrans" cxnId="{9CA6AFD9-E8C2-463D-8B91-3B4E7CE9EB8C}">
      <dgm:prSet/>
      <dgm:spPr/>
      <dgm:t>
        <a:bodyPr/>
        <a:lstStyle/>
        <a:p>
          <a:endParaRPr lang="zh-CN" altLang="en-US"/>
        </a:p>
      </dgm:t>
    </dgm:pt>
    <dgm:pt modelId="{B49D7AC0-0A55-4E40-980D-2A2FCEE7B7EA}">
      <dgm:prSet phldrT="[Text]"/>
      <dgm:spPr/>
      <dgm:t>
        <a:bodyPr/>
        <a:lstStyle/>
        <a:p>
          <a:r>
            <a:rPr lang="en-US" altLang="zh-CN" dirty="0"/>
            <a:t>Basic plots for HRMS data</a:t>
          </a:r>
          <a:endParaRPr lang="zh-CN" altLang="en-US" dirty="0"/>
        </a:p>
      </dgm:t>
    </dgm:pt>
    <dgm:pt modelId="{53DD319E-F845-4C4C-A4C3-D637B11272EE}" type="parTrans" cxnId="{FAC8A2AC-5471-4337-948B-57F0067E004E}">
      <dgm:prSet/>
      <dgm:spPr/>
      <dgm:t>
        <a:bodyPr/>
        <a:lstStyle/>
        <a:p>
          <a:endParaRPr lang="zh-CN" altLang="en-US"/>
        </a:p>
      </dgm:t>
    </dgm:pt>
    <dgm:pt modelId="{A34AB19F-1E2A-4B60-AFFB-1C3A3C7F448F}" type="sibTrans" cxnId="{FAC8A2AC-5471-4337-948B-57F0067E004E}">
      <dgm:prSet/>
      <dgm:spPr/>
      <dgm:t>
        <a:bodyPr/>
        <a:lstStyle/>
        <a:p>
          <a:endParaRPr lang="zh-CN" altLang="en-US"/>
        </a:p>
      </dgm:t>
    </dgm:pt>
    <dgm:pt modelId="{8E56C901-D70A-4D7E-BE66-15C4A505FF0E}">
      <dgm:prSet phldrT="[Text]"/>
      <dgm:spPr/>
      <dgm:t>
        <a:bodyPr/>
        <a:lstStyle/>
        <a:p>
          <a:r>
            <a:rPr lang="en-US" altLang="zh-CN" dirty="0"/>
            <a:t>Interactive plot upon user selection</a:t>
          </a:r>
          <a:endParaRPr lang="zh-CN" altLang="en-US" dirty="0"/>
        </a:p>
      </dgm:t>
    </dgm:pt>
    <dgm:pt modelId="{4ED93176-08C0-40C7-B25C-2EE21FF3AAF1}" type="parTrans" cxnId="{5DAEA2A8-CC62-41BD-9B85-57DE7E36E6D4}">
      <dgm:prSet/>
      <dgm:spPr/>
      <dgm:t>
        <a:bodyPr/>
        <a:lstStyle/>
        <a:p>
          <a:endParaRPr lang="zh-CN" altLang="en-US"/>
        </a:p>
      </dgm:t>
    </dgm:pt>
    <dgm:pt modelId="{7CCD8748-2BAB-42AC-95B5-DD32CDF6D8DF}" type="sibTrans" cxnId="{5DAEA2A8-CC62-41BD-9B85-57DE7E36E6D4}">
      <dgm:prSet/>
      <dgm:spPr/>
      <dgm:t>
        <a:bodyPr/>
        <a:lstStyle/>
        <a:p>
          <a:endParaRPr lang="zh-CN" altLang="en-US"/>
        </a:p>
      </dgm:t>
    </dgm:pt>
    <dgm:pt modelId="{15C84A9C-AA06-4A48-8330-8F61DB37EA20}">
      <dgm:prSet phldrT="[Text]"/>
      <dgm:spPr/>
      <dgm:t>
        <a:bodyPr/>
        <a:lstStyle/>
        <a:p>
          <a:r>
            <a:rPr lang="en-US" altLang="zh-CN" dirty="0"/>
            <a:t>Online database search for advanced analysis</a:t>
          </a:r>
          <a:endParaRPr lang="zh-CN" altLang="en-US" dirty="0"/>
        </a:p>
      </dgm:t>
    </dgm:pt>
    <dgm:pt modelId="{CE1C7E20-1976-4FDB-9EF4-708A17A68295}" type="parTrans" cxnId="{B9AB01D3-D318-497B-BC9B-63870EF839B4}">
      <dgm:prSet/>
      <dgm:spPr/>
      <dgm:t>
        <a:bodyPr/>
        <a:lstStyle/>
        <a:p>
          <a:endParaRPr lang="zh-CN" altLang="en-US"/>
        </a:p>
      </dgm:t>
    </dgm:pt>
    <dgm:pt modelId="{F1FB4A95-2884-4BD2-B4ED-58DF5BF11753}" type="sibTrans" cxnId="{B9AB01D3-D318-497B-BC9B-63870EF839B4}">
      <dgm:prSet/>
      <dgm:spPr/>
      <dgm:t>
        <a:bodyPr/>
        <a:lstStyle/>
        <a:p>
          <a:endParaRPr lang="zh-CN" altLang="en-US"/>
        </a:p>
      </dgm:t>
    </dgm:pt>
    <dgm:pt modelId="{FC9941A5-D98A-49FE-9474-90FC5138A46E}" type="pres">
      <dgm:prSet presAssocID="{913D4115-1CBF-4A4D-B035-2F79BEDF6FA3}" presName="linear" presStyleCnt="0">
        <dgm:presLayoutVars>
          <dgm:animLvl val="lvl"/>
          <dgm:resizeHandles val="exact"/>
        </dgm:presLayoutVars>
      </dgm:prSet>
      <dgm:spPr/>
    </dgm:pt>
    <dgm:pt modelId="{D8C579B7-212B-4189-B65B-F7C7B98F4581}" type="pres">
      <dgm:prSet presAssocID="{F34BE3BB-A63F-461C-93A4-C18CAD99FF4C}" presName="parentText" presStyleLbl="node1" presStyleIdx="0" presStyleCnt="3">
        <dgm:presLayoutVars>
          <dgm:chMax val="0"/>
          <dgm:bulletEnabled val="1"/>
        </dgm:presLayoutVars>
      </dgm:prSet>
      <dgm:spPr/>
    </dgm:pt>
    <dgm:pt modelId="{721F2A30-F70B-4A12-8F1D-83DCD6E63122}" type="pres">
      <dgm:prSet presAssocID="{F34BE3BB-A63F-461C-93A4-C18CAD99FF4C}" presName="childText" presStyleLbl="revTx" presStyleIdx="0" presStyleCnt="3">
        <dgm:presLayoutVars>
          <dgm:bulletEnabled val="1"/>
        </dgm:presLayoutVars>
      </dgm:prSet>
      <dgm:spPr/>
    </dgm:pt>
    <dgm:pt modelId="{CB4F0FFF-9907-4E14-9E68-142DA98AC1C3}" type="pres">
      <dgm:prSet presAssocID="{C874BA1E-EAD2-4EAF-95CB-D4FD43256171}" presName="parentText" presStyleLbl="node1" presStyleIdx="1" presStyleCnt="3">
        <dgm:presLayoutVars>
          <dgm:chMax val="0"/>
          <dgm:bulletEnabled val="1"/>
        </dgm:presLayoutVars>
      </dgm:prSet>
      <dgm:spPr/>
    </dgm:pt>
    <dgm:pt modelId="{4592F7BE-4F99-410D-A17B-ABF905BDC7A6}" type="pres">
      <dgm:prSet presAssocID="{C874BA1E-EAD2-4EAF-95CB-D4FD43256171}" presName="childText" presStyleLbl="revTx" presStyleIdx="1" presStyleCnt="3">
        <dgm:presLayoutVars>
          <dgm:bulletEnabled val="1"/>
        </dgm:presLayoutVars>
      </dgm:prSet>
      <dgm:spPr/>
    </dgm:pt>
    <dgm:pt modelId="{53455EB7-2B2F-4BFF-B42F-7FC7AC45FB50}" type="pres">
      <dgm:prSet presAssocID="{0B6DDC59-ABD6-432C-9F9A-ED5DD613A998}" presName="parentText" presStyleLbl="node1" presStyleIdx="2" presStyleCnt="3">
        <dgm:presLayoutVars>
          <dgm:chMax val="0"/>
          <dgm:bulletEnabled val="1"/>
        </dgm:presLayoutVars>
      </dgm:prSet>
      <dgm:spPr/>
    </dgm:pt>
    <dgm:pt modelId="{E3E30049-A251-45C9-AE2F-4FA2D126F56F}" type="pres">
      <dgm:prSet presAssocID="{0B6DDC59-ABD6-432C-9F9A-ED5DD613A998}" presName="childText" presStyleLbl="revTx" presStyleIdx="2" presStyleCnt="3">
        <dgm:presLayoutVars>
          <dgm:bulletEnabled val="1"/>
        </dgm:presLayoutVars>
      </dgm:prSet>
      <dgm:spPr/>
    </dgm:pt>
  </dgm:ptLst>
  <dgm:cxnLst>
    <dgm:cxn modelId="{8348A601-4C3C-463F-99B5-0EA0C8528B56}" srcId="{913D4115-1CBF-4A4D-B035-2F79BEDF6FA3}" destId="{0B6DDC59-ABD6-432C-9F9A-ED5DD613A998}" srcOrd="2" destOrd="0" parTransId="{638BA488-7857-4464-A5C0-53F2044169AF}" sibTransId="{43EAE7F2-A9F5-4E1A-B407-EB7B3031580B}"/>
    <dgm:cxn modelId="{7D14A412-C815-44F8-9CDB-7161396F9C8C}" type="presOf" srcId="{8E56C901-D70A-4D7E-BE66-15C4A505FF0E}" destId="{E3E30049-A251-45C9-AE2F-4FA2D126F56F}" srcOrd="0" destOrd="1" presId="urn:microsoft.com/office/officeart/2005/8/layout/vList2"/>
    <dgm:cxn modelId="{0E254A33-016A-4BF5-B72D-F6316F308F8A}" type="presOf" srcId="{56FDE740-39C8-4E4C-9CC8-9219B9C173A5}" destId="{721F2A30-F70B-4A12-8F1D-83DCD6E63122}" srcOrd="0" destOrd="1" presId="urn:microsoft.com/office/officeart/2005/8/layout/vList2"/>
    <dgm:cxn modelId="{42770F37-BEAE-46C6-8664-AF84FD8B765E}" type="presOf" srcId="{C874BA1E-EAD2-4EAF-95CB-D4FD43256171}" destId="{CB4F0FFF-9907-4E14-9E68-142DA98AC1C3}" srcOrd="0" destOrd="0" presId="urn:microsoft.com/office/officeart/2005/8/layout/vList2"/>
    <dgm:cxn modelId="{041BA13A-8973-4C9D-8C6A-74658DBF3E7B}" type="presOf" srcId="{0B6DDC59-ABD6-432C-9F9A-ED5DD613A998}" destId="{53455EB7-2B2F-4BFF-B42F-7FC7AC45FB50}" srcOrd="0" destOrd="0" presId="urn:microsoft.com/office/officeart/2005/8/layout/vList2"/>
    <dgm:cxn modelId="{EF1C913C-528D-449E-9629-F90BDE5E04FE}" srcId="{C874BA1E-EAD2-4EAF-95CB-D4FD43256171}" destId="{7A3E2BCC-7F48-48BD-BEA2-EABADCDA75AD}" srcOrd="1" destOrd="0" parTransId="{23689304-B168-423F-8BE9-EAB9548E3717}" sibTransId="{49342182-6AB4-4552-BCFC-E679C30E806A}"/>
    <dgm:cxn modelId="{E3A41A3F-2B87-46A8-A454-8473BC480FEA}" type="presOf" srcId="{2480B818-4240-49DA-B15A-87B16C294497}" destId="{4592F7BE-4F99-410D-A17B-ABF905BDC7A6}" srcOrd="0" destOrd="3" presId="urn:microsoft.com/office/officeart/2005/8/layout/vList2"/>
    <dgm:cxn modelId="{5341585D-B663-4F26-A734-A7A791B35BE9}" type="presOf" srcId="{5E60006A-18B4-4329-B378-4C36C13BB07B}" destId="{4592F7BE-4F99-410D-A17B-ABF905BDC7A6}" srcOrd="0" destOrd="2" presId="urn:microsoft.com/office/officeart/2005/8/layout/vList2"/>
    <dgm:cxn modelId="{FFE24B62-FADB-4027-B824-8D3E53FDB76D}" srcId="{C874BA1E-EAD2-4EAF-95CB-D4FD43256171}" destId="{464FACF1-DEB2-463D-BFEE-382A56450EDB}" srcOrd="0" destOrd="0" parTransId="{9A22D341-54EF-4D3B-97DC-046D92C4ABD7}" sibTransId="{2D443DBA-5052-44E7-BA57-0A420CAC9F43}"/>
    <dgm:cxn modelId="{C54ABD43-625F-497E-BA66-DAD42357D9A4}" type="presOf" srcId="{913D4115-1CBF-4A4D-B035-2F79BEDF6FA3}" destId="{FC9941A5-D98A-49FE-9474-90FC5138A46E}" srcOrd="0" destOrd="0" presId="urn:microsoft.com/office/officeart/2005/8/layout/vList2"/>
    <dgm:cxn modelId="{36FD3A6D-6F9B-442F-8317-524786B0271D}" type="presOf" srcId="{464FACF1-DEB2-463D-BFEE-382A56450EDB}" destId="{4592F7BE-4F99-410D-A17B-ABF905BDC7A6}" srcOrd="0" destOrd="0" presId="urn:microsoft.com/office/officeart/2005/8/layout/vList2"/>
    <dgm:cxn modelId="{2A149372-2F8B-4F8B-B404-2B1E6D514EF2}" srcId="{913D4115-1CBF-4A4D-B035-2F79BEDF6FA3}" destId="{F34BE3BB-A63F-461C-93A4-C18CAD99FF4C}" srcOrd="0" destOrd="0" parTransId="{327300BB-0068-4708-9281-6560021C40A2}" sibTransId="{C84A697E-0350-4BC4-97D0-51E3C54EBD8A}"/>
    <dgm:cxn modelId="{3BC62E53-83A0-4A39-A37E-BE76E1FBDEB1}" srcId="{913D4115-1CBF-4A4D-B035-2F79BEDF6FA3}" destId="{C874BA1E-EAD2-4EAF-95CB-D4FD43256171}" srcOrd="1" destOrd="0" parTransId="{EAE9392E-5A67-4D62-9360-AA502207D1F3}" sibTransId="{704233AB-5BC9-4441-B058-DA925EBD5A30}"/>
    <dgm:cxn modelId="{9B5A2856-E9DF-4B0D-B7D6-316C31DA5A1E}" srcId="{C874BA1E-EAD2-4EAF-95CB-D4FD43256171}" destId="{5E60006A-18B4-4329-B378-4C36C13BB07B}" srcOrd="2" destOrd="0" parTransId="{C7B154C3-EE23-4F30-A513-A02AF3A53693}" sibTransId="{FF54D2AC-7E6E-4BA6-BE09-22FC36F46DD2}"/>
    <dgm:cxn modelId="{344B1384-2FD4-4509-9924-898BAE4E4964}" srcId="{F34BE3BB-A63F-461C-93A4-C18CAD99FF4C}" destId="{9E1F2767-234E-4A9B-9923-0B54F8CA5B80}" srcOrd="0" destOrd="0" parTransId="{EA80DE3B-BFCD-4C61-B2E2-FC17CF6DB57B}" sibTransId="{B6AB27E0-4064-43EA-8176-27124B20250E}"/>
    <dgm:cxn modelId="{AE44998A-1B06-43BE-BA68-907289A2EAA5}" srcId="{F34BE3BB-A63F-461C-93A4-C18CAD99FF4C}" destId="{27643B6E-19B5-4D9D-BC54-B883374048F6}" srcOrd="2" destOrd="0" parTransId="{65E86393-507D-4BE2-913A-5B4D24DCED74}" sibTransId="{39A7B624-3B22-42BB-8D9C-A190669E5325}"/>
    <dgm:cxn modelId="{8EDAED97-CB07-4242-AEF7-F77F10C77D4E}" type="presOf" srcId="{9E1F2767-234E-4A9B-9923-0B54F8CA5B80}" destId="{721F2A30-F70B-4A12-8F1D-83DCD6E63122}" srcOrd="0" destOrd="0" presId="urn:microsoft.com/office/officeart/2005/8/layout/vList2"/>
    <dgm:cxn modelId="{27666E98-CD91-4B41-8657-12A20CE00FC6}" srcId="{F34BE3BB-A63F-461C-93A4-C18CAD99FF4C}" destId="{56FDE740-39C8-4E4C-9CC8-9219B9C173A5}" srcOrd="1" destOrd="0" parTransId="{CB739B32-84AE-47F3-A3BE-484182EDFC5C}" sibTransId="{760A9D42-4FD9-4A24-80AC-364B96B08EB2}"/>
    <dgm:cxn modelId="{F77689A4-B0BC-4CF5-8E40-0B89363EF72E}" type="presOf" srcId="{15C84A9C-AA06-4A48-8330-8F61DB37EA20}" destId="{E3E30049-A251-45C9-AE2F-4FA2D126F56F}" srcOrd="0" destOrd="2" presId="urn:microsoft.com/office/officeart/2005/8/layout/vList2"/>
    <dgm:cxn modelId="{5DAEA2A8-CC62-41BD-9B85-57DE7E36E6D4}" srcId="{0B6DDC59-ABD6-432C-9F9A-ED5DD613A998}" destId="{8E56C901-D70A-4D7E-BE66-15C4A505FF0E}" srcOrd="1" destOrd="0" parTransId="{4ED93176-08C0-40C7-B25C-2EE21FF3AAF1}" sibTransId="{7CCD8748-2BAB-42AC-95B5-DD32CDF6D8DF}"/>
    <dgm:cxn modelId="{FAC8A2AC-5471-4337-948B-57F0067E004E}" srcId="{0B6DDC59-ABD6-432C-9F9A-ED5DD613A998}" destId="{B49D7AC0-0A55-4E40-980D-2A2FCEE7B7EA}" srcOrd="0" destOrd="0" parTransId="{53DD319E-F845-4C4C-A4C3-D637B11272EE}" sibTransId="{A34AB19F-1E2A-4B60-AFFB-1C3A3C7F448F}"/>
    <dgm:cxn modelId="{4EA453D1-F066-4BB9-ABAF-23500BE214C9}" type="presOf" srcId="{7A3E2BCC-7F48-48BD-BEA2-EABADCDA75AD}" destId="{4592F7BE-4F99-410D-A17B-ABF905BDC7A6}" srcOrd="0" destOrd="1" presId="urn:microsoft.com/office/officeart/2005/8/layout/vList2"/>
    <dgm:cxn modelId="{B9AB01D3-D318-497B-BC9B-63870EF839B4}" srcId="{0B6DDC59-ABD6-432C-9F9A-ED5DD613A998}" destId="{15C84A9C-AA06-4A48-8330-8F61DB37EA20}" srcOrd="2" destOrd="0" parTransId="{CE1C7E20-1976-4FDB-9EF4-708A17A68295}" sibTransId="{F1FB4A95-2884-4BD2-B4ED-58DF5BF11753}"/>
    <dgm:cxn modelId="{9CA6AFD9-E8C2-463D-8B91-3B4E7CE9EB8C}" srcId="{C874BA1E-EAD2-4EAF-95CB-D4FD43256171}" destId="{2480B818-4240-49DA-B15A-87B16C294497}" srcOrd="3" destOrd="0" parTransId="{5446C783-DA8D-48AE-A106-B68592630D0B}" sibTransId="{66045D6A-B113-4A80-B251-49994C6013B5}"/>
    <dgm:cxn modelId="{22595CF2-61A7-4491-BCE8-736A1B31B6A9}" type="presOf" srcId="{27643B6E-19B5-4D9D-BC54-B883374048F6}" destId="{721F2A30-F70B-4A12-8F1D-83DCD6E63122}" srcOrd="0" destOrd="2" presId="urn:microsoft.com/office/officeart/2005/8/layout/vList2"/>
    <dgm:cxn modelId="{8E3CE3F2-59B7-4D67-B3B5-EAAE76CC7602}" type="presOf" srcId="{B49D7AC0-0A55-4E40-980D-2A2FCEE7B7EA}" destId="{E3E30049-A251-45C9-AE2F-4FA2D126F56F}" srcOrd="0" destOrd="0" presId="urn:microsoft.com/office/officeart/2005/8/layout/vList2"/>
    <dgm:cxn modelId="{1F4600F9-95C3-4962-A9DA-E263BE54590C}" type="presOf" srcId="{F34BE3BB-A63F-461C-93A4-C18CAD99FF4C}" destId="{D8C579B7-212B-4189-B65B-F7C7B98F4581}" srcOrd="0" destOrd="0" presId="urn:microsoft.com/office/officeart/2005/8/layout/vList2"/>
    <dgm:cxn modelId="{98CD121E-7A4C-4CE0-9DD8-86E01FE21125}" type="presParOf" srcId="{FC9941A5-D98A-49FE-9474-90FC5138A46E}" destId="{D8C579B7-212B-4189-B65B-F7C7B98F4581}" srcOrd="0" destOrd="0" presId="urn:microsoft.com/office/officeart/2005/8/layout/vList2"/>
    <dgm:cxn modelId="{42028E9A-D4C6-4C2D-8FB1-66DC4A741CC8}" type="presParOf" srcId="{FC9941A5-D98A-49FE-9474-90FC5138A46E}" destId="{721F2A30-F70B-4A12-8F1D-83DCD6E63122}" srcOrd="1" destOrd="0" presId="urn:microsoft.com/office/officeart/2005/8/layout/vList2"/>
    <dgm:cxn modelId="{C2120EF3-AC01-4964-BB35-7B73A899A789}" type="presParOf" srcId="{FC9941A5-D98A-49FE-9474-90FC5138A46E}" destId="{CB4F0FFF-9907-4E14-9E68-142DA98AC1C3}" srcOrd="2" destOrd="0" presId="urn:microsoft.com/office/officeart/2005/8/layout/vList2"/>
    <dgm:cxn modelId="{515F2448-65C5-4C0F-AE1D-C95ECEC46290}" type="presParOf" srcId="{FC9941A5-D98A-49FE-9474-90FC5138A46E}" destId="{4592F7BE-4F99-410D-A17B-ABF905BDC7A6}" srcOrd="3" destOrd="0" presId="urn:microsoft.com/office/officeart/2005/8/layout/vList2"/>
    <dgm:cxn modelId="{FC2D80A0-191B-45F6-97CA-98D28C4046F2}" type="presParOf" srcId="{FC9941A5-D98A-49FE-9474-90FC5138A46E}" destId="{53455EB7-2B2F-4BFF-B42F-7FC7AC45FB50}" srcOrd="4" destOrd="0" presId="urn:microsoft.com/office/officeart/2005/8/layout/vList2"/>
    <dgm:cxn modelId="{2A2EDB6E-BAEF-429E-A52B-5A4BA95EB06F}" type="presParOf" srcId="{FC9941A5-D98A-49FE-9474-90FC5138A46E}" destId="{E3E30049-A251-45C9-AE2F-4FA2D126F56F}" srcOrd="5"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79B7-212B-4189-B65B-F7C7B98F4581}">
      <dsp:nvSpPr>
        <dsp:cNvPr id="0" name=""/>
        <dsp:cNvSpPr/>
      </dsp:nvSpPr>
      <dsp:spPr>
        <a:xfrm>
          <a:off x="0" y="51871"/>
          <a:ext cx="9624955" cy="70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CN" sz="3000" kern="1200" dirty="0"/>
            <a:t>Peak picking &amp; alignment</a:t>
          </a:r>
          <a:endParaRPr lang="zh-CN" altLang="en-US" sz="3000" kern="1200" dirty="0"/>
        </a:p>
      </dsp:txBody>
      <dsp:txXfrm>
        <a:off x="34269" y="86140"/>
        <a:ext cx="9556417" cy="633462"/>
      </dsp:txXfrm>
    </dsp:sp>
    <dsp:sp modelId="{721F2A30-F70B-4A12-8F1D-83DCD6E63122}">
      <dsp:nvSpPr>
        <dsp:cNvPr id="0" name=""/>
        <dsp:cNvSpPr/>
      </dsp:nvSpPr>
      <dsp:spPr>
        <a:xfrm>
          <a:off x="0" y="753871"/>
          <a:ext cx="9624955"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a:t>Import data from .</a:t>
          </a:r>
          <a:r>
            <a:rPr lang="en-US" altLang="zh-CN" sz="2300" kern="1200" dirty="0" err="1"/>
            <a:t>mzml</a:t>
          </a:r>
          <a:r>
            <a:rPr lang="en-US" altLang="zh-CN" sz="2300" kern="1200" dirty="0"/>
            <a:t> file</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Detect and integrate peaks, assessing by trained model</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Alignment across different samples</a:t>
          </a:r>
          <a:endParaRPr lang="zh-CN" altLang="en-US" sz="2300" kern="1200" dirty="0"/>
        </a:p>
      </dsp:txBody>
      <dsp:txXfrm>
        <a:off x="0" y="753871"/>
        <a:ext cx="9624955" cy="1117800"/>
      </dsp:txXfrm>
    </dsp:sp>
    <dsp:sp modelId="{CB4F0FFF-9907-4E14-9E68-142DA98AC1C3}">
      <dsp:nvSpPr>
        <dsp:cNvPr id="0" name=""/>
        <dsp:cNvSpPr/>
      </dsp:nvSpPr>
      <dsp:spPr>
        <a:xfrm>
          <a:off x="0" y="1871671"/>
          <a:ext cx="9624955" cy="70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CN" sz="3000" kern="1200" dirty="0"/>
            <a:t>HRMS data analysis – clustering &amp;modeling</a:t>
          </a:r>
          <a:endParaRPr lang="zh-CN" altLang="en-US" sz="3000" kern="1200" dirty="0"/>
        </a:p>
      </dsp:txBody>
      <dsp:txXfrm>
        <a:off x="34269" y="1905940"/>
        <a:ext cx="9556417" cy="633462"/>
      </dsp:txXfrm>
    </dsp:sp>
    <dsp:sp modelId="{4592F7BE-4F99-410D-A17B-ABF905BDC7A6}">
      <dsp:nvSpPr>
        <dsp:cNvPr id="0" name=""/>
        <dsp:cNvSpPr/>
      </dsp:nvSpPr>
      <dsp:spPr>
        <a:xfrm>
          <a:off x="0" y="2573671"/>
          <a:ext cx="9624955" cy="1800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a:t>Clustering of different chemical features based on machine learning algorithms</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Noise removal, cluster labeling</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Modeling &amp; prediction based on dilution series samples</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Quick source tracking tool</a:t>
          </a:r>
          <a:endParaRPr lang="zh-CN" altLang="en-US" sz="2300" kern="1200" dirty="0"/>
        </a:p>
      </dsp:txBody>
      <dsp:txXfrm>
        <a:off x="0" y="2573671"/>
        <a:ext cx="9624955" cy="1800900"/>
      </dsp:txXfrm>
    </dsp:sp>
    <dsp:sp modelId="{53455EB7-2B2F-4BFF-B42F-7FC7AC45FB50}">
      <dsp:nvSpPr>
        <dsp:cNvPr id="0" name=""/>
        <dsp:cNvSpPr/>
      </dsp:nvSpPr>
      <dsp:spPr>
        <a:xfrm>
          <a:off x="0" y="4374571"/>
          <a:ext cx="9624955" cy="70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CN" sz="3000" kern="1200" dirty="0"/>
            <a:t>Visualization &amp; database searching</a:t>
          </a:r>
          <a:endParaRPr lang="zh-CN" altLang="en-US" sz="3000" kern="1200" dirty="0"/>
        </a:p>
      </dsp:txBody>
      <dsp:txXfrm>
        <a:off x="34269" y="4408840"/>
        <a:ext cx="9556417" cy="633462"/>
      </dsp:txXfrm>
    </dsp:sp>
    <dsp:sp modelId="{E3E30049-A251-45C9-AE2F-4FA2D126F56F}">
      <dsp:nvSpPr>
        <dsp:cNvPr id="0" name=""/>
        <dsp:cNvSpPr/>
      </dsp:nvSpPr>
      <dsp:spPr>
        <a:xfrm>
          <a:off x="0" y="5076571"/>
          <a:ext cx="9624955"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CN" sz="2300" kern="1200" dirty="0"/>
            <a:t>Basic plots for HRMS data</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Interactive plot upon user selection</a:t>
          </a:r>
          <a:endParaRPr lang="zh-CN" altLang="en-US" sz="2300" kern="1200" dirty="0"/>
        </a:p>
        <a:p>
          <a:pPr marL="228600" lvl="1" indent="-228600" algn="l" defTabSz="1022350">
            <a:lnSpc>
              <a:spcPct val="90000"/>
            </a:lnSpc>
            <a:spcBef>
              <a:spcPct val="0"/>
            </a:spcBef>
            <a:spcAft>
              <a:spcPct val="20000"/>
            </a:spcAft>
            <a:buChar char="•"/>
          </a:pPr>
          <a:r>
            <a:rPr lang="en-US" altLang="zh-CN" sz="2300" kern="1200" dirty="0"/>
            <a:t>Online database search for advanced analysis</a:t>
          </a:r>
          <a:endParaRPr lang="zh-CN" altLang="en-US" sz="2300" kern="1200" dirty="0"/>
        </a:p>
      </dsp:txBody>
      <dsp:txXfrm>
        <a:off x="0" y="5076571"/>
        <a:ext cx="9624955" cy="1117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61"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857561"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aca63cff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aca63c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427"/>
            <a:ext cx="32918400" cy="73035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310963" y="15349333"/>
            <a:ext cx="14058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14900"/>
              <a:buNone/>
              <a:defRPr sz="14900">
                <a:solidFill>
                  <a:schemeClr val="accent1"/>
                </a:solidFill>
              </a:defRPr>
            </a:lvl1pPr>
            <a:lvl2pPr lvl="1" rtl="0">
              <a:spcBef>
                <a:spcPts val="0"/>
              </a:spcBef>
              <a:spcAft>
                <a:spcPts val="0"/>
              </a:spcAft>
              <a:buClr>
                <a:schemeClr val="accent1"/>
              </a:buClr>
              <a:buSzPts val="14900"/>
              <a:buNone/>
              <a:defRPr sz="14900">
                <a:solidFill>
                  <a:schemeClr val="accent1"/>
                </a:solidFill>
              </a:defRPr>
            </a:lvl2pPr>
            <a:lvl3pPr lvl="2" rtl="0">
              <a:spcBef>
                <a:spcPts val="0"/>
              </a:spcBef>
              <a:spcAft>
                <a:spcPts val="0"/>
              </a:spcAft>
              <a:buClr>
                <a:schemeClr val="accent1"/>
              </a:buClr>
              <a:buSzPts val="14900"/>
              <a:buNone/>
              <a:defRPr sz="14900">
                <a:solidFill>
                  <a:schemeClr val="accent1"/>
                </a:solidFill>
              </a:defRPr>
            </a:lvl3pPr>
            <a:lvl4pPr lvl="3" rtl="0">
              <a:spcBef>
                <a:spcPts val="0"/>
              </a:spcBef>
              <a:spcAft>
                <a:spcPts val="0"/>
              </a:spcAft>
              <a:buClr>
                <a:schemeClr val="accent1"/>
              </a:buClr>
              <a:buSzPts val="14900"/>
              <a:buNone/>
              <a:defRPr sz="14900">
                <a:solidFill>
                  <a:schemeClr val="accent1"/>
                </a:solidFill>
              </a:defRPr>
            </a:lvl4pPr>
            <a:lvl5pPr lvl="4" rtl="0">
              <a:spcBef>
                <a:spcPts val="0"/>
              </a:spcBef>
              <a:spcAft>
                <a:spcPts val="0"/>
              </a:spcAft>
              <a:buClr>
                <a:schemeClr val="accent1"/>
              </a:buClr>
              <a:buSzPts val="14900"/>
              <a:buNone/>
              <a:defRPr sz="14900">
                <a:solidFill>
                  <a:schemeClr val="accent1"/>
                </a:solidFill>
              </a:defRPr>
            </a:lvl5pPr>
            <a:lvl6pPr lvl="5" rtl="0">
              <a:spcBef>
                <a:spcPts val="0"/>
              </a:spcBef>
              <a:spcAft>
                <a:spcPts val="0"/>
              </a:spcAft>
              <a:buClr>
                <a:schemeClr val="accent1"/>
              </a:buClr>
              <a:buSzPts val="14900"/>
              <a:buNone/>
              <a:defRPr sz="14900">
                <a:solidFill>
                  <a:schemeClr val="accent1"/>
                </a:solidFill>
              </a:defRPr>
            </a:lvl6pPr>
            <a:lvl7pPr lvl="6" rtl="0">
              <a:spcBef>
                <a:spcPts val="0"/>
              </a:spcBef>
              <a:spcAft>
                <a:spcPts val="0"/>
              </a:spcAft>
              <a:buClr>
                <a:schemeClr val="accent1"/>
              </a:buClr>
              <a:buSzPts val="14900"/>
              <a:buNone/>
              <a:defRPr sz="14900">
                <a:solidFill>
                  <a:schemeClr val="accent1"/>
                </a:solidFill>
              </a:defRPr>
            </a:lvl7pPr>
            <a:lvl8pPr lvl="7" rtl="0">
              <a:spcBef>
                <a:spcPts val="0"/>
              </a:spcBef>
              <a:spcAft>
                <a:spcPts val="0"/>
              </a:spcAft>
              <a:buClr>
                <a:schemeClr val="accent1"/>
              </a:buClr>
              <a:buSzPts val="14900"/>
              <a:buNone/>
              <a:defRPr sz="14900">
                <a:solidFill>
                  <a:schemeClr val="accent1"/>
                </a:solidFill>
              </a:defRPr>
            </a:lvl8pPr>
            <a:lvl9pPr lvl="8" rtl="0">
              <a:spcBef>
                <a:spcPts val="0"/>
              </a:spcBef>
              <a:spcAft>
                <a:spcPts val="0"/>
              </a:spcAft>
              <a:buClr>
                <a:schemeClr val="accent1"/>
              </a:buClr>
              <a:buSzPts val="14900"/>
              <a:buNone/>
              <a:defRPr sz="14900">
                <a:solidFill>
                  <a:schemeClr val="accent1"/>
                </a:solidFill>
              </a:defRPr>
            </a:lvl9pPr>
          </a:lstStyle>
          <a:p>
            <a:endParaRPr/>
          </a:p>
        </p:txBody>
      </p:sp>
      <p:sp>
        <p:nvSpPr>
          <p:cNvPr id="13" name="Google Shape;13;p2"/>
          <p:cNvSpPr txBox="1">
            <a:spLocks noGrp="1"/>
          </p:cNvSpPr>
          <p:nvPr>
            <p:ph type="subTitle" idx="1"/>
          </p:nvPr>
        </p:nvSpPr>
        <p:spPr>
          <a:xfrm>
            <a:off x="1845720" y="16386727"/>
            <a:ext cx="29226600" cy="3360300"/>
          </a:xfrm>
          <a:prstGeom prst="rect">
            <a:avLst/>
          </a:prstGeom>
        </p:spPr>
        <p:txBody>
          <a:bodyPr spcFirstLastPara="1" wrap="square" lIns="324600" tIns="324600" rIns="324600" bIns="324600" anchor="t" anchorCtr="0">
            <a:noAutofit/>
          </a:bodyPr>
          <a:lstStyle>
            <a:lvl1pPr lvl="0" rtl="0">
              <a:lnSpc>
                <a:spcPct val="100000"/>
              </a:lnSpc>
              <a:spcBef>
                <a:spcPts val="0"/>
              </a:spcBef>
              <a:spcAft>
                <a:spcPts val="0"/>
              </a:spcAft>
              <a:buClr>
                <a:schemeClr val="accent2"/>
              </a:buClr>
              <a:buSzPts val="8500"/>
              <a:buNone/>
              <a:defRPr sz="8500">
                <a:solidFill>
                  <a:schemeClr val="accent2"/>
                </a:solidFill>
              </a:defRPr>
            </a:lvl1pPr>
            <a:lvl2pPr lvl="1" rtl="0">
              <a:lnSpc>
                <a:spcPct val="100000"/>
              </a:lnSpc>
              <a:spcBef>
                <a:spcPts val="0"/>
              </a:spcBef>
              <a:spcAft>
                <a:spcPts val="0"/>
              </a:spcAft>
              <a:buClr>
                <a:schemeClr val="accent2"/>
              </a:buClr>
              <a:buSzPts val="8500"/>
              <a:buNone/>
              <a:defRPr sz="8500">
                <a:solidFill>
                  <a:schemeClr val="accent2"/>
                </a:solidFill>
              </a:defRPr>
            </a:lvl2pPr>
            <a:lvl3pPr lvl="2" rtl="0">
              <a:lnSpc>
                <a:spcPct val="100000"/>
              </a:lnSpc>
              <a:spcBef>
                <a:spcPts val="0"/>
              </a:spcBef>
              <a:spcAft>
                <a:spcPts val="0"/>
              </a:spcAft>
              <a:buClr>
                <a:schemeClr val="accent2"/>
              </a:buClr>
              <a:buSzPts val="8500"/>
              <a:buNone/>
              <a:defRPr sz="8500">
                <a:solidFill>
                  <a:schemeClr val="accent2"/>
                </a:solidFill>
              </a:defRPr>
            </a:lvl3pPr>
            <a:lvl4pPr lvl="3" rtl="0">
              <a:lnSpc>
                <a:spcPct val="100000"/>
              </a:lnSpc>
              <a:spcBef>
                <a:spcPts val="0"/>
              </a:spcBef>
              <a:spcAft>
                <a:spcPts val="0"/>
              </a:spcAft>
              <a:buClr>
                <a:schemeClr val="accent2"/>
              </a:buClr>
              <a:buSzPts val="8500"/>
              <a:buNone/>
              <a:defRPr sz="8500">
                <a:solidFill>
                  <a:schemeClr val="accent2"/>
                </a:solidFill>
              </a:defRPr>
            </a:lvl4pPr>
            <a:lvl5pPr lvl="4" rtl="0">
              <a:lnSpc>
                <a:spcPct val="100000"/>
              </a:lnSpc>
              <a:spcBef>
                <a:spcPts val="0"/>
              </a:spcBef>
              <a:spcAft>
                <a:spcPts val="0"/>
              </a:spcAft>
              <a:buClr>
                <a:schemeClr val="accent2"/>
              </a:buClr>
              <a:buSzPts val="8500"/>
              <a:buNone/>
              <a:defRPr sz="8500">
                <a:solidFill>
                  <a:schemeClr val="accent2"/>
                </a:solidFill>
              </a:defRPr>
            </a:lvl5pPr>
            <a:lvl6pPr lvl="5" rtl="0">
              <a:lnSpc>
                <a:spcPct val="100000"/>
              </a:lnSpc>
              <a:spcBef>
                <a:spcPts val="0"/>
              </a:spcBef>
              <a:spcAft>
                <a:spcPts val="0"/>
              </a:spcAft>
              <a:buClr>
                <a:schemeClr val="accent2"/>
              </a:buClr>
              <a:buSzPts val="8500"/>
              <a:buNone/>
              <a:defRPr sz="8500">
                <a:solidFill>
                  <a:schemeClr val="accent2"/>
                </a:solidFill>
              </a:defRPr>
            </a:lvl6pPr>
            <a:lvl7pPr lvl="6" rtl="0">
              <a:lnSpc>
                <a:spcPct val="100000"/>
              </a:lnSpc>
              <a:spcBef>
                <a:spcPts val="0"/>
              </a:spcBef>
              <a:spcAft>
                <a:spcPts val="0"/>
              </a:spcAft>
              <a:buClr>
                <a:schemeClr val="accent2"/>
              </a:buClr>
              <a:buSzPts val="8500"/>
              <a:buNone/>
              <a:defRPr sz="8500">
                <a:solidFill>
                  <a:schemeClr val="accent2"/>
                </a:solidFill>
              </a:defRPr>
            </a:lvl7pPr>
            <a:lvl8pPr lvl="7" rtl="0">
              <a:lnSpc>
                <a:spcPct val="100000"/>
              </a:lnSpc>
              <a:spcBef>
                <a:spcPts val="0"/>
              </a:spcBef>
              <a:spcAft>
                <a:spcPts val="0"/>
              </a:spcAft>
              <a:buClr>
                <a:schemeClr val="accent2"/>
              </a:buClr>
              <a:buSzPts val="8500"/>
              <a:buNone/>
              <a:defRPr sz="8500">
                <a:solidFill>
                  <a:schemeClr val="accent2"/>
                </a:solidFill>
              </a:defRPr>
            </a:lvl8pPr>
            <a:lvl9pPr lvl="8" rtl="0">
              <a:lnSpc>
                <a:spcPct val="100000"/>
              </a:lnSpc>
              <a:spcBef>
                <a:spcPts val="0"/>
              </a:spcBef>
              <a:spcAft>
                <a:spcPts val="0"/>
              </a:spcAft>
              <a:buClr>
                <a:schemeClr val="accent2"/>
              </a:buClr>
              <a:buSzPts val="8500"/>
              <a:buNone/>
              <a:defRPr sz="8500">
                <a:solidFill>
                  <a:schemeClr val="accent2"/>
                </a:solidFill>
              </a:defRPr>
            </a:lvl9pPr>
          </a:lstStyle>
          <a:p>
            <a:endParaRPr/>
          </a:p>
        </p:txBody>
      </p:sp>
      <p:sp>
        <p:nvSpPr>
          <p:cNvPr id="14" name="Google Shape;14;p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122120" y="4435840"/>
            <a:ext cx="30673500" cy="8987100"/>
          </a:xfrm>
          <a:prstGeom prst="rect">
            <a:avLst/>
          </a:prstGeom>
        </p:spPr>
        <p:txBody>
          <a:bodyPr spcFirstLastPara="1" wrap="square" lIns="324600" tIns="324600" rIns="324600" bIns="324600" anchor="b" anchorCtr="0">
            <a:noAutofit/>
          </a:bodyPr>
          <a:lstStyle>
            <a:lvl1pPr lvl="0" algn="ctr" rtl="0">
              <a:spcBef>
                <a:spcPts val="0"/>
              </a:spcBef>
              <a:spcAft>
                <a:spcPts val="0"/>
              </a:spcAft>
              <a:buSzPts val="49700"/>
              <a:buNone/>
              <a:defRPr sz="49700" b="1"/>
            </a:lvl1pPr>
            <a:lvl2pPr lvl="1" algn="ctr" rtl="0">
              <a:spcBef>
                <a:spcPts val="0"/>
              </a:spcBef>
              <a:spcAft>
                <a:spcPts val="0"/>
              </a:spcAft>
              <a:buSzPts val="49700"/>
              <a:buNone/>
              <a:defRPr sz="49700" b="1"/>
            </a:lvl2pPr>
            <a:lvl3pPr lvl="2" algn="ctr" rtl="0">
              <a:spcBef>
                <a:spcPts val="0"/>
              </a:spcBef>
              <a:spcAft>
                <a:spcPts val="0"/>
              </a:spcAft>
              <a:buSzPts val="49700"/>
              <a:buNone/>
              <a:defRPr sz="49700" b="1"/>
            </a:lvl3pPr>
            <a:lvl4pPr lvl="3" algn="ctr" rtl="0">
              <a:spcBef>
                <a:spcPts val="0"/>
              </a:spcBef>
              <a:spcAft>
                <a:spcPts val="0"/>
              </a:spcAft>
              <a:buSzPts val="49700"/>
              <a:buNone/>
              <a:defRPr sz="49700" b="1"/>
            </a:lvl4pPr>
            <a:lvl5pPr lvl="4" algn="ctr" rtl="0">
              <a:spcBef>
                <a:spcPts val="0"/>
              </a:spcBef>
              <a:spcAft>
                <a:spcPts val="0"/>
              </a:spcAft>
              <a:buSzPts val="49700"/>
              <a:buNone/>
              <a:defRPr sz="49700" b="1"/>
            </a:lvl5pPr>
            <a:lvl6pPr lvl="5" algn="ctr" rtl="0">
              <a:spcBef>
                <a:spcPts val="0"/>
              </a:spcBef>
              <a:spcAft>
                <a:spcPts val="0"/>
              </a:spcAft>
              <a:buSzPts val="49700"/>
              <a:buNone/>
              <a:defRPr sz="49700" b="1"/>
            </a:lvl6pPr>
            <a:lvl7pPr lvl="6" algn="ctr" rtl="0">
              <a:spcBef>
                <a:spcPts val="0"/>
              </a:spcBef>
              <a:spcAft>
                <a:spcPts val="0"/>
              </a:spcAft>
              <a:buSzPts val="49700"/>
              <a:buNone/>
              <a:defRPr sz="49700" b="1"/>
            </a:lvl7pPr>
            <a:lvl8pPr lvl="7" algn="ctr" rtl="0">
              <a:spcBef>
                <a:spcPts val="0"/>
              </a:spcBef>
              <a:spcAft>
                <a:spcPts val="0"/>
              </a:spcAft>
              <a:buSzPts val="49700"/>
              <a:buNone/>
              <a:defRPr sz="49700" b="1"/>
            </a:lvl8pPr>
            <a:lvl9pPr lvl="8" algn="ctr" rtl="0">
              <a:spcBef>
                <a:spcPts val="0"/>
              </a:spcBef>
              <a:spcAft>
                <a:spcPts val="0"/>
              </a:spcAft>
              <a:buSzPts val="49700"/>
              <a:buNone/>
              <a:defRPr sz="49700" b="1"/>
            </a:lvl9pPr>
          </a:lstStyle>
          <a:p>
            <a:r>
              <a:t>xx%</a:t>
            </a:r>
          </a:p>
        </p:txBody>
      </p:sp>
      <p:sp>
        <p:nvSpPr>
          <p:cNvPr id="51" name="Google Shape;51;p11"/>
          <p:cNvSpPr txBox="1">
            <a:spLocks noGrp="1"/>
          </p:cNvSpPr>
          <p:nvPr>
            <p:ph type="body" idx="1"/>
          </p:nvPr>
        </p:nvSpPr>
        <p:spPr>
          <a:xfrm>
            <a:off x="1122120" y="13774613"/>
            <a:ext cx="30673500" cy="5549700"/>
          </a:xfrm>
          <a:prstGeom prst="rect">
            <a:avLst/>
          </a:prstGeom>
        </p:spPr>
        <p:txBody>
          <a:bodyPr spcFirstLastPara="1" wrap="square" lIns="324600" tIns="324600" rIns="324600" bIns="324600" anchor="t" anchorCtr="0">
            <a:noAutofit/>
          </a:bodyPr>
          <a:lstStyle>
            <a:lvl1pPr marL="457200" lvl="0" indent="-635000" algn="ctr" rtl="0">
              <a:spcBef>
                <a:spcPts val="0"/>
              </a:spcBef>
              <a:spcAft>
                <a:spcPts val="0"/>
              </a:spcAft>
              <a:buSzPts val="6400"/>
              <a:buChar char="●"/>
              <a:defRPr/>
            </a:lvl1pPr>
            <a:lvl2pPr marL="914400" lvl="1" indent="-546100" algn="ctr" rtl="0">
              <a:spcBef>
                <a:spcPts val="5700"/>
              </a:spcBef>
              <a:spcAft>
                <a:spcPts val="0"/>
              </a:spcAft>
              <a:buSzPts val="5000"/>
              <a:buChar char="○"/>
              <a:defRPr/>
            </a:lvl2pPr>
            <a:lvl3pPr marL="1371600" lvl="2" indent="-546100" algn="ctr" rtl="0">
              <a:spcBef>
                <a:spcPts val="5700"/>
              </a:spcBef>
              <a:spcAft>
                <a:spcPts val="0"/>
              </a:spcAft>
              <a:buSzPts val="5000"/>
              <a:buChar char="■"/>
              <a:defRPr/>
            </a:lvl3pPr>
            <a:lvl4pPr marL="1828800" lvl="3" indent="-546100" algn="ctr" rtl="0">
              <a:spcBef>
                <a:spcPts val="5700"/>
              </a:spcBef>
              <a:spcAft>
                <a:spcPts val="0"/>
              </a:spcAft>
              <a:buSzPts val="5000"/>
              <a:buChar char="●"/>
              <a:defRPr/>
            </a:lvl4pPr>
            <a:lvl5pPr marL="2286000" lvl="4" indent="-546100" algn="ctr" rtl="0">
              <a:spcBef>
                <a:spcPts val="5700"/>
              </a:spcBef>
              <a:spcAft>
                <a:spcPts val="0"/>
              </a:spcAft>
              <a:buSzPts val="5000"/>
              <a:buChar char="○"/>
              <a:defRPr/>
            </a:lvl5pPr>
            <a:lvl6pPr marL="2743200" lvl="5" indent="-546100" algn="ctr" rtl="0">
              <a:spcBef>
                <a:spcPts val="5700"/>
              </a:spcBef>
              <a:spcAft>
                <a:spcPts val="0"/>
              </a:spcAft>
              <a:buSzPts val="5000"/>
              <a:buChar char="■"/>
              <a:defRPr/>
            </a:lvl6pPr>
            <a:lvl7pPr marL="3200400" lvl="6" indent="-546100" algn="ctr" rtl="0">
              <a:spcBef>
                <a:spcPts val="5700"/>
              </a:spcBef>
              <a:spcAft>
                <a:spcPts val="0"/>
              </a:spcAft>
              <a:buSzPts val="5000"/>
              <a:buChar char="●"/>
              <a:defRPr/>
            </a:lvl7pPr>
            <a:lvl8pPr marL="3657600" lvl="7" indent="-546100" algn="ctr" rtl="0">
              <a:spcBef>
                <a:spcPts val="5700"/>
              </a:spcBef>
              <a:spcAft>
                <a:spcPts val="0"/>
              </a:spcAft>
              <a:buSzPts val="5000"/>
              <a:buChar char="○"/>
              <a:defRPr/>
            </a:lvl8pPr>
            <a:lvl9pPr marL="4114800" lvl="8" indent="-546100" algn="ctr" rtl="0">
              <a:spcBef>
                <a:spcPts val="5700"/>
              </a:spcBef>
              <a:spcAft>
                <a:spcPts val="5700"/>
              </a:spcAft>
              <a:buSzPts val="5000"/>
              <a:buChar char="■"/>
              <a:defRPr/>
            </a:lvl9pPr>
          </a:lstStyle>
          <a:p>
            <a:endParaRPr/>
          </a:p>
        </p:txBody>
      </p:sp>
      <p:sp>
        <p:nvSpPr>
          <p:cNvPr id="52" name="Google Shape;52;p11"/>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2310963" y="15349333"/>
            <a:ext cx="14058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21300"/>
              <a:buNone/>
              <a:defRPr sz="21300">
                <a:solidFill>
                  <a:schemeClr val="accent1"/>
                </a:solidFill>
              </a:defRPr>
            </a:lvl1pPr>
            <a:lvl2pPr lvl="1" rtl="0">
              <a:spcBef>
                <a:spcPts val="0"/>
              </a:spcBef>
              <a:spcAft>
                <a:spcPts val="0"/>
              </a:spcAft>
              <a:buClr>
                <a:schemeClr val="accent1"/>
              </a:buClr>
              <a:buSzPts val="21300"/>
              <a:buNone/>
              <a:defRPr sz="21300">
                <a:solidFill>
                  <a:schemeClr val="accent1"/>
                </a:solidFill>
              </a:defRPr>
            </a:lvl2pPr>
            <a:lvl3pPr lvl="2" rtl="0">
              <a:spcBef>
                <a:spcPts val="0"/>
              </a:spcBef>
              <a:spcAft>
                <a:spcPts val="0"/>
              </a:spcAft>
              <a:buClr>
                <a:schemeClr val="accent1"/>
              </a:buClr>
              <a:buSzPts val="21300"/>
              <a:buNone/>
              <a:defRPr sz="21300">
                <a:solidFill>
                  <a:schemeClr val="accent1"/>
                </a:solidFill>
              </a:defRPr>
            </a:lvl3pPr>
            <a:lvl4pPr lvl="3" rtl="0">
              <a:spcBef>
                <a:spcPts val="0"/>
              </a:spcBef>
              <a:spcAft>
                <a:spcPts val="0"/>
              </a:spcAft>
              <a:buClr>
                <a:schemeClr val="accent1"/>
              </a:buClr>
              <a:buSzPts val="21300"/>
              <a:buNone/>
              <a:defRPr sz="21300">
                <a:solidFill>
                  <a:schemeClr val="accent1"/>
                </a:solidFill>
              </a:defRPr>
            </a:lvl4pPr>
            <a:lvl5pPr lvl="4" rtl="0">
              <a:spcBef>
                <a:spcPts val="0"/>
              </a:spcBef>
              <a:spcAft>
                <a:spcPts val="0"/>
              </a:spcAft>
              <a:buClr>
                <a:schemeClr val="accent1"/>
              </a:buClr>
              <a:buSzPts val="21300"/>
              <a:buNone/>
              <a:defRPr sz="21300">
                <a:solidFill>
                  <a:schemeClr val="accent1"/>
                </a:solidFill>
              </a:defRPr>
            </a:lvl5pPr>
            <a:lvl6pPr lvl="5" rtl="0">
              <a:spcBef>
                <a:spcPts val="0"/>
              </a:spcBef>
              <a:spcAft>
                <a:spcPts val="0"/>
              </a:spcAft>
              <a:buClr>
                <a:schemeClr val="accent1"/>
              </a:buClr>
              <a:buSzPts val="21300"/>
              <a:buNone/>
              <a:defRPr sz="21300">
                <a:solidFill>
                  <a:schemeClr val="accent1"/>
                </a:solidFill>
              </a:defRPr>
            </a:lvl6pPr>
            <a:lvl7pPr lvl="6" rtl="0">
              <a:spcBef>
                <a:spcPts val="0"/>
              </a:spcBef>
              <a:spcAft>
                <a:spcPts val="0"/>
              </a:spcAft>
              <a:buClr>
                <a:schemeClr val="accent1"/>
              </a:buClr>
              <a:buSzPts val="21300"/>
              <a:buNone/>
              <a:defRPr sz="21300">
                <a:solidFill>
                  <a:schemeClr val="accent1"/>
                </a:solidFill>
              </a:defRPr>
            </a:lvl7pPr>
            <a:lvl8pPr lvl="7" rtl="0">
              <a:spcBef>
                <a:spcPts val="0"/>
              </a:spcBef>
              <a:spcAft>
                <a:spcPts val="0"/>
              </a:spcAft>
              <a:buClr>
                <a:schemeClr val="accent1"/>
              </a:buClr>
              <a:buSzPts val="21300"/>
              <a:buNone/>
              <a:defRPr sz="21300">
                <a:solidFill>
                  <a:schemeClr val="accent1"/>
                </a:solidFill>
              </a:defRPr>
            </a:lvl8pPr>
            <a:lvl9pPr lvl="8" rtl="0">
              <a:spcBef>
                <a:spcPts val="0"/>
              </a:spcBef>
              <a:spcAft>
                <a:spcPts val="0"/>
              </a:spcAft>
              <a:buClr>
                <a:schemeClr val="accent1"/>
              </a:buClr>
              <a:buSzPts val="21300"/>
              <a:buNone/>
              <a:defRPr sz="21300">
                <a:solidFill>
                  <a:schemeClr val="accent1"/>
                </a:solidFill>
              </a:defRPr>
            </a:lvl9pPr>
          </a:lstStyle>
          <a:p>
            <a:endParaRPr/>
          </a:p>
        </p:txBody>
      </p:sp>
      <p:sp>
        <p:nvSpPr>
          <p:cNvPr id="18" name="Google Shape;18;p3"/>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21528320"/>
            <a:ext cx="32918400" cy="4176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2" name="Google Shape;22;p4"/>
          <p:cNvSpPr txBox="1">
            <a:spLocks noGrp="1"/>
          </p:cNvSpPr>
          <p:nvPr>
            <p:ph type="body" idx="1"/>
          </p:nvPr>
        </p:nvSpPr>
        <p:spPr>
          <a:xfrm>
            <a:off x="1122120" y="4998827"/>
            <a:ext cx="30673500" cy="14495100"/>
          </a:xfrm>
          <a:prstGeom prst="rect">
            <a:avLst/>
          </a:prstGeom>
        </p:spPr>
        <p:txBody>
          <a:bodyPr spcFirstLastPara="1" wrap="square" lIns="324600" tIns="324600" rIns="324600" bIns="324600" anchor="t" anchorCtr="0">
            <a:noAutofit/>
          </a:bodyPr>
          <a:lstStyle>
            <a:lvl1pPr marL="457200" lvl="0" indent="-635000" rtl="0">
              <a:spcBef>
                <a:spcPts val="0"/>
              </a:spcBef>
              <a:spcAft>
                <a:spcPts val="0"/>
              </a:spcAft>
              <a:buSzPts val="6400"/>
              <a:buChar char="●"/>
              <a:defRPr/>
            </a:lvl1pPr>
            <a:lvl2pPr marL="914400" lvl="1" indent="-546100" rtl="0">
              <a:spcBef>
                <a:spcPts val="5700"/>
              </a:spcBef>
              <a:spcAft>
                <a:spcPts val="0"/>
              </a:spcAft>
              <a:buSzPts val="5000"/>
              <a:buChar char="○"/>
              <a:defRPr/>
            </a:lvl2pPr>
            <a:lvl3pPr marL="1371600" lvl="2" indent="-546100" rtl="0">
              <a:spcBef>
                <a:spcPts val="5700"/>
              </a:spcBef>
              <a:spcAft>
                <a:spcPts val="0"/>
              </a:spcAft>
              <a:buSzPts val="5000"/>
              <a:buChar char="■"/>
              <a:defRPr/>
            </a:lvl3pPr>
            <a:lvl4pPr marL="1828800" lvl="3" indent="-546100" rtl="0">
              <a:spcBef>
                <a:spcPts val="5700"/>
              </a:spcBef>
              <a:spcAft>
                <a:spcPts val="0"/>
              </a:spcAft>
              <a:buSzPts val="5000"/>
              <a:buChar char="●"/>
              <a:defRPr/>
            </a:lvl4pPr>
            <a:lvl5pPr marL="2286000" lvl="4" indent="-546100" rtl="0">
              <a:spcBef>
                <a:spcPts val="5700"/>
              </a:spcBef>
              <a:spcAft>
                <a:spcPts val="0"/>
              </a:spcAft>
              <a:buSzPts val="5000"/>
              <a:buChar char="○"/>
              <a:defRPr/>
            </a:lvl5pPr>
            <a:lvl6pPr marL="2743200" lvl="5" indent="-546100" rtl="0">
              <a:spcBef>
                <a:spcPts val="5700"/>
              </a:spcBef>
              <a:spcAft>
                <a:spcPts val="0"/>
              </a:spcAft>
              <a:buSzPts val="5000"/>
              <a:buChar char="■"/>
              <a:defRPr/>
            </a:lvl6pPr>
            <a:lvl7pPr marL="3200400" lvl="6" indent="-546100" rtl="0">
              <a:spcBef>
                <a:spcPts val="5700"/>
              </a:spcBef>
              <a:spcAft>
                <a:spcPts val="0"/>
              </a:spcAft>
              <a:buSzPts val="5000"/>
              <a:buChar char="●"/>
              <a:defRPr/>
            </a:lvl7pPr>
            <a:lvl8pPr marL="3657600" lvl="7" indent="-546100" rtl="0">
              <a:spcBef>
                <a:spcPts val="5700"/>
              </a:spcBef>
              <a:spcAft>
                <a:spcPts val="0"/>
              </a:spcAft>
              <a:buSzPts val="5000"/>
              <a:buChar char="○"/>
              <a:defRPr/>
            </a:lvl8pPr>
            <a:lvl9pPr marL="4114800" lvl="8" indent="-546100" rtl="0">
              <a:spcBef>
                <a:spcPts val="5700"/>
              </a:spcBef>
              <a:spcAft>
                <a:spcPts val="5700"/>
              </a:spcAft>
              <a:buSzPts val="5000"/>
              <a:buChar char="■"/>
              <a:defRPr/>
            </a:lvl9pPr>
          </a:lstStyle>
          <a:p>
            <a:endParaRPr/>
          </a:p>
        </p:txBody>
      </p:sp>
      <p:sp>
        <p:nvSpPr>
          <p:cNvPr id="23" name="Google Shape;23;p4"/>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6" name="Google Shape;26;p5"/>
          <p:cNvSpPr txBox="1">
            <a:spLocks noGrp="1"/>
          </p:cNvSpPr>
          <p:nvPr>
            <p:ph type="body" idx="1"/>
          </p:nvPr>
        </p:nvSpPr>
        <p:spPr>
          <a:xfrm>
            <a:off x="112212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7" name="Google Shape;27;p5"/>
          <p:cNvSpPr txBox="1">
            <a:spLocks noGrp="1"/>
          </p:cNvSpPr>
          <p:nvPr>
            <p:ph type="body" idx="2"/>
          </p:nvPr>
        </p:nvSpPr>
        <p:spPr>
          <a:xfrm>
            <a:off x="1739664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8" name="Google Shape;28;p5"/>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31" name="Google Shape;31;p6"/>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22120" y="2370560"/>
            <a:ext cx="10107900" cy="3224100"/>
          </a:xfrm>
          <a:prstGeom prst="rect">
            <a:avLst/>
          </a:prstGeom>
        </p:spPr>
        <p:txBody>
          <a:bodyPr spcFirstLastPara="1" wrap="square" lIns="324600" tIns="324600" rIns="324600" bIns="324600" anchor="b" anchorCtr="0">
            <a:noAutofit/>
          </a:bodyPr>
          <a:lstStyle>
            <a:lvl1pPr lvl="0" rtl="0">
              <a:spcBef>
                <a:spcPts val="0"/>
              </a:spcBef>
              <a:spcAft>
                <a:spcPts val="0"/>
              </a:spcAft>
              <a:buSzPts val="8500"/>
              <a:buNone/>
              <a:defRPr sz="8500"/>
            </a:lvl1pPr>
            <a:lvl2pPr lvl="1" rtl="0">
              <a:spcBef>
                <a:spcPts val="0"/>
              </a:spcBef>
              <a:spcAft>
                <a:spcPts val="0"/>
              </a:spcAft>
              <a:buSzPts val="8500"/>
              <a:buNone/>
              <a:defRPr sz="8500"/>
            </a:lvl2pPr>
            <a:lvl3pPr lvl="2" rtl="0">
              <a:spcBef>
                <a:spcPts val="0"/>
              </a:spcBef>
              <a:spcAft>
                <a:spcPts val="0"/>
              </a:spcAft>
              <a:buSzPts val="8500"/>
              <a:buNone/>
              <a:defRPr sz="8500"/>
            </a:lvl3pPr>
            <a:lvl4pPr lvl="3" rtl="0">
              <a:spcBef>
                <a:spcPts val="0"/>
              </a:spcBef>
              <a:spcAft>
                <a:spcPts val="0"/>
              </a:spcAft>
              <a:buSzPts val="8500"/>
              <a:buNone/>
              <a:defRPr sz="8500"/>
            </a:lvl4pPr>
            <a:lvl5pPr lvl="4" rtl="0">
              <a:spcBef>
                <a:spcPts val="0"/>
              </a:spcBef>
              <a:spcAft>
                <a:spcPts val="0"/>
              </a:spcAft>
              <a:buSzPts val="8500"/>
              <a:buNone/>
              <a:defRPr sz="8500"/>
            </a:lvl5pPr>
            <a:lvl6pPr lvl="5" rtl="0">
              <a:spcBef>
                <a:spcPts val="0"/>
              </a:spcBef>
              <a:spcAft>
                <a:spcPts val="0"/>
              </a:spcAft>
              <a:buSzPts val="8500"/>
              <a:buNone/>
              <a:defRPr sz="8500"/>
            </a:lvl6pPr>
            <a:lvl7pPr lvl="6" rtl="0">
              <a:spcBef>
                <a:spcPts val="0"/>
              </a:spcBef>
              <a:spcAft>
                <a:spcPts val="0"/>
              </a:spcAft>
              <a:buSzPts val="8500"/>
              <a:buNone/>
              <a:defRPr sz="8500"/>
            </a:lvl7pPr>
            <a:lvl8pPr lvl="7" rtl="0">
              <a:spcBef>
                <a:spcPts val="0"/>
              </a:spcBef>
              <a:spcAft>
                <a:spcPts val="0"/>
              </a:spcAft>
              <a:buSzPts val="8500"/>
              <a:buNone/>
              <a:defRPr sz="8500"/>
            </a:lvl8pPr>
            <a:lvl9pPr lvl="8" rtl="0">
              <a:spcBef>
                <a:spcPts val="0"/>
              </a:spcBef>
              <a:spcAft>
                <a:spcPts val="0"/>
              </a:spcAft>
              <a:buSzPts val="8500"/>
              <a:buNone/>
              <a:defRPr sz="8500"/>
            </a:lvl9pPr>
          </a:lstStyle>
          <a:p>
            <a:endParaRPr/>
          </a:p>
        </p:txBody>
      </p:sp>
      <p:sp>
        <p:nvSpPr>
          <p:cNvPr id="34" name="Google Shape;34;p7"/>
          <p:cNvSpPr txBox="1">
            <a:spLocks noGrp="1"/>
          </p:cNvSpPr>
          <p:nvPr>
            <p:ph type="body" idx="1"/>
          </p:nvPr>
        </p:nvSpPr>
        <p:spPr>
          <a:xfrm>
            <a:off x="1122120" y="5928960"/>
            <a:ext cx="10107900" cy="13565700"/>
          </a:xfrm>
          <a:prstGeom prst="rect">
            <a:avLst/>
          </a:prstGeom>
        </p:spPr>
        <p:txBody>
          <a:bodyPr spcFirstLastPara="1" wrap="square" lIns="324600" tIns="324600" rIns="324600" bIns="324600" anchor="t" anchorCtr="0">
            <a:noAutofit/>
          </a:bodyPr>
          <a:lstStyle>
            <a:lvl1pPr marL="457200" lvl="0" indent="-501650" rtl="0">
              <a:spcBef>
                <a:spcPts val="0"/>
              </a:spcBef>
              <a:spcAft>
                <a:spcPts val="0"/>
              </a:spcAft>
              <a:buSzPts val="4300"/>
              <a:buChar char="●"/>
              <a:defRPr sz="43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35" name="Google Shape;35;p7"/>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764900" y="2245760"/>
            <a:ext cx="20174700" cy="17454300"/>
          </a:xfrm>
          <a:prstGeom prst="rect">
            <a:avLst/>
          </a:prstGeom>
        </p:spPr>
        <p:txBody>
          <a:bodyPr spcFirstLastPara="1" wrap="square" lIns="324600" tIns="324600" rIns="324600" bIns="324600" anchor="ctr" anchorCtr="0">
            <a:noAutofit/>
          </a:bodyPr>
          <a:lstStyle>
            <a:lvl1pPr lvl="0" rtl="0">
              <a:spcBef>
                <a:spcPts val="0"/>
              </a:spcBef>
              <a:spcAft>
                <a:spcPts val="0"/>
              </a:spcAft>
              <a:buClr>
                <a:schemeClr val="accent1"/>
              </a:buClr>
              <a:buSzPts val="19200"/>
              <a:buNone/>
              <a:defRPr sz="19200">
                <a:solidFill>
                  <a:schemeClr val="accent1"/>
                </a:solidFill>
              </a:defRPr>
            </a:lvl1pPr>
            <a:lvl2pPr lvl="1" rtl="0">
              <a:spcBef>
                <a:spcPts val="0"/>
              </a:spcBef>
              <a:spcAft>
                <a:spcPts val="0"/>
              </a:spcAft>
              <a:buClr>
                <a:schemeClr val="accent1"/>
              </a:buClr>
              <a:buSzPts val="19200"/>
              <a:buNone/>
              <a:defRPr sz="19200">
                <a:solidFill>
                  <a:schemeClr val="accent1"/>
                </a:solidFill>
              </a:defRPr>
            </a:lvl2pPr>
            <a:lvl3pPr lvl="2" rtl="0">
              <a:spcBef>
                <a:spcPts val="0"/>
              </a:spcBef>
              <a:spcAft>
                <a:spcPts val="0"/>
              </a:spcAft>
              <a:buClr>
                <a:schemeClr val="accent1"/>
              </a:buClr>
              <a:buSzPts val="19200"/>
              <a:buNone/>
              <a:defRPr sz="19200">
                <a:solidFill>
                  <a:schemeClr val="accent1"/>
                </a:solidFill>
              </a:defRPr>
            </a:lvl3pPr>
            <a:lvl4pPr lvl="3" rtl="0">
              <a:spcBef>
                <a:spcPts val="0"/>
              </a:spcBef>
              <a:spcAft>
                <a:spcPts val="0"/>
              </a:spcAft>
              <a:buClr>
                <a:schemeClr val="accent1"/>
              </a:buClr>
              <a:buSzPts val="19200"/>
              <a:buNone/>
              <a:defRPr sz="19200">
                <a:solidFill>
                  <a:schemeClr val="accent1"/>
                </a:solidFill>
              </a:defRPr>
            </a:lvl4pPr>
            <a:lvl5pPr lvl="4" rtl="0">
              <a:spcBef>
                <a:spcPts val="0"/>
              </a:spcBef>
              <a:spcAft>
                <a:spcPts val="0"/>
              </a:spcAft>
              <a:buClr>
                <a:schemeClr val="accent1"/>
              </a:buClr>
              <a:buSzPts val="19200"/>
              <a:buNone/>
              <a:defRPr sz="19200">
                <a:solidFill>
                  <a:schemeClr val="accent1"/>
                </a:solidFill>
              </a:defRPr>
            </a:lvl5pPr>
            <a:lvl6pPr lvl="5" rtl="0">
              <a:spcBef>
                <a:spcPts val="0"/>
              </a:spcBef>
              <a:spcAft>
                <a:spcPts val="0"/>
              </a:spcAft>
              <a:buClr>
                <a:schemeClr val="accent1"/>
              </a:buClr>
              <a:buSzPts val="19200"/>
              <a:buNone/>
              <a:defRPr sz="19200">
                <a:solidFill>
                  <a:schemeClr val="accent1"/>
                </a:solidFill>
              </a:defRPr>
            </a:lvl6pPr>
            <a:lvl7pPr lvl="6" rtl="0">
              <a:spcBef>
                <a:spcPts val="0"/>
              </a:spcBef>
              <a:spcAft>
                <a:spcPts val="0"/>
              </a:spcAft>
              <a:buClr>
                <a:schemeClr val="accent1"/>
              </a:buClr>
              <a:buSzPts val="19200"/>
              <a:buNone/>
              <a:defRPr sz="19200">
                <a:solidFill>
                  <a:schemeClr val="accent1"/>
                </a:solidFill>
              </a:defRPr>
            </a:lvl7pPr>
            <a:lvl8pPr lvl="7" rtl="0">
              <a:spcBef>
                <a:spcPts val="0"/>
              </a:spcBef>
              <a:spcAft>
                <a:spcPts val="0"/>
              </a:spcAft>
              <a:buClr>
                <a:schemeClr val="accent1"/>
              </a:buClr>
              <a:buSzPts val="19200"/>
              <a:buNone/>
              <a:defRPr sz="19200">
                <a:solidFill>
                  <a:schemeClr val="accent1"/>
                </a:solidFill>
              </a:defRPr>
            </a:lvl8pPr>
            <a:lvl9pPr lvl="8" rtl="0">
              <a:spcBef>
                <a:spcPts val="0"/>
              </a:spcBef>
              <a:spcAft>
                <a:spcPts val="0"/>
              </a:spcAft>
              <a:buClr>
                <a:schemeClr val="accent1"/>
              </a:buClr>
              <a:buSzPts val="19200"/>
              <a:buNone/>
              <a:defRPr sz="19200">
                <a:solidFill>
                  <a:schemeClr val="accent1"/>
                </a:solidFill>
              </a:defRPr>
            </a:lvl9pPr>
          </a:lstStyle>
          <a:p>
            <a:endParaRPr/>
          </a:p>
        </p:txBody>
      </p:sp>
      <p:sp>
        <p:nvSpPr>
          <p:cNvPr id="38" name="Google Shape;38;p8"/>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6459200" y="-107"/>
            <a:ext cx="16459200" cy="21945600"/>
          </a:xfrm>
          <a:prstGeom prst="rect">
            <a:avLst/>
          </a:prstGeom>
          <a:solidFill>
            <a:schemeClr val="dk1"/>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18106830" y="19180800"/>
            <a:ext cx="24705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955800" y="5898027"/>
            <a:ext cx="14563200" cy="5688000"/>
          </a:xfrm>
          <a:prstGeom prst="rect">
            <a:avLst/>
          </a:prstGeom>
        </p:spPr>
        <p:txBody>
          <a:bodyPr spcFirstLastPara="1" wrap="square" lIns="324600" tIns="324600" rIns="324600" bIns="324600" anchor="b" anchorCtr="0">
            <a:noAutofit/>
          </a:bodyPr>
          <a:lstStyle>
            <a:lvl1pPr lvl="0" algn="ctr" rtl="0">
              <a:spcBef>
                <a:spcPts val="0"/>
              </a:spcBef>
              <a:spcAft>
                <a:spcPts val="0"/>
              </a:spcAft>
              <a:buClr>
                <a:schemeClr val="lt2"/>
              </a:buClr>
              <a:buSzPts val="14900"/>
              <a:buNone/>
              <a:defRPr sz="14900">
                <a:solidFill>
                  <a:schemeClr val="lt2"/>
                </a:solidFill>
              </a:defRPr>
            </a:lvl1pPr>
            <a:lvl2pPr lvl="1" algn="ctr" rtl="0">
              <a:spcBef>
                <a:spcPts val="0"/>
              </a:spcBef>
              <a:spcAft>
                <a:spcPts val="0"/>
              </a:spcAft>
              <a:buClr>
                <a:schemeClr val="lt2"/>
              </a:buClr>
              <a:buSzPts val="14900"/>
              <a:buNone/>
              <a:defRPr sz="14900">
                <a:solidFill>
                  <a:schemeClr val="lt2"/>
                </a:solidFill>
              </a:defRPr>
            </a:lvl2pPr>
            <a:lvl3pPr lvl="2" algn="ctr" rtl="0">
              <a:spcBef>
                <a:spcPts val="0"/>
              </a:spcBef>
              <a:spcAft>
                <a:spcPts val="0"/>
              </a:spcAft>
              <a:buClr>
                <a:schemeClr val="lt2"/>
              </a:buClr>
              <a:buSzPts val="14900"/>
              <a:buNone/>
              <a:defRPr sz="14900">
                <a:solidFill>
                  <a:schemeClr val="lt2"/>
                </a:solidFill>
              </a:defRPr>
            </a:lvl3pPr>
            <a:lvl4pPr lvl="3" algn="ctr" rtl="0">
              <a:spcBef>
                <a:spcPts val="0"/>
              </a:spcBef>
              <a:spcAft>
                <a:spcPts val="0"/>
              </a:spcAft>
              <a:buClr>
                <a:schemeClr val="lt2"/>
              </a:buClr>
              <a:buSzPts val="14900"/>
              <a:buNone/>
              <a:defRPr sz="14900">
                <a:solidFill>
                  <a:schemeClr val="lt2"/>
                </a:solidFill>
              </a:defRPr>
            </a:lvl4pPr>
            <a:lvl5pPr lvl="4" algn="ctr" rtl="0">
              <a:spcBef>
                <a:spcPts val="0"/>
              </a:spcBef>
              <a:spcAft>
                <a:spcPts val="0"/>
              </a:spcAft>
              <a:buClr>
                <a:schemeClr val="lt2"/>
              </a:buClr>
              <a:buSzPts val="14900"/>
              <a:buNone/>
              <a:defRPr sz="14900">
                <a:solidFill>
                  <a:schemeClr val="lt2"/>
                </a:solidFill>
              </a:defRPr>
            </a:lvl5pPr>
            <a:lvl6pPr lvl="5" algn="ctr" rtl="0">
              <a:spcBef>
                <a:spcPts val="0"/>
              </a:spcBef>
              <a:spcAft>
                <a:spcPts val="0"/>
              </a:spcAft>
              <a:buClr>
                <a:schemeClr val="lt2"/>
              </a:buClr>
              <a:buSzPts val="14900"/>
              <a:buNone/>
              <a:defRPr sz="14900">
                <a:solidFill>
                  <a:schemeClr val="lt2"/>
                </a:solidFill>
              </a:defRPr>
            </a:lvl6pPr>
            <a:lvl7pPr lvl="6" algn="ctr" rtl="0">
              <a:spcBef>
                <a:spcPts val="0"/>
              </a:spcBef>
              <a:spcAft>
                <a:spcPts val="0"/>
              </a:spcAft>
              <a:buClr>
                <a:schemeClr val="lt2"/>
              </a:buClr>
              <a:buSzPts val="14900"/>
              <a:buNone/>
              <a:defRPr sz="14900">
                <a:solidFill>
                  <a:schemeClr val="lt2"/>
                </a:solidFill>
              </a:defRPr>
            </a:lvl7pPr>
            <a:lvl8pPr lvl="7" algn="ctr" rtl="0">
              <a:spcBef>
                <a:spcPts val="0"/>
              </a:spcBef>
              <a:spcAft>
                <a:spcPts val="0"/>
              </a:spcAft>
              <a:buClr>
                <a:schemeClr val="lt2"/>
              </a:buClr>
              <a:buSzPts val="14900"/>
              <a:buNone/>
              <a:defRPr sz="14900">
                <a:solidFill>
                  <a:schemeClr val="lt2"/>
                </a:solidFill>
              </a:defRPr>
            </a:lvl8pPr>
            <a:lvl9pPr lvl="8" algn="ctr" rtl="0">
              <a:spcBef>
                <a:spcPts val="0"/>
              </a:spcBef>
              <a:spcAft>
                <a:spcPts val="0"/>
              </a:spcAft>
              <a:buClr>
                <a:schemeClr val="lt2"/>
              </a:buClr>
              <a:buSzPts val="14900"/>
              <a:buNone/>
              <a:defRPr sz="14900">
                <a:solidFill>
                  <a:schemeClr val="lt2"/>
                </a:solidFill>
              </a:defRPr>
            </a:lvl9pPr>
          </a:lstStyle>
          <a:p>
            <a:endParaRPr/>
          </a:p>
        </p:txBody>
      </p:sp>
      <p:sp>
        <p:nvSpPr>
          <p:cNvPr id="43" name="Google Shape;43;p9"/>
          <p:cNvSpPr txBox="1">
            <a:spLocks noGrp="1"/>
          </p:cNvSpPr>
          <p:nvPr>
            <p:ph type="subTitle" idx="1"/>
          </p:nvPr>
        </p:nvSpPr>
        <p:spPr>
          <a:xfrm>
            <a:off x="955800" y="11814403"/>
            <a:ext cx="14563200" cy="5740500"/>
          </a:xfrm>
          <a:prstGeom prst="rect">
            <a:avLst/>
          </a:prstGeom>
        </p:spPr>
        <p:txBody>
          <a:bodyPr spcFirstLastPara="1" wrap="square" lIns="324600" tIns="324600" rIns="324600" bIns="324600" anchor="t" anchorCtr="0">
            <a:noAutofit/>
          </a:bodyPr>
          <a:lstStyle>
            <a:lvl1pPr lvl="0" algn="ctr" rtl="0">
              <a:lnSpc>
                <a:spcPct val="100000"/>
              </a:lnSpc>
              <a:spcBef>
                <a:spcPts val="0"/>
              </a:spcBef>
              <a:spcAft>
                <a:spcPts val="0"/>
              </a:spcAft>
              <a:buSzPts val="7500"/>
              <a:buNone/>
              <a:defRPr sz="7500"/>
            </a:lvl1pPr>
            <a:lvl2pPr lvl="1" algn="ctr" rtl="0">
              <a:lnSpc>
                <a:spcPct val="100000"/>
              </a:lnSpc>
              <a:spcBef>
                <a:spcPts val="0"/>
              </a:spcBef>
              <a:spcAft>
                <a:spcPts val="0"/>
              </a:spcAft>
              <a:buSzPts val="7500"/>
              <a:buNone/>
              <a:defRPr sz="7500"/>
            </a:lvl2pPr>
            <a:lvl3pPr lvl="2" algn="ctr" rtl="0">
              <a:lnSpc>
                <a:spcPct val="100000"/>
              </a:lnSpc>
              <a:spcBef>
                <a:spcPts val="0"/>
              </a:spcBef>
              <a:spcAft>
                <a:spcPts val="0"/>
              </a:spcAft>
              <a:buSzPts val="7500"/>
              <a:buNone/>
              <a:defRPr sz="7500"/>
            </a:lvl3pPr>
            <a:lvl4pPr lvl="3" algn="ctr" rtl="0">
              <a:lnSpc>
                <a:spcPct val="100000"/>
              </a:lnSpc>
              <a:spcBef>
                <a:spcPts val="0"/>
              </a:spcBef>
              <a:spcAft>
                <a:spcPts val="0"/>
              </a:spcAft>
              <a:buSzPts val="7500"/>
              <a:buNone/>
              <a:defRPr sz="7500"/>
            </a:lvl4pPr>
            <a:lvl5pPr lvl="4" algn="ctr" rtl="0">
              <a:lnSpc>
                <a:spcPct val="100000"/>
              </a:lnSpc>
              <a:spcBef>
                <a:spcPts val="0"/>
              </a:spcBef>
              <a:spcAft>
                <a:spcPts val="0"/>
              </a:spcAft>
              <a:buSzPts val="7500"/>
              <a:buNone/>
              <a:defRPr sz="7500"/>
            </a:lvl5pPr>
            <a:lvl6pPr lvl="5" algn="ctr" rtl="0">
              <a:lnSpc>
                <a:spcPct val="100000"/>
              </a:lnSpc>
              <a:spcBef>
                <a:spcPts val="0"/>
              </a:spcBef>
              <a:spcAft>
                <a:spcPts val="0"/>
              </a:spcAft>
              <a:buSzPts val="7500"/>
              <a:buNone/>
              <a:defRPr sz="7500"/>
            </a:lvl6pPr>
            <a:lvl7pPr lvl="6" algn="ctr" rtl="0">
              <a:lnSpc>
                <a:spcPct val="100000"/>
              </a:lnSpc>
              <a:spcBef>
                <a:spcPts val="0"/>
              </a:spcBef>
              <a:spcAft>
                <a:spcPts val="0"/>
              </a:spcAft>
              <a:buSzPts val="7500"/>
              <a:buNone/>
              <a:defRPr sz="7500"/>
            </a:lvl7pPr>
            <a:lvl8pPr lvl="7" algn="ctr" rtl="0">
              <a:lnSpc>
                <a:spcPct val="100000"/>
              </a:lnSpc>
              <a:spcBef>
                <a:spcPts val="0"/>
              </a:spcBef>
              <a:spcAft>
                <a:spcPts val="0"/>
              </a:spcAft>
              <a:buSzPts val="7500"/>
              <a:buNone/>
              <a:defRPr sz="7500"/>
            </a:lvl8pPr>
            <a:lvl9pPr lvl="8" algn="ctr" rtl="0">
              <a:lnSpc>
                <a:spcPct val="100000"/>
              </a:lnSpc>
              <a:spcBef>
                <a:spcPts val="0"/>
              </a:spcBef>
              <a:spcAft>
                <a:spcPts val="0"/>
              </a:spcAft>
              <a:buSzPts val="7500"/>
              <a:buNone/>
              <a:defRPr sz="7500"/>
            </a:lvl9pPr>
          </a:lstStyle>
          <a:p>
            <a:endParaRPr/>
          </a:p>
        </p:txBody>
      </p:sp>
      <p:sp>
        <p:nvSpPr>
          <p:cNvPr id="44" name="Google Shape;44;p9"/>
          <p:cNvSpPr txBox="1">
            <a:spLocks noGrp="1"/>
          </p:cNvSpPr>
          <p:nvPr>
            <p:ph type="body" idx="2"/>
          </p:nvPr>
        </p:nvSpPr>
        <p:spPr>
          <a:xfrm>
            <a:off x="17782200" y="3089920"/>
            <a:ext cx="13812900" cy="15765900"/>
          </a:xfrm>
          <a:prstGeom prst="rect">
            <a:avLst/>
          </a:prstGeom>
        </p:spPr>
        <p:txBody>
          <a:bodyPr spcFirstLastPara="1" wrap="square" lIns="324600" tIns="324600" rIns="324600" bIns="324600" anchor="ctr" anchorCtr="0">
            <a:noAutofit/>
          </a:bodyPr>
          <a:lstStyle>
            <a:lvl1pPr marL="457200" lvl="0" indent="-635000" rtl="0">
              <a:spcBef>
                <a:spcPts val="0"/>
              </a:spcBef>
              <a:spcAft>
                <a:spcPts val="0"/>
              </a:spcAft>
              <a:buClr>
                <a:schemeClr val="accent1"/>
              </a:buClr>
              <a:buSzPts val="6400"/>
              <a:buChar char="●"/>
              <a:defRPr>
                <a:solidFill>
                  <a:schemeClr val="accent1"/>
                </a:solidFill>
              </a:defRPr>
            </a:lvl1pPr>
            <a:lvl2pPr marL="914400" lvl="1" indent="-546100" rtl="0">
              <a:spcBef>
                <a:spcPts val="5700"/>
              </a:spcBef>
              <a:spcAft>
                <a:spcPts val="0"/>
              </a:spcAft>
              <a:buClr>
                <a:schemeClr val="accent1"/>
              </a:buClr>
              <a:buSzPts val="5000"/>
              <a:buChar char="○"/>
              <a:defRPr>
                <a:solidFill>
                  <a:schemeClr val="accent1"/>
                </a:solidFill>
              </a:defRPr>
            </a:lvl2pPr>
            <a:lvl3pPr marL="1371600" lvl="2" indent="-546100" rtl="0">
              <a:spcBef>
                <a:spcPts val="5700"/>
              </a:spcBef>
              <a:spcAft>
                <a:spcPts val="0"/>
              </a:spcAft>
              <a:buClr>
                <a:schemeClr val="accent1"/>
              </a:buClr>
              <a:buSzPts val="5000"/>
              <a:buChar char="■"/>
              <a:defRPr>
                <a:solidFill>
                  <a:schemeClr val="accent1"/>
                </a:solidFill>
              </a:defRPr>
            </a:lvl3pPr>
            <a:lvl4pPr marL="1828800" lvl="3" indent="-546100" rtl="0">
              <a:spcBef>
                <a:spcPts val="5700"/>
              </a:spcBef>
              <a:spcAft>
                <a:spcPts val="0"/>
              </a:spcAft>
              <a:buClr>
                <a:schemeClr val="accent1"/>
              </a:buClr>
              <a:buSzPts val="5000"/>
              <a:buChar char="●"/>
              <a:defRPr>
                <a:solidFill>
                  <a:schemeClr val="accent1"/>
                </a:solidFill>
              </a:defRPr>
            </a:lvl4pPr>
            <a:lvl5pPr marL="2286000" lvl="4" indent="-546100" rtl="0">
              <a:spcBef>
                <a:spcPts val="5700"/>
              </a:spcBef>
              <a:spcAft>
                <a:spcPts val="0"/>
              </a:spcAft>
              <a:buClr>
                <a:schemeClr val="accent1"/>
              </a:buClr>
              <a:buSzPts val="5000"/>
              <a:buChar char="○"/>
              <a:defRPr>
                <a:solidFill>
                  <a:schemeClr val="accent1"/>
                </a:solidFill>
              </a:defRPr>
            </a:lvl5pPr>
            <a:lvl6pPr marL="2743200" lvl="5" indent="-546100" rtl="0">
              <a:spcBef>
                <a:spcPts val="5700"/>
              </a:spcBef>
              <a:spcAft>
                <a:spcPts val="0"/>
              </a:spcAft>
              <a:buClr>
                <a:schemeClr val="accent1"/>
              </a:buClr>
              <a:buSzPts val="5000"/>
              <a:buChar char="■"/>
              <a:defRPr>
                <a:solidFill>
                  <a:schemeClr val="accent1"/>
                </a:solidFill>
              </a:defRPr>
            </a:lvl6pPr>
            <a:lvl7pPr marL="3200400" lvl="6" indent="-546100" rtl="0">
              <a:spcBef>
                <a:spcPts val="5700"/>
              </a:spcBef>
              <a:spcAft>
                <a:spcPts val="0"/>
              </a:spcAft>
              <a:buClr>
                <a:schemeClr val="accent1"/>
              </a:buClr>
              <a:buSzPts val="5000"/>
              <a:buChar char="●"/>
              <a:defRPr>
                <a:solidFill>
                  <a:schemeClr val="accent1"/>
                </a:solidFill>
              </a:defRPr>
            </a:lvl7pPr>
            <a:lvl8pPr marL="3657600" lvl="7" indent="-546100" rtl="0">
              <a:spcBef>
                <a:spcPts val="5700"/>
              </a:spcBef>
              <a:spcAft>
                <a:spcPts val="0"/>
              </a:spcAft>
              <a:buClr>
                <a:schemeClr val="accent1"/>
              </a:buClr>
              <a:buSzPts val="5000"/>
              <a:buChar char="○"/>
              <a:defRPr>
                <a:solidFill>
                  <a:schemeClr val="accent1"/>
                </a:solidFill>
              </a:defRPr>
            </a:lvl8pPr>
            <a:lvl9pPr marL="4114800" lvl="8" indent="-546100" rtl="0">
              <a:spcBef>
                <a:spcPts val="5700"/>
              </a:spcBef>
              <a:spcAft>
                <a:spcPts val="5700"/>
              </a:spcAft>
              <a:buClr>
                <a:schemeClr val="accent1"/>
              </a:buClr>
              <a:buSzPts val="5000"/>
              <a:buChar char="■"/>
              <a:defRPr>
                <a:solidFill>
                  <a:schemeClr val="accent1"/>
                </a:solidFill>
              </a:defRPr>
            </a:lvl9pPr>
          </a:lstStyle>
          <a:p>
            <a:endParaRPr/>
          </a:p>
        </p:txBody>
      </p:sp>
      <p:sp>
        <p:nvSpPr>
          <p:cNvPr id="45" name="Google Shape;45;p9"/>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122120" y="18050453"/>
            <a:ext cx="21594900" cy="2582100"/>
          </a:xfrm>
          <a:prstGeom prst="rect">
            <a:avLst/>
          </a:prstGeom>
        </p:spPr>
        <p:txBody>
          <a:bodyPr spcFirstLastPara="1" wrap="square" lIns="324600" tIns="324600" rIns="324600" bIns="324600" anchor="ctr" anchorCtr="0">
            <a:noAutofit/>
          </a:bodyPr>
          <a:lstStyle>
            <a:lvl1pPr marL="457200" lvl="0" indent="-228600" rtl="0">
              <a:lnSpc>
                <a:spcPct val="100000"/>
              </a:lnSpc>
              <a:spcBef>
                <a:spcPts val="0"/>
              </a:spcBef>
              <a:spcAft>
                <a:spcPts val="0"/>
              </a:spcAft>
              <a:buSzPts val="6400"/>
              <a:buNone/>
              <a:defRPr/>
            </a:lvl1pPr>
          </a:lstStyle>
          <a:p>
            <a:endParaRPr/>
          </a:p>
        </p:txBody>
      </p:sp>
      <p:sp>
        <p:nvSpPr>
          <p:cNvPr id="48" name="Google Shape;48;p10"/>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3500" cy="2616300"/>
          </a:xfrm>
          <a:prstGeom prst="rect">
            <a:avLst/>
          </a:prstGeom>
          <a:noFill/>
          <a:ln>
            <a:noFill/>
          </a:ln>
        </p:spPr>
        <p:txBody>
          <a:bodyPr spcFirstLastPara="1" wrap="square" lIns="324600" tIns="324600" rIns="324600" bIns="324600" anchor="t" anchorCtr="0">
            <a:noAutofit/>
          </a:bodyPr>
          <a:lstStyle>
            <a:lvl1pPr lvl="0"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1122120" y="4998827"/>
            <a:ext cx="30673500" cy="14495100"/>
          </a:xfrm>
          <a:prstGeom prst="rect">
            <a:avLst/>
          </a:prstGeom>
          <a:noFill/>
          <a:ln>
            <a:noFill/>
          </a:ln>
        </p:spPr>
        <p:txBody>
          <a:bodyPr spcFirstLastPara="1" wrap="square" lIns="324600" tIns="324600" rIns="324600" bIns="324600" anchor="t" anchorCtr="0">
            <a:noAutofit/>
          </a:bodyPr>
          <a:lstStyle>
            <a:lvl1pPr marL="457200" lvl="0" indent="-635000" rtl="0">
              <a:lnSpc>
                <a:spcPct val="115000"/>
              </a:lnSpc>
              <a:spcBef>
                <a:spcPts val="0"/>
              </a:spcBef>
              <a:spcAft>
                <a:spcPts val="0"/>
              </a:spcAft>
              <a:buClr>
                <a:schemeClr val="dk1"/>
              </a:buClr>
              <a:buSzPts val="6400"/>
              <a:buFont typeface="Old Standard TT"/>
              <a:buChar char="●"/>
              <a:defRPr sz="6400">
                <a:solidFill>
                  <a:schemeClr val="dk1"/>
                </a:solidFill>
                <a:latin typeface="Old Standard TT"/>
                <a:ea typeface="Old Standard TT"/>
                <a:cs typeface="Old Standard TT"/>
                <a:sym typeface="Old Standard TT"/>
              </a:defRPr>
            </a:lvl1pPr>
            <a:lvl2pPr marL="914400" lvl="1"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2pPr>
            <a:lvl3pPr marL="1371600" lvl="2"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3pPr>
            <a:lvl4pPr marL="1828800" lvl="3"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4pPr>
            <a:lvl5pPr marL="2286000" lvl="4"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5pPr>
            <a:lvl6pPr marL="2743200" lvl="5"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6pPr>
            <a:lvl7pPr marL="3200400" lvl="6"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7pPr>
            <a:lvl8pPr marL="3657600" lvl="7"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8pPr>
            <a:lvl9pPr marL="4114800" lvl="8" indent="-546100" rtl="0">
              <a:lnSpc>
                <a:spcPct val="115000"/>
              </a:lnSpc>
              <a:spcBef>
                <a:spcPts val="5700"/>
              </a:spcBef>
              <a:spcAft>
                <a:spcPts val="570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30500848" y="19896392"/>
            <a:ext cx="1975500" cy="1679100"/>
          </a:xfrm>
          <a:prstGeom prst="rect">
            <a:avLst/>
          </a:prstGeom>
          <a:noFill/>
          <a:ln>
            <a:noFill/>
          </a:ln>
        </p:spPr>
        <p:txBody>
          <a:bodyPr spcFirstLastPara="1" wrap="square" lIns="324600" tIns="324600" rIns="324600" bIns="324600" anchor="ctr" anchorCtr="0">
            <a:noAutofit/>
          </a:bodyPr>
          <a:lstStyle>
            <a:lvl1pPr lvl="0" algn="r" rtl="0">
              <a:buNone/>
              <a:defRPr sz="3600">
                <a:solidFill>
                  <a:schemeClr val="dk1"/>
                </a:solidFill>
                <a:latin typeface="Old Standard TT"/>
                <a:ea typeface="Old Standard TT"/>
                <a:cs typeface="Old Standard TT"/>
                <a:sym typeface="Old Standard TT"/>
              </a:defRPr>
            </a:lvl1pPr>
            <a:lvl2pPr lvl="1" algn="r" rtl="0">
              <a:buNone/>
              <a:defRPr sz="3600">
                <a:solidFill>
                  <a:schemeClr val="dk1"/>
                </a:solidFill>
                <a:latin typeface="Old Standard TT"/>
                <a:ea typeface="Old Standard TT"/>
                <a:cs typeface="Old Standard TT"/>
                <a:sym typeface="Old Standard TT"/>
              </a:defRPr>
            </a:lvl2pPr>
            <a:lvl3pPr lvl="2" algn="r" rtl="0">
              <a:buNone/>
              <a:defRPr sz="3600">
                <a:solidFill>
                  <a:schemeClr val="dk1"/>
                </a:solidFill>
                <a:latin typeface="Old Standard TT"/>
                <a:ea typeface="Old Standard TT"/>
                <a:cs typeface="Old Standard TT"/>
                <a:sym typeface="Old Standard TT"/>
              </a:defRPr>
            </a:lvl3pPr>
            <a:lvl4pPr lvl="3" algn="r" rtl="0">
              <a:buNone/>
              <a:defRPr sz="3600">
                <a:solidFill>
                  <a:schemeClr val="dk1"/>
                </a:solidFill>
                <a:latin typeface="Old Standard TT"/>
                <a:ea typeface="Old Standard TT"/>
                <a:cs typeface="Old Standard TT"/>
                <a:sym typeface="Old Standard TT"/>
              </a:defRPr>
            </a:lvl4pPr>
            <a:lvl5pPr lvl="4" algn="r" rtl="0">
              <a:buNone/>
              <a:defRPr sz="3600">
                <a:solidFill>
                  <a:schemeClr val="dk1"/>
                </a:solidFill>
                <a:latin typeface="Old Standard TT"/>
                <a:ea typeface="Old Standard TT"/>
                <a:cs typeface="Old Standard TT"/>
                <a:sym typeface="Old Standard TT"/>
              </a:defRPr>
            </a:lvl5pPr>
            <a:lvl6pPr lvl="5" algn="r" rtl="0">
              <a:buNone/>
              <a:defRPr sz="3600">
                <a:solidFill>
                  <a:schemeClr val="dk1"/>
                </a:solidFill>
                <a:latin typeface="Old Standard TT"/>
                <a:ea typeface="Old Standard TT"/>
                <a:cs typeface="Old Standard TT"/>
                <a:sym typeface="Old Standard TT"/>
              </a:defRPr>
            </a:lvl6pPr>
            <a:lvl7pPr lvl="6" algn="r" rtl="0">
              <a:buNone/>
              <a:defRPr sz="3600">
                <a:solidFill>
                  <a:schemeClr val="dk1"/>
                </a:solidFill>
                <a:latin typeface="Old Standard TT"/>
                <a:ea typeface="Old Standard TT"/>
                <a:cs typeface="Old Standard TT"/>
                <a:sym typeface="Old Standard TT"/>
              </a:defRPr>
            </a:lvl7pPr>
            <a:lvl8pPr lvl="7" algn="r" rtl="0">
              <a:buNone/>
              <a:defRPr sz="3600">
                <a:solidFill>
                  <a:schemeClr val="dk1"/>
                </a:solidFill>
                <a:latin typeface="Old Standard TT"/>
                <a:ea typeface="Old Standard TT"/>
                <a:cs typeface="Old Standard TT"/>
                <a:sym typeface="Old Standard TT"/>
              </a:defRPr>
            </a:lvl8pPr>
            <a:lvl9pPr lvl="8" algn="r" rtl="0">
              <a:buNone/>
              <a:defRPr sz="36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ypi.org/project/mass-suite/"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hyperlink" Target="mailto:xhu66@uw.edu" TargetMode="External"/><Relationship Id="rId13" Type="http://schemas.openxmlformats.org/officeDocument/2006/relationships/diagramLayout" Target="../diagrams/layout1.xml"/><Relationship Id="rId18" Type="http://schemas.openxmlformats.org/officeDocument/2006/relationships/image" Target="../media/image11.png"/><Relationship Id="rId3" Type="http://schemas.openxmlformats.org/officeDocument/2006/relationships/hyperlink" Target="https://pypi.org/project/mass-suite/" TargetMode="External"/><Relationship Id="rId7" Type="http://schemas.openxmlformats.org/officeDocument/2006/relationships/hyperlink" Target="https://github.com/XiminHu/mass-suite" TargetMode="External"/><Relationship Id="rId12" Type="http://schemas.openxmlformats.org/officeDocument/2006/relationships/diagramData" Target="../diagrams/data1.xml"/><Relationship Id="rId17" Type="http://schemas.openxmlformats.org/officeDocument/2006/relationships/image" Target="../media/image10.png"/><Relationship Id="rId2" Type="http://schemas.openxmlformats.org/officeDocument/2006/relationships/notesSlide" Target="../notesSlides/notesSlide2.xml"/><Relationship Id="rId16"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2.png"/><Relationship Id="rId15" Type="http://schemas.openxmlformats.org/officeDocument/2006/relationships/diagramColors" Target="../diagrams/colors1.xml"/><Relationship Id="rId10" Type="http://schemas.openxmlformats.org/officeDocument/2006/relationships/image" Target="../media/image8.png"/><Relationship Id="rId19"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8998925" y="787400"/>
            <a:ext cx="22418100" cy="2461800"/>
          </a:xfrm>
          <a:prstGeom prst="rect">
            <a:avLst/>
          </a:prstGeom>
        </p:spPr>
        <p:txBody>
          <a:bodyPr spcFirstLastPara="1" wrap="square" lIns="324600" tIns="324600" rIns="324600" bIns="324600" anchor="b" anchorCtr="0">
            <a:noAutofit/>
          </a:bodyPr>
          <a:lstStyle/>
          <a:p>
            <a:pPr marL="0" lvl="0" indent="0" algn="l" rtl="0">
              <a:spcBef>
                <a:spcPts val="0"/>
              </a:spcBef>
              <a:spcAft>
                <a:spcPts val="0"/>
              </a:spcAft>
              <a:buNone/>
            </a:pPr>
            <a:endParaRPr sz="4600"/>
          </a:p>
          <a:p>
            <a:pPr marL="0" lvl="0" indent="0" algn="l" rtl="0">
              <a:lnSpc>
                <a:spcPct val="115000"/>
              </a:lnSpc>
              <a:spcBef>
                <a:spcPts val="0"/>
              </a:spcBef>
              <a:spcAft>
                <a:spcPts val="0"/>
              </a:spcAft>
              <a:buNone/>
            </a:pPr>
            <a:endParaRPr sz="2500"/>
          </a:p>
          <a:p>
            <a:pPr marL="0" lvl="0" indent="0" algn="l" rtl="0">
              <a:lnSpc>
                <a:spcPct val="115000"/>
              </a:lnSpc>
              <a:spcBef>
                <a:spcPts val="0"/>
              </a:spcBef>
              <a:spcAft>
                <a:spcPts val="0"/>
              </a:spcAft>
              <a:buNone/>
            </a:pPr>
            <a:r>
              <a:rPr lang="zh-CN" sz="2300" u="sng">
                <a:solidFill>
                  <a:schemeClr val="hlink"/>
                </a:solidFill>
                <a:latin typeface="Arial"/>
                <a:ea typeface="Arial"/>
                <a:cs typeface="Arial"/>
                <a:sym typeface="Arial"/>
                <a:hlinkClick r:id="rId3"/>
              </a:rPr>
              <a:t>https://pypi.org/project/mass-suite/</a:t>
            </a:r>
            <a:endParaRPr sz="3700"/>
          </a:p>
          <a:p>
            <a:pPr marL="0" lvl="0" indent="0" algn="l" rtl="0">
              <a:lnSpc>
                <a:spcPct val="115000"/>
              </a:lnSpc>
              <a:spcBef>
                <a:spcPts val="0"/>
              </a:spcBef>
              <a:spcAft>
                <a:spcPts val="0"/>
              </a:spcAft>
              <a:buNone/>
            </a:pPr>
            <a:endParaRPr sz="2500"/>
          </a:p>
          <a:p>
            <a:pPr marL="0" lvl="0" indent="0" algn="l" rtl="0">
              <a:lnSpc>
                <a:spcPct val="115000"/>
              </a:lnSpc>
              <a:spcBef>
                <a:spcPts val="0"/>
              </a:spcBef>
              <a:spcAft>
                <a:spcPts val="0"/>
              </a:spcAft>
              <a:buClr>
                <a:schemeClr val="dk1"/>
              </a:buClr>
              <a:buSzPts val="3900"/>
              <a:buFont typeface="Arial"/>
              <a:buNone/>
            </a:pPr>
            <a:r>
              <a:rPr lang="zh-CN" sz="2500"/>
              <a:t>Project Sponsor: Edward Kolodziej (University of Washington, Center of Urban water)</a:t>
            </a:r>
            <a:endParaRPr sz="2500"/>
          </a:p>
          <a:p>
            <a:pPr marL="0" lvl="0" indent="0" algn="l" rtl="0">
              <a:lnSpc>
                <a:spcPct val="115000"/>
              </a:lnSpc>
              <a:spcBef>
                <a:spcPts val="0"/>
              </a:spcBef>
              <a:spcAft>
                <a:spcPts val="0"/>
              </a:spcAft>
              <a:buClr>
                <a:schemeClr val="dk1"/>
              </a:buClr>
              <a:buSzPts val="3900"/>
              <a:buFont typeface="Arial"/>
              <a:buNone/>
            </a:pPr>
            <a:r>
              <a:rPr lang="zh-CN" sz="2500"/>
              <a:t>Project Team: Ximin Hu (Civil &amp; Environmental Engineering), Derek Mar (Materials Science &amp; Engineering), </a:t>
            </a:r>
            <a:endParaRPr sz="2500"/>
          </a:p>
          <a:p>
            <a:pPr marL="0" lvl="0" indent="0" algn="l" rtl="0">
              <a:lnSpc>
                <a:spcPct val="115000"/>
              </a:lnSpc>
              <a:spcBef>
                <a:spcPts val="0"/>
              </a:spcBef>
              <a:spcAft>
                <a:spcPts val="0"/>
              </a:spcAft>
              <a:buClr>
                <a:schemeClr val="dk1"/>
              </a:buClr>
              <a:buSzPts val="3900"/>
              <a:buFont typeface="Arial"/>
              <a:buNone/>
            </a:pPr>
            <a:r>
              <a:rPr lang="zh-CN" sz="2500"/>
              <a:t>Nozomi Suzuki (Materials Science &amp; Engineering), Bowei Zhang (Materials Science &amp; Engineering)</a:t>
            </a:r>
            <a:endParaRPr sz="3200"/>
          </a:p>
        </p:txBody>
      </p:sp>
      <p:sp>
        <p:nvSpPr>
          <p:cNvPr id="60" name="Google Shape;60;p13"/>
          <p:cNvSpPr txBox="1">
            <a:spLocks noGrp="1"/>
          </p:cNvSpPr>
          <p:nvPr>
            <p:ph type="subTitle" idx="1"/>
          </p:nvPr>
        </p:nvSpPr>
        <p:spPr>
          <a:xfrm>
            <a:off x="-6" y="2844472"/>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a:solidFill>
                  <a:srgbClr val="FFFFFF"/>
                </a:solidFill>
              </a:rPr>
              <a:t>Project Overview</a:t>
            </a:r>
            <a:endParaRPr sz="5700">
              <a:solidFill>
                <a:srgbClr val="FFFFFF"/>
              </a:solidFill>
            </a:endParaRPr>
          </a:p>
        </p:txBody>
      </p:sp>
      <p:sp>
        <p:nvSpPr>
          <p:cNvPr id="61" name="Google Shape;61;p13"/>
          <p:cNvSpPr txBox="1">
            <a:spLocks noGrp="1"/>
          </p:cNvSpPr>
          <p:nvPr>
            <p:ph type="subTitle" idx="1"/>
          </p:nvPr>
        </p:nvSpPr>
        <p:spPr>
          <a:xfrm>
            <a:off x="1122050" y="4131775"/>
            <a:ext cx="30675000" cy="2954700"/>
          </a:xfrm>
          <a:prstGeom prst="rect">
            <a:avLst/>
          </a:prstGeom>
        </p:spPr>
        <p:txBody>
          <a:bodyPr spcFirstLastPara="1" wrap="square" lIns="324600" tIns="324600" rIns="324600" bIns="324600" anchor="t" anchorCtr="0">
            <a:noAutofit/>
          </a:bodyPr>
          <a:lstStyle/>
          <a:p>
            <a:pPr marL="0" lvl="0" indent="0" algn="l" rtl="0">
              <a:lnSpc>
                <a:spcPct val="115000"/>
              </a:lnSpc>
              <a:spcBef>
                <a:spcPts val="0"/>
              </a:spcBef>
              <a:spcAft>
                <a:spcPts val="0"/>
              </a:spcAft>
              <a:buNone/>
            </a:pPr>
            <a:r>
              <a:rPr lang="zh-CN" sz="2900">
                <a:solidFill>
                  <a:schemeClr val="dk1"/>
                </a:solidFill>
              </a:rPr>
              <a:t>Mass-suite is a python based open source package that is designed to utilize High Resolution Mass Spectrometry (HRMS) data for water quality assessment. The analysis of HRMS data for water quality assessment is still in its infancy, with many basic aspects of data reduction, analysis, and interpretation still lightly developed.  Here, our package will allow users flexible and various options to process the HRMS data: from basic functions to advanced data analysis, such as dilution rate prediction and source tracking analysis that is not currently covered with current software. Furthermore, it is developed in a modularized concept so that the user can use different combinations of parts of our code to accomplish their tasks. By providing this package, we hope to open up a new space for HRMS data analysis, resulting in more rapid and detailed research in this area.</a:t>
            </a:r>
            <a:endParaRPr sz="2900">
              <a:solidFill>
                <a:schemeClr val="dk1"/>
              </a:solidFill>
            </a:endParaRPr>
          </a:p>
          <a:p>
            <a:pPr marL="0" lvl="0" indent="0" algn="l" rtl="0">
              <a:spcBef>
                <a:spcPts val="0"/>
              </a:spcBef>
              <a:spcAft>
                <a:spcPts val="0"/>
              </a:spcAft>
              <a:buClr>
                <a:schemeClr val="dk1"/>
              </a:buClr>
              <a:buSzPts val="3900"/>
              <a:buFont typeface="Arial"/>
              <a:buNone/>
            </a:pPr>
            <a:endParaRPr sz="2900"/>
          </a:p>
        </p:txBody>
      </p:sp>
      <p:sp>
        <p:nvSpPr>
          <p:cNvPr id="62" name="Google Shape;62;p13"/>
          <p:cNvSpPr txBox="1">
            <a:spLocks noGrp="1"/>
          </p:cNvSpPr>
          <p:nvPr>
            <p:ph type="subTitle" idx="1"/>
          </p:nvPr>
        </p:nvSpPr>
        <p:spPr>
          <a:xfrm>
            <a:off x="-5" y="7217050"/>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400">
                <a:solidFill>
                  <a:schemeClr val="lt2"/>
                </a:solidFill>
              </a:rPr>
              <a:t>Workflow</a:t>
            </a:r>
            <a:endParaRPr sz="6000">
              <a:solidFill>
                <a:schemeClr val="lt2"/>
              </a:solidFill>
            </a:endParaRPr>
          </a:p>
        </p:txBody>
      </p:sp>
      <p:pic>
        <p:nvPicPr>
          <p:cNvPr id="63" name="Google Shape;63;p13"/>
          <p:cNvPicPr preferRelativeResize="0"/>
          <p:nvPr/>
        </p:nvPicPr>
        <p:blipFill>
          <a:blip r:embed="rId4">
            <a:alphaModFix/>
          </a:blip>
          <a:stretch>
            <a:fillRect/>
          </a:stretch>
        </p:blipFill>
        <p:spPr>
          <a:xfrm>
            <a:off x="495400" y="382725"/>
            <a:ext cx="8315169" cy="2461750"/>
          </a:xfrm>
          <a:prstGeom prst="rect">
            <a:avLst/>
          </a:prstGeom>
          <a:noFill/>
          <a:ln>
            <a:noFill/>
          </a:ln>
        </p:spPr>
      </p:pic>
      <p:pic>
        <p:nvPicPr>
          <p:cNvPr id="64" name="Google Shape;64;p13"/>
          <p:cNvPicPr preferRelativeResize="0"/>
          <p:nvPr/>
        </p:nvPicPr>
        <p:blipFill>
          <a:blip r:embed="rId5">
            <a:alphaModFix/>
          </a:blip>
          <a:stretch>
            <a:fillRect/>
          </a:stretch>
        </p:blipFill>
        <p:spPr>
          <a:xfrm>
            <a:off x="26098848" y="489170"/>
            <a:ext cx="1872471" cy="1260804"/>
          </a:xfrm>
          <a:prstGeom prst="rect">
            <a:avLst/>
          </a:prstGeom>
          <a:noFill/>
          <a:ln>
            <a:noFill/>
          </a:ln>
        </p:spPr>
      </p:pic>
      <p:pic>
        <p:nvPicPr>
          <p:cNvPr id="65" name="Google Shape;65;p13"/>
          <p:cNvPicPr preferRelativeResize="0"/>
          <p:nvPr/>
        </p:nvPicPr>
        <p:blipFill>
          <a:blip r:embed="rId6">
            <a:alphaModFix/>
          </a:blip>
          <a:stretch>
            <a:fillRect/>
          </a:stretch>
        </p:blipFill>
        <p:spPr>
          <a:xfrm>
            <a:off x="28922464" y="489170"/>
            <a:ext cx="3406381" cy="1260804"/>
          </a:xfrm>
          <a:prstGeom prst="rect">
            <a:avLst/>
          </a:prstGeom>
          <a:noFill/>
          <a:ln>
            <a:noFill/>
          </a:ln>
        </p:spPr>
      </p:pic>
      <p:sp>
        <p:nvSpPr>
          <p:cNvPr id="66" name="Google Shape;66;p13"/>
          <p:cNvSpPr txBox="1">
            <a:spLocks noGrp="1"/>
          </p:cNvSpPr>
          <p:nvPr>
            <p:ph type="subTitle" idx="1"/>
          </p:nvPr>
        </p:nvSpPr>
        <p:spPr>
          <a:xfrm>
            <a:off x="495400" y="17926925"/>
            <a:ext cx="14338200" cy="3199200"/>
          </a:xfrm>
          <a:prstGeom prst="rect">
            <a:avLst/>
          </a:prstGeom>
        </p:spPr>
        <p:txBody>
          <a:bodyPr spcFirstLastPara="1" wrap="square" lIns="324600" tIns="324600" rIns="324600" bIns="324600" anchor="t" anchorCtr="0">
            <a:noAutofit/>
          </a:bodyPr>
          <a:lstStyle/>
          <a:p>
            <a:pPr marL="0" lvl="0" indent="0" algn="l" rtl="0">
              <a:lnSpc>
                <a:spcPct val="115000"/>
              </a:lnSpc>
              <a:spcBef>
                <a:spcPts val="0"/>
              </a:spcBef>
              <a:spcAft>
                <a:spcPts val="0"/>
              </a:spcAft>
              <a:buNone/>
            </a:pPr>
            <a:r>
              <a:rPr lang="zh-CN" sz="3600">
                <a:solidFill>
                  <a:schemeClr val="lt2"/>
                </a:solidFill>
              </a:rPr>
              <a:t>Clustering</a:t>
            </a:r>
            <a:endParaRPr sz="3600">
              <a:solidFill>
                <a:schemeClr val="lt2"/>
              </a:solidFill>
            </a:endParaRPr>
          </a:p>
          <a:p>
            <a:pPr marL="0" lvl="0" indent="0" algn="l" rtl="0">
              <a:lnSpc>
                <a:spcPct val="115000"/>
              </a:lnSpc>
              <a:spcBef>
                <a:spcPts val="0"/>
              </a:spcBef>
              <a:spcAft>
                <a:spcPts val="0"/>
              </a:spcAft>
              <a:buNone/>
            </a:pPr>
            <a:endParaRPr sz="15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Different chemicals’ intensity behaves differently across dilutions</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This is called the Matrix Effect</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We need to cluster chemicals into different groups to predict the dilution levels</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We are able to see resulting clusters in the images above</a:t>
            </a:r>
            <a:endParaRPr sz="2900">
              <a:solidFill>
                <a:schemeClr val="lt2"/>
              </a:solidFill>
            </a:endParaRPr>
          </a:p>
        </p:txBody>
      </p:sp>
      <p:pic>
        <p:nvPicPr>
          <p:cNvPr id="67" name="Google Shape;67;p13"/>
          <p:cNvPicPr preferRelativeResize="0"/>
          <p:nvPr/>
        </p:nvPicPr>
        <p:blipFill>
          <a:blip r:embed="rId7">
            <a:alphaModFix/>
          </a:blip>
          <a:stretch>
            <a:fillRect/>
          </a:stretch>
        </p:blipFill>
        <p:spPr>
          <a:xfrm>
            <a:off x="742000" y="8712813"/>
            <a:ext cx="14764125" cy="5262725"/>
          </a:xfrm>
          <a:prstGeom prst="rect">
            <a:avLst/>
          </a:prstGeom>
          <a:noFill/>
          <a:ln>
            <a:noFill/>
          </a:ln>
        </p:spPr>
      </p:pic>
      <p:sp>
        <p:nvSpPr>
          <p:cNvPr id="68" name="Google Shape;68;p13"/>
          <p:cNvSpPr txBox="1">
            <a:spLocks noGrp="1"/>
          </p:cNvSpPr>
          <p:nvPr>
            <p:ph type="subTitle" idx="1"/>
          </p:nvPr>
        </p:nvSpPr>
        <p:spPr>
          <a:xfrm>
            <a:off x="24238425" y="14614050"/>
            <a:ext cx="8250900" cy="6751200"/>
          </a:xfrm>
          <a:prstGeom prst="rect">
            <a:avLst/>
          </a:prstGeom>
        </p:spPr>
        <p:txBody>
          <a:bodyPr spcFirstLastPara="1" wrap="square" lIns="324600" tIns="324600" rIns="324600" bIns="324600" anchor="t" anchorCtr="0">
            <a:noAutofit/>
          </a:bodyPr>
          <a:lstStyle/>
          <a:p>
            <a:pPr marL="0" lvl="0" indent="0" algn="l" rtl="0">
              <a:lnSpc>
                <a:spcPct val="115000"/>
              </a:lnSpc>
              <a:spcBef>
                <a:spcPts val="0"/>
              </a:spcBef>
              <a:spcAft>
                <a:spcPts val="0"/>
              </a:spcAft>
              <a:buNone/>
            </a:pPr>
            <a:r>
              <a:rPr lang="zh-CN" sz="3600">
                <a:solidFill>
                  <a:schemeClr val="lt2"/>
                </a:solidFill>
              </a:rPr>
              <a:t>Dilution and Source Tracking</a:t>
            </a:r>
            <a:endParaRPr sz="3600">
              <a:solidFill>
                <a:schemeClr val="lt2"/>
              </a:solidFill>
            </a:endParaRPr>
          </a:p>
          <a:p>
            <a:pPr marL="0" lvl="0" indent="0" algn="l" rtl="0">
              <a:lnSpc>
                <a:spcPct val="115000"/>
              </a:lnSpc>
              <a:spcBef>
                <a:spcPts val="0"/>
              </a:spcBef>
              <a:spcAft>
                <a:spcPts val="0"/>
              </a:spcAft>
              <a:buNone/>
            </a:pPr>
            <a:endParaRPr sz="15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Once the chemicals are clustered, the dilution can be predicted by training a model based on example data</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As shown in the workflow above, users can choose a best fitting model</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Source identification is currently simplified based on dilution and intensity- it will be later expanded to take into account various modeling techniques</a:t>
            </a:r>
            <a:endParaRPr sz="2900">
              <a:solidFill>
                <a:schemeClr val="lt2"/>
              </a:solidFill>
            </a:endParaRPr>
          </a:p>
        </p:txBody>
      </p:sp>
      <p:pic>
        <p:nvPicPr>
          <p:cNvPr id="69" name="Google Shape;69;p13"/>
          <p:cNvPicPr preferRelativeResize="0"/>
          <p:nvPr/>
        </p:nvPicPr>
        <p:blipFill>
          <a:blip r:embed="rId8">
            <a:alphaModFix/>
          </a:blip>
          <a:stretch>
            <a:fillRect/>
          </a:stretch>
        </p:blipFill>
        <p:spPr>
          <a:xfrm>
            <a:off x="16325188" y="15270156"/>
            <a:ext cx="7913234" cy="5439000"/>
          </a:xfrm>
          <a:prstGeom prst="rect">
            <a:avLst/>
          </a:prstGeom>
          <a:noFill/>
          <a:ln>
            <a:noFill/>
          </a:ln>
        </p:spPr>
      </p:pic>
      <p:pic>
        <p:nvPicPr>
          <p:cNvPr id="70" name="Google Shape;70;p13"/>
          <p:cNvPicPr preferRelativeResize="0"/>
          <p:nvPr/>
        </p:nvPicPr>
        <p:blipFill>
          <a:blip r:embed="rId9">
            <a:alphaModFix/>
          </a:blip>
          <a:stretch>
            <a:fillRect/>
          </a:stretch>
        </p:blipFill>
        <p:spPr>
          <a:xfrm>
            <a:off x="9759075" y="14804047"/>
            <a:ext cx="5874062" cy="3981950"/>
          </a:xfrm>
          <a:prstGeom prst="rect">
            <a:avLst/>
          </a:prstGeom>
          <a:noFill/>
          <a:ln>
            <a:noFill/>
          </a:ln>
        </p:spPr>
      </p:pic>
      <p:sp>
        <p:nvSpPr>
          <p:cNvPr id="71" name="Google Shape;71;p13"/>
          <p:cNvSpPr txBox="1">
            <a:spLocks noGrp="1"/>
          </p:cNvSpPr>
          <p:nvPr>
            <p:ph type="subTitle" idx="1"/>
          </p:nvPr>
        </p:nvSpPr>
        <p:spPr>
          <a:xfrm>
            <a:off x="15883750" y="7944550"/>
            <a:ext cx="15911700" cy="5792100"/>
          </a:xfrm>
          <a:prstGeom prst="rect">
            <a:avLst/>
          </a:prstGeom>
        </p:spPr>
        <p:txBody>
          <a:bodyPr spcFirstLastPara="1" wrap="square" lIns="324600" tIns="324600" rIns="324600" bIns="324600" anchor="t" anchorCtr="0">
            <a:noAutofit/>
          </a:bodyPr>
          <a:lstStyle/>
          <a:p>
            <a:pPr marL="0" lvl="0" indent="0" algn="l" rtl="0">
              <a:lnSpc>
                <a:spcPct val="115000"/>
              </a:lnSpc>
              <a:spcBef>
                <a:spcPts val="0"/>
              </a:spcBef>
              <a:spcAft>
                <a:spcPts val="0"/>
              </a:spcAft>
              <a:buNone/>
            </a:pPr>
            <a:r>
              <a:rPr lang="zh-CN" sz="3600">
                <a:solidFill>
                  <a:schemeClr val="lt2"/>
                </a:solidFill>
              </a:rPr>
              <a:t>Overview</a:t>
            </a:r>
            <a:endParaRPr sz="3600">
              <a:solidFill>
                <a:schemeClr val="lt2"/>
              </a:solidFill>
            </a:endParaRPr>
          </a:p>
          <a:p>
            <a:pPr marL="0" lvl="0" indent="0" algn="l" rtl="0">
              <a:lnSpc>
                <a:spcPct val="115000"/>
              </a:lnSpc>
              <a:spcBef>
                <a:spcPts val="0"/>
              </a:spcBef>
              <a:spcAft>
                <a:spcPts val="0"/>
              </a:spcAft>
              <a:buNone/>
            </a:pPr>
            <a:endParaRPr sz="15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The goal of this project is to create a package which can be used to predict and track dilution levels of chemicals through Mass Spectrometry (MS)</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Prior to modeling, the signals from MS are sorted, and aligned in order to create a cohesive database, with each unique chemical as a “feature” across different samples</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Using this database, various models can be created to accomplish the goal of source and dilution tracking</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Users have a choice in multiple steps: model selection, data selection, and visualziation </a:t>
            </a:r>
            <a:endParaRPr sz="2900">
              <a:solidFill>
                <a:schemeClr val="lt2"/>
              </a:solidFill>
            </a:endParaRPr>
          </a:p>
          <a:p>
            <a:pPr marL="457200" lvl="0" indent="-412750" algn="l" rtl="0">
              <a:lnSpc>
                <a:spcPct val="115000"/>
              </a:lnSpc>
              <a:spcBef>
                <a:spcPts val="0"/>
              </a:spcBef>
              <a:spcAft>
                <a:spcPts val="0"/>
              </a:spcAft>
              <a:buClr>
                <a:schemeClr val="lt2"/>
              </a:buClr>
              <a:buSzPts val="2900"/>
              <a:buChar char="●"/>
            </a:pPr>
            <a:r>
              <a:rPr lang="zh-CN" sz="2900">
                <a:solidFill>
                  <a:schemeClr val="lt2"/>
                </a:solidFill>
              </a:rPr>
              <a:t>All choices come equipped with a report, enabling users to validate the accuracy of their resulting model</a:t>
            </a:r>
            <a:endParaRPr sz="2900">
              <a:solidFill>
                <a:schemeClr val="lt2"/>
              </a:solidFill>
            </a:endParaRPr>
          </a:p>
        </p:txBody>
      </p:sp>
      <p:sp>
        <p:nvSpPr>
          <p:cNvPr id="72" name="Google Shape;72;p13"/>
          <p:cNvSpPr/>
          <p:nvPr/>
        </p:nvSpPr>
        <p:spPr>
          <a:xfrm>
            <a:off x="2079650" y="14804050"/>
            <a:ext cx="3406500" cy="11523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 name="Google Shape;73;p13"/>
          <p:cNvPicPr preferRelativeResize="0"/>
          <p:nvPr/>
        </p:nvPicPr>
        <p:blipFill>
          <a:blip r:embed="rId10">
            <a:alphaModFix/>
          </a:blip>
          <a:stretch>
            <a:fillRect/>
          </a:stretch>
        </p:blipFill>
        <p:spPr>
          <a:xfrm>
            <a:off x="3338939" y="14804048"/>
            <a:ext cx="6182026" cy="3981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8998925" y="787400"/>
            <a:ext cx="22418100" cy="2461800"/>
          </a:xfrm>
          <a:prstGeom prst="rect">
            <a:avLst/>
          </a:prstGeom>
        </p:spPr>
        <p:txBody>
          <a:bodyPr spcFirstLastPara="1" wrap="square" lIns="324600" tIns="324600" rIns="324600" bIns="324600" anchor="b" anchorCtr="0">
            <a:noAutofit/>
          </a:bodyPr>
          <a:lstStyle/>
          <a:p>
            <a:pPr marL="0" lvl="0" indent="0" algn="l" rtl="0">
              <a:spcBef>
                <a:spcPts val="0"/>
              </a:spcBef>
              <a:spcAft>
                <a:spcPts val="0"/>
              </a:spcAft>
              <a:buNone/>
            </a:pPr>
            <a:endParaRPr sz="4600"/>
          </a:p>
          <a:p>
            <a:pPr marL="0" lvl="0" indent="0" algn="l" rtl="0">
              <a:lnSpc>
                <a:spcPct val="115000"/>
              </a:lnSpc>
              <a:spcBef>
                <a:spcPts val="0"/>
              </a:spcBef>
              <a:spcAft>
                <a:spcPts val="0"/>
              </a:spcAft>
              <a:buNone/>
            </a:pPr>
            <a:endParaRPr sz="2500"/>
          </a:p>
          <a:p>
            <a:pPr marL="0" lvl="0" indent="0" algn="l" rtl="0">
              <a:lnSpc>
                <a:spcPct val="115000"/>
              </a:lnSpc>
              <a:spcBef>
                <a:spcPts val="0"/>
              </a:spcBef>
              <a:spcAft>
                <a:spcPts val="0"/>
              </a:spcAft>
              <a:buNone/>
            </a:pPr>
            <a:r>
              <a:rPr lang="zh-CN" sz="2300" u="sng">
                <a:solidFill>
                  <a:schemeClr val="hlink"/>
                </a:solidFill>
                <a:latin typeface="Arial"/>
                <a:ea typeface="Arial"/>
                <a:cs typeface="Arial"/>
                <a:sym typeface="Arial"/>
                <a:hlinkClick r:id="rId3"/>
              </a:rPr>
              <a:t>https://pypi.org/project/mass-suite/</a:t>
            </a:r>
            <a:endParaRPr sz="3700"/>
          </a:p>
          <a:p>
            <a:pPr marL="0" lvl="0" indent="0" algn="l" rtl="0">
              <a:lnSpc>
                <a:spcPct val="115000"/>
              </a:lnSpc>
              <a:spcBef>
                <a:spcPts val="0"/>
              </a:spcBef>
              <a:spcAft>
                <a:spcPts val="0"/>
              </a:spcAft>
              <a:buNone/>
            </a:pPr>
            <a:endParaRPr sz="2500"/>
          </a:p>
          <a:p>
            <a:pPr marL="0" lvl="0" indent="0" algn="l" rtl="0">
              <a:lnSpc>
                <a:spcPct val="115000"/>
              </a:lnSpc>
              <a:spcBef>
                <a:spcPts val="0"/>
              </a:spcBef>
              <a:spcAft>
                <a:spcPts val="0"/>
              </a:spcAft>
              <a:buClr>
                <a:schemeClr val="dk1"/>
              </a:buClr>
              <a:buSzPts val="3900"/>
              <a:buFont typeface="Arial"/>
              <a:buNone/>
            </a:pPr>
            <a:r>
              <a:rPr lang="zh-CN" sz="2500"/>
              <a:t>Project Sponsor: Edward Kolodziej (University of Washington, Center of Urban water)</a:t>
            </a:r>
            <a:endParaRPr sz="2500"/>
          </a:p>
          <a:p>
            <a:pPr marL="0" lvl="0" indent="0" algn="l" rtl="0">
              <a:lnSpc>
                <a:spcPct val="115000"/>
              </a:lnSpc>
              <a:spcBef>
                <a:spcPts val="0"/>
              </a:spcBef>
              <a:spcAft>
                <a:spcPts val="0"/>
              </a:spcAft>
              <a:buClr>
                <a:schemeClr val="dk1"/>
              </a:buClr>
              <a:buSzPts val="3900"/>
              <a:buFont typeface="Arial"/>
              <a:buNone/>
            </a:pPr>
            <a:r>
              <a:rPr lang="zh-CN" sz="2500"/>
              <a:t>Project Team: Ximin Hu (Civil &amp; Environmental Engineering), Derek Mar (Materials Science &amp; Engineering), </a:t>
            </a:r>
            <a:endParaRPr sz="2500"/>
          </a:p>
          <a:p>
            <a:pPr marL="0" lvl="0" indent="0" algn="l" rtl="0">
              <a:lnSpc>
                <a:spcPct val="115000"/>
              </a:lnSpc>
              <a:spcBef>
                <a:spcPts val="0"/>
              </a:spcBef>
              <a:spcAft>
                <a:spcPts val="0"/>
              </a:spcAft>
              <a:buClr>
                <a:schemeClr val="dk1"/>
              </a:buClr>
              <a:buSzPts val="3900"/>
              <a:buFont typeface="Arial"/>
              <a:buNone/>
            </a:pPr>
            <a:r>
              <a:rPr lang="zh-CN" sz="2500"/>
              <a:t>Nozomi Suzuki (Materials Science &amp; Engineering), Bowei Zhang (Materials Science &amp; Engineering)</a:t>
            </a:r>
            <a:endParaRPr sz="3200"/>
          </a:p>
        </p:txBody>
      </p:sp>
      <p:sp>
        <p:nvSpPr>
          <p:cNvPr id="79" name="Google Shape;79;p14"/>
          <p:cNvSpPr txBox="1">
            <a:spLocks noGrp="1"/>
          </p:cNvSpPr>
          <p:nvPr>
            <p:ph type="subTitle" idx="1"/>
          </p:nvPr>
        </p:nvSpPr>
        <p:spPr>
          <a:xfrm>
            <a:off x="-6" y="2844472"/>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dirty="0">
                <a:solidFill>
                  <a:srgbClr val="FFFFFF"/>
                </a:solidFill>
              </a:rPr>
              <a:t>Project Background:</a:t>
            </a:r>
            <a:endParaRPr sz="5700" dirty="0">
              <a:solidFill>
                <a:srgbClr val="FFFFFF"/>
              </a:solidFill>
            </a:endParaRPr>
          </a:p>
        </p:txBody>
      </p:sp>
      <p:sp>
        <p:nvSpPr>
          <p:cNvPr id="80" name="Google Shape;80;p14"/>
          <p:cNvSpPr txBox="1">
            <a:spLocks noGrp="1"/>
          </p:cNvSpPr>
          <p:nvPr>
            <p:ph type="subTitle" idx="1"/>
          </p:nvPr>
        </p:nvSpPr>
        <p:spPr>
          <a:xfrm>
            <a:off x="1122050" y="4131775"/>
            <a:ext cx="30675000" cy="2954700"/>
          </a:xfrm>
          <a:prstGeom prst="rect">
            <a:avLst/>
          </a:prstGeom>
        </p:spPr>
        <p:txBody>
          <a:bodyPr spcFirstLastPara="1" wrap="square" lIns="324600" tIns="324600" rIns="324600" bIns="324600" anchor="t" anchorCtr="0">
            <a:noAutofit/>
          </a:bodyPr>
          <a:lstStyle/>
          <a:p>
            <a:pPr marL="0" lvl="0" indent="0" algn="l" rtl="0">
              <a:lnSpc>
                <a:spcPct val="115000"/>
              </a:lnSpc>
              <a:spcBef>
                <a:spcPts val="0"/>
              </a:spcBef>
              <a:spcAft>
                <a:spcPts val="0"/>
              </a:spcAft>
              <a:buNone/>
            </a:pPr>
            <a:r>
              <a:rPr lang="zh-CN" sz="2900" dirty="0">
                <a:solidFill>
                  <a:srgbClr val="FFFFFF"/>
                </a:solidFill>
              </a:rPr>
              <a:t>Mass-suite is a python based open source package that is designed to utilize High Resolution Mass Spectrometry (HRMS) data for water quality assessment. The analysis of HRMS data for water quality assessment is still in its infancy, with many basic aspects of data reduction, analysis, and interpretation still lightly developed.  Here, our package will allow users flexible and various options to process the HRMS data: from basic functions to advanced data analysis, such as dilution rate prediction and source tracking analysis that is not currently covered with current software. Furthermore, it is developed in a modularized concept so that the user can use different combinations of parts of our code to accomplish their tasks. By providing this package, we hope to open up a new space for HRMS data analysis, resulting in more rapid and detailed research in this area.</a:t>
            </a:r>
            <a:endParaRPr sz="2900" dirty="0">
              <a:solidFill>
                <a:srgbClr val="FFFFFF"/>
              </a:solidFill>
            </a:endParaRPr>
          </a:p>
          <a:p>
            <a:pPr marL="0" lvl="0" indent="0" algn="l" rtl="0">
              <a:spcBef>
                <a:spcPts val="0"/>
              </a:spcBef>
              <a:spcAft>
                <a:spcPts val="0"/>
              </a:spcAft>
              <a:buClr>
                <a:schemeClr val="dk1"/>
              </a:buClr>
              <a:buSzPts val="3900"/>
              <a:buFont typeface="Arial"/>
              <a:buNone/>
            </a:pPr>
            <a:endParaRPr sz="2900" dirty="0">
              <a:solidFill>
                <a:srgbClr val="FFFFFF"/>
              </a:solidFill>
            </a:endParaRPr>
          </a:p>
        </p:txBody>
      </p:sp>
      <p:sp>
        <p:nvSpPr>
          <p:cNvPr id="81" name="Google Shape;81;p14"/>
          <p:cNvSpPr txBox="1">
            <a:spLocks noGrp="1"/>
          </p:cNvSpPr>
          <p:nvPr>
            <p:ph type="subTitle" idx="1"/>
          </p:nvPr>
        </p:nvSpPr>
        <p:spPr>
          <a:xfrm>
            <a:off x="206950" y="7011825"/>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400" dirty="0">
                <a:solidFill>
                  <a:schemeClr val="lt2"/>
                </a:solidFill>
              </a:rPr>
              <a:t>Overview</a:t>
            </a:r>
            <a:endParaRPr sz="6000" dirty="0">
              <a:solidFill>
                <a:schemeClr val="lt2"/>
              </a:solidFill>
            </a:endParaRPr>
          </a:p>
        </p:txBody>
      </p:sp>
      <p:pic>
        <p:nvPicPr>
          <p:cNvPr id="82" name="Google Shape;82;p14"/>
          <p:cNvPicPr preferRelativeResize="0"/>
          <p:nvPr/>
        </p:nvPicPr>
        <p:blipFill>
          <a:blip r:embed="rId4">
            <a:alphaModFix/>
          </a:blip>
          <a:stretch>
            <a:fillRect/>
          </a:stretch>
        </p:blipFill>
        <p:spPr>
          <a:xfrm>
            <a:off x="388800" y="395625"/>
            <a:ext cx="6072500" cy="1797800"/>
          </a:xfrm>
          <a:prstGeom prst="rect">
            <a:avLst/>
          </a:prstGeom>
          <a:noFill/>
          <a:ln>
            <a:noFill/>
          </a:ln>
        </p:spPr>
      </p:pic>
      <p:pic>
        <p:nvPicPr>
          <p:cNvPr id="83" name="Google Shape;83;p14"/>
          <p:cNvPicPr preferRelativeResize="0"/>
          <p:nvPr/>
        </p:nvPicPr>
        <p:blipFill>
          <a:blip r:embed="rId5">
            <a:alphaModFix/>
          </a:blip>
          <a:stretch>
            <a:fillRect/>
          </a:stretch>
        </p:blipFill>
        <p:spPr>
          <a:xfrm>
            <a:off x="26098848" y="489170"/>
            <a:ext cx="1872471" cy="1260804"/>
          </a:xfrm>
          <a:prstGeom prst="rect">
            <a:avLst/>
          </a:prstGeom>
          <a:noFill/>
          <a:ln>
            <a:noFill/>
          </a:ln>
        </p:spPr>
      </p:pic>
      <p:pic>
        <p:nvPicPr>
          <p:cNvPr id="84" name="Google Shape;84;p14"/>
          <p:cNvPicPr preferRelativeResize="0"/>
          <p:nvPr/>
        </p:nvPicPr>
        <p:blipFill>
          <a:blip r:embed="rId6">
            <a:alphaModFix/>
          </a:blip>
          <a:stretch>
            <a:fillRect/>
          </a:stretch>
        </p:blipFill>
        <p:spPr>
          <a:xfrm>
            <a:off x="28922464" y="489170"/>
            <a:ext cx="3406381" cy="1260804"/>
          </a:xfrm>
          <a:prstGeom prst="rect">
            <a:avLst/>
          </a:prstGeom>
          <a:noFill/>
          <a:ln>
            <a:noFill/>
          </a:ln>
        </p:spPr>
      </p:pic>
      <p:sp>
        <p:nvSpPr>
          <p:cNvPr id="85" name="Google Shape;85;p14"/>
          <p:cNvSpPr/>
          <p:nvPr/>
        </p:nvSpPr>
        <p:spPr>
          <a:xfrm>
            <a:off x="388800" y="14533650"/>
            <a:ext cx="10050600" cy="276534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200" dirty="0">
                <a:solidFill>
                  <a:schemeClr val="lt2"/>
                </a:solidFill>
                <a:latin typeface="Old Standard TT"/>
                <a:ea typeface="Old Standard TT"/>
                <a:cs typeface="Old Standard TT"/>
                <a:sym typeface="Old Standard TT"/>
              </a:rPr>
              <a:t>Key strength</a:t>
            </a:r>
            <a:endParaRPr sz="2200" dirty="0">
              <a:solidFill>
                <a:schemeClr val="lt2"/>
              </a:solidFill>
              <a:latin typeface="Old Standard TT"/>
              <a:ea typeface="Old Standard TT"/>
              <a:cs typeface="Old Standard TT"/>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zh-CN" sz="2200" dirty="0">
                <a:solidFill>
                  <a:schemeClr val="lt2"/>
                </a:solidFill>
                <a:latin typeface="Old Standard TT"/>
                <a:ea typeface="Old Standard TT"/>
                <a:cs typeface="Old Standard TT"/>
                <a:sym typeface="Old Standard TT"/>
              </a:rPr>
              <a:t>Prior to modeling, the signals from MS are sorted, and aligned</a:t>
            </a:r>
            <a:r>
              <a:rPr lang="en-US" altLang="zh-CN" sz="2200" dirty="0">
                <a:solidFill>
                  <a:schemeClr val="lt2"/>
                </a:solidFill>
                <a:latin typeface="Old Standard TT"/>
                <a:ea typeface="Old Standard TT"/>
                <a:cs typeface="Old Standard TT"/>
                <a:sym typeface="Old Standard TT"/>
              </a:rPr>
              <a:t> for data cleaning and clustering</a:t>
            </a:r>
          </a:p>
          <a:p>
            <a:pPr marL="457200" lvl="0" indent="-368300" algn="l" rtl="0">
              <a:lnSpc>
                <a:spcPct val="115000"/>
              </a:lnSpc>
              <a:spcBef>
                <a:spcPts val="0"/>
              </a:spcBef>
              <a:spcAft>
                <a:spcPts val="0"/>
              </a:spcAft>
              <a:buClr>
                <a:schemeClr val="lt2"/>
              </a:buClr>
              <a:buSzPts val="2200"/>
              <a:buFont typeface="Old Standard TT"/>
              <a:buChar char="●"/>
            </a:pPr>
            <a:r>
              <a:rPr lang="zh-CN" sz="2200" dirty="0">
                <a:solidFill>
                  <a:schemeClr val="lt2"/>
                </a:solidFill>
                <a:latin typeface="Old Standard TT"/>
                <a:ea typeface="Old Standard TT"/>
                <a:cs typeface="Old Standard TT"/>
                <a:sym typeface="Old Standard TT"/>
              </a:rPr>
              <a:t>Using </a:t>
            </a:r>
            <a:r>
              <a:rPr lang="en-US" altLang="zh-CN" sz="2200" dirty="0">
                <a:solidFill>
                  <a:schemeClr val="lt2"/>
                </a:solidFill>
                <a:latin typeface="Old Standard TT"/>
                <a:ea typeface="Old Standard TT"/>
                <a:cs typeface="Old Standard TT"/>
                <a:sym typeface="Old Standard TT"/>
              </a:rPr>
              <a:t>the clustered data, </a:t>
            </a:r>
            <a:r>
              <a:rPr lang="zh-CN" sz="2200" dirty="0">
                <a:solidFill>
                  <a:schemeClr val="lt2"/>
                </a:solidFill>
                <a:latin typeface="Old Standard TT"/>
                <a:ea typeface="Old Standard TT"/>
                <a:cs typeface="Old Standard TT"/>
                <a:sym typeface="Old Standard TT"/>
              </a:rPr>
              <a:t>models can be created to accomplish the goal of source and dilution tracking</a:t>
            </a:r>
            <a:endParaRPr sz="2200" dirty="0">
              <a:solidFill>
                <a:schemeClr val="lt2"/>
              </a:solidFill>
              <a:latin typeface="Old Standard TT"/>
              <a:ea typeface="Old Standard TT"/>
              <a:cs typeface="Old Standard TT"/>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zh-CN" sz="2200" dirty="0">
                <a:solidFill>
                  <a:schemeClr val="lt2"/>
                </a:solidFill>
                <a:latin typeface="Old Standard TT"/>
                <a:ea typeface="Old Standard TT"/>
                <a:cs typeface="Old Standard TT"/>
                <a:sym typeface="Old Standard TT"/>
              </a:rPr>
              <a:t>Users have </a:t>
            </a:r>
            <a:r>
              <a:rPr lang="en-US" altLang="zh-CN" sz="2200" dirty="0">
                <a:solidFill>
                  <a:schemeClr val="lt2"/>
                </a:solidFill>
                <a:latin typeface="Old Standard TT"/>
                <a:ea typeface="Old Standard TT"/>
                <a:cs typeface="Old Standard TT"/>
                <a:sym typeface="Old Standard TT"/>
              </a:rPr>
              <a:t>flexible</a:t>
            </a:r>
            <a:r>
              <a:rPr lang="zh-CN" sz="2200" dirty="0">
                <a:solidFill>
                  <a:schemeClr val="lt2"/>
                </a:solidFill>
                <a:latin typeface="Old Standard TT"/>
                <a:ea typeface="Old Standard TT"/>
                <a:cs typeface="Old Standard TT"/>
                <a:sym typeface="Old Standard TT"/>
              </a:rPr>
              <a:t> </a:t>
            </a:r>
            <a:r>
              <a:rPr lang="en-US" altLang="zh-CN" sz="2200" dirty="0">
                <a:solidFill>
                  <a:schemeClr val="lt2"/>
                </a:solidFill>
                <a:latin typeface="Old Standard TT"/>
                <a:ea typeface="Old Standard TT"/>
                <a:cs typeface="Old Standard TT"/>
                <a:sym typeface="Old Standard TT"/>
              </a:rPr>
              <a:t>options through out the whole workflow</a:t>
            </a:r>
            <a:endParaRPr sz="2200" dirty="0">
              <a:solidFill>
                <a:schemeClr val="lt2"/>
              </a:solidFill>
              <a:latin typeface="Old Standard TT"/>
              <a:ea typeface="Old Standard TT"/>
              <a:cs typeface="Old Standard TT"/>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200" dirty="0">
                <a:solidFill>
                  <a:schemeClr val="lt2"/>
                </a:solidFill>
                <a:latin typeface="Old Standard TT"/>
                <a:ea typeface="Old Standard TT"/>
                <a:cs typeface="Old Standard TT"/>
                <a:sym typeface="Old Standard TT"/>
              </a:rPr>
              <a:t>Most of the analysis functions </a:t>
            </a:r>
            <a:r>
              <a:rPr lang="zh-CN" sz="2200" dirty="0">
                <a:solidFill>
                  <a:schemeClr val="lt2"/>
                </a:solidFill>
                <a:latin typeface="Old Standard TT"/>
                <a:ea typeface="Old Standard TT"/>
                <a:cs typeface="Old Standard TT"/>
                <a:sym typeface="Old Standard TT"/>
              </a:rPr>
              <a:t>equipped with a </a:t>
            </a:r>
            <a:r>
              <a:rPr lang="en-US" altLang="zh-CN" sz="2200" dirty="0">
                <a:solidFill>
                  <a:schemeClr val="lt2"/>
                </a:solidFill>
                <a:latin typeface="Old Standard TT"/>
                <a:ea typeface="Old Standard TT"/>
                <a:cs typeface="Old Standard TT"/>
                <a:sym typeface="Old Standard TT"/>
              </a:rPr>
              <a:t>result </a:t>
            </a:r>
            <a:r>
              <a:rPr lang="zh-CN" sz="2200" dirty="0">
                <a:solidFill>
                  <a:schemeClr val="lt2"/>
                </a:solidFill>
                <a:latin typeface="Old Standard TT"/>
                <a:ea typeface="Old Standard TT"/>
                <a:cs typeface="Old Standard TT"/>
                <a:sym typeface="Old Standard TT"/>
              </a:rPr>
              <a:t>report</a:t>
            </a:r>
            <a:r>
              <a:rPr lang="en-US" altLang="zh-CN" sz="2200" dirty="0">
                <a:solidFill>
                  <a:schemeClr val="lt2"/>
                </a:solidFill>
                <a:latin typeface="Old Standard TT"/>
                <a:ea typeface="Old Standard TT"/>
                <a:cs typeface="Old Standard TT"/>
                <a:sym typeface="Old Standard TT"/>
              </a:rPr>
              <a:t> for validation</a:t>
            </a:r>
            <a:endParaRPr sz="700" dirty="0"/>
          </a:p>
        </p:txBody>
      </p:sp>
      <p:sp>
        <p:nvSpPr>
          <p:cNvPr id="86" name="Google Shape;86;p14"/>
          <p:cNvSpPr/>
          <p:nvPr/>
        </p:nvSpPr>
        <p:spPr>
          <a:xfrm>
            <a:off x="10872300" y="7603200"/>
            <a:ext cx="10217100" cy="14124686"/>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21522300" y="7603200"/>
            <a:ext cx="10990800" cy="7936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p:nvPr/>
        </p:nvSpPr>
        <p:spPr>
          <a:xfrm>
            <a:off x="21522300" y="7594075"/>
            <a:ext cx="10806600" cy="24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a:latin typeface="Old Standard TT"/>
                <a:ea typeface="Old Standard TT"/>
                <a:cs typeface="Old Standard TT"/>
                <a:sym typeface="Old Standard TT"/>
              </a:rPr>
              <a:t>Mass-Suite Features and Advantages:</a:t>
            </a:r>
            <a:endParaRPr sz="4300">
              <a:latin typeface="Old Standard TT"/>
              <a:ea typeface="Old Standard TT"/>
              <a:cs typeface="Old Standard TT"/>
              <a:sym typeface="Old Standard TT"/>
            </a:endParaRPr>
          </a:p>
        </p:txBody>
      </p:sp>
      <p:sp>
        <p:nvSpPr>
          <p:cNvPr id="90" name="Google Shape;90;p14"/>
          <p:cNvSpPr/>
          <p:nvPr/>
        </p:nvSpPr>
        <p:spPr>
          <a:xfrm>
            <a:off x="21522300" y="15930875"/>
            <a:ext cx="10990800" cy="276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p:nvPr/>
        </p:nvSpPr>
        <p:spPr>
          <a:xfrm>
            <a:off x="21720650" y="15899963"/>
            <a:ext cx="5832000" cy="24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a:latin typeface="Old Standard TT"/>
                <a:ea typeface="Old Standard TT"/>
                <a:cs typeface="Old Standard TT"/>
                <a:sym typeface="Old Standard TT"/>
              </a:rPr>
              <a:t>Future Dev:</a:t>
            </a:r>
            <a:endParaRPr sz="4300">
              <a:latin typeface="Old Standard TT"/>
              <a:ea typeface="Old Standard TT"/>
              <a:cs typeface="Old Standard TT"/>
              <a:sym typeface="Old Standard TT"/>
            </a:endParaRPr>
          </a:p>
        </p:txBody>
      </p:sp>
      <p:sp>
        <p:nvSpPr>
          <p:cNvPr id="93" name="Google Shape;93;p14"/>
          <p:cNvSpPr txBox="1"/>
          <p:nvPr/>
        </p:nvSpPr>
        <p:spPr>
          <a:xfrm>
            <a:off x="27112686" y="18796304"/>
            <a:ext cx="5598764" cy="29315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latin typeface="Old Standard TT"/>
                <a:ea typeface="Old Standard TT"/>
                <a:cs typeface="Old Standard TT"/>
                <a:sym typeface="Old Standard TT"/>
              </a:rPr>
              <a:t>Acknowledgements: </a:t>
            </a:r>
            <a:endParaRPr sz="2400" dirty="0">
              <a:latin typeface="Old Standard TT"/>
              <a:ea typeface="Old Standard TT"/>
              <a:cs typeface="Old Standard TT"/>
              <a:sym typeface="Old Standard TT"/>
            </a:endParaRPr>
          </a:p>
          <a:p>
            <a:pPr lvl="0"/>
            <a:r>
              <a:rPr lang="en-US" altLang="zh-CN" sz="1800" dirty="0">
                <a:solidFill>
                  <a:schemeClr val="lt2"/>
                </a:solidFill>
                <a:latin typeface="Old Standard TT"/>
                <a:ea typeface="Old Standard TT"/>
                <a:cs typeface="Old Standard TT"/>
                <a:sym typeface="Old Standard TT"/>
              </a:rPr>
              <a:t>A big shout to Professor Dave Beck, Professor Edward </a:t>
            </a:r>
            <a:r>
              <a:rPr lang="en-US" altLang="zh-CN" sz="1800" dirty="0" err="1">
                <a:solidFill>
                  <a:schemeClr val="lt2"/>
                </a:solidFill>
                <a:latin typeface="Old Standard TT"/>
                <a:ea typeface="Old Standard TT"/>
                <a:cs typeface="Old Standard TT"/>
                <a:sym typeface="Old Standard TT"/>
              </a:rPr>
              <a:t>Kolodziej</a:t>
            </a:r>
            <a:r>
              <a:rPr lang="en-US" altLang="zh-CN" sz="1800" dirty="0">
                <a:solidFill>
                  <a:schemeClr val="lt2"/>
                </a:solidFill>
                <a:latin typeface="Old Standard TT"/>
                <a:ea typeface="Old Standard TT"/>
                <a:cs typeface="Old Standard TT"/>
                <a:sym typeface="Old Standard TT"/>
              </a:rPr>
              <a:t>, Katherine Peter, and the Center of Urban Water for all their help during the development of this package.</a:t>
            </a:r>
          </a:p>
          <a:p>
            <a:pPr lvl="0"/>
            <a:endParaRPr lang="en-US" altLang="zh-CN" sz="1800" dirty="0">
              <a:solidFill>
                <a:schemeClr val="lt2"/>
              </a:solidFill>
              <a:latin typeface="Old Standard TT"/>
              <a:ea typeface="Old Standard TT"/>
              <a:cs typeface="Old Standard TT"/>
              <a:sym typeface="Old Standard TT"/>
            </a:endParaRPr>
          </a:p>
          <a:p>
            <a:r>
              <a:rPr lang="en-US" altLang="zh-CN" b="1" dirty="0"/>
              <a:t>Data Reference: Application of Nontarget High Resolution Mass Spectrometry Data to Quantitative Source Apportionment, </a:t>
            </a:r>
            <a:r>
              <a:rPr lang="en-US" altLang="zh-CN" dirty="0"/>
              <a:t>Katherine T. Peter, Christopher Wu, </a:t>
            </a:r>
            <a:r>
              <a:rPr lang="en-US" altLang="zh-CN" dirty="0" err="1"/>
              <a:t>Zhenyu</a:t>
            </a:r>
            <a:r>
              <a:rPr lang="en-US" altLang="zh-CN" dirty="0"/>
              <a:t> Tian, and Edward P. </a:t>
            </a:r>
            <a:r>
              <a:rPr lang="en-US" altLang="zh-CN" dirty="0" err="1"/>
              <a:t>Kolodziej</a:t>
            </a:r>
            <a:r>
              <a:rPr lang="en-US" altLang="zh-CN" dirty="0"/>
              <a:t>, </a:t>
            </a:r>
            <a:r>
              <a:rPr lang="en-US" altLang="zh-CN" i="1" dirty="0"/>
              <a:t>Environmental Science &amp; Technology</a:t>
            </a:r>
            <a:r>
              <a:rPr lang="en-US" altLang="zh-CN" dirty="0"/>
              <a:t> </a:t>
            </a:r>
            <a:r>
              <a:rPr lang="en-US" altLang="zh-CN" b="1" dirty="0"/>
              <a:t>2019</a:t>
            </a:r>
            <a:r>
              <a:rPr lang="en-US" altLang="zh-CN" dirty="0"/>
              <a:t> </a:t>
            </a:r>
            <a:r>
              <a:rPr lang="en-US" altLang="zh-CN" i="1" dirty="0"/>
              <a:t>53</a:t>
            </a:r>
            <a:r>
              <a:rPr lang="en-US" altLang="zh-CN" dirty="0"/>
              <a:t> (21), 12257-12268, DOI: 10.1021/acs.est.9b04481</a:t>
            </a:r>
          </a:p>
          <a:p>
            <a:pPr lvl="0"/>
            <a:endParaRPr lang="en-US" altLang="zh-CN" sz="1800" dirty="0">
              <a:solidFill>
                <a:schemeClr val="lt2"/>
              </a:solidFill>
              <a:latin typeface="Old Standard TT"/>
              <a:ea typeface="Old Standard TT"/>
              <a:cs typeface="Old Standard TT"/>
              <a:sym typeface="Old Standard TT"/>
            </a:endParaRPr>
          </a:p>
        </p:txBody>
      </p:sp>
      <p:sp>
        <p:nvSpPr>
          <p:cNvPr id="95" name="Google Shape;95;p14"/>
          <p:cNvSpPr txBox="1"/>
          <p:nvPr/>
        </p:nvSpPr>
        <p:spPr>
          <a:xfrm>
            <a:off x="21522300" y="18811146"/>
            <a:ext cx="5809353" cy="17353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latin typeface="Old Standard TT"/>
                <a:ea typeface="Old Standard TT"/>
                <a:cs typeface="Old Standard TT"/>
                <a:sym typeface="Old Standard TT"/>
              </a:rPr>
              <a:t>Contact Information: </a:t>
            </a:r>
            <a:endParaRPr sz="2400" dirty="0">
              <a:latin typeface="Old Standard TT"/>
              <a:ea typeface="Old Standard TT"/>
              <a:cs typeface="Old Standard TT"/>
              <a:sym typeface="Old Standard TT"/>
            </a:endParaRPr>
          </a:p>
          <a:p>
            <a:pPr marL="0" lvl="0" indent="0" algn="l" rtl="0">
              <a:spcBef>
                <a:spcPts val="0"/>
              </a:spcBef>
              <a:spcAft>
                <a:spcPts val="0"/>
              </a:spcAft>
              <a:buNone/>
            </a:pPr>
            <a:r>
              <a:rPr lang="zh-CN" sz="2400" dirty="0">
                <a:solidFill>
                  <a:schemeClr val="lt2"/>
                </a:solidFill>
                <a:latin typeface="Old Standard TT"/>
                <a:ea typeface="Old Standard TT"/>
                <a:cs typeface="Old Standard TT"/>
                <a:sym typeface="Old Standard TT"/>
              </a:rPr>
              <a:t>github: </a:t>
            </a:r>
            <a:r>
              <a:rPr lang="zh-CN" sz="2400" u="sng" dirty="0">
                <a:solidFill>
                  <a:schemeClr val="hlink"/>
                </a:solidFill>
                <a:latin typeface="Old Standard TT"/>
                <a:ea typeface="Old Standard TT"/>
                <a:cs typeface="Old Standard TT"/>
                <a:sym typeface="Old Standard TT"/>
                <a:hlinkClick r:id="rId7"/>
              </a:rPr>
              <a:t>https://github.com/XiminHu/mass-suite</a:t>
            </a:r>
            <a:r>
              <a:rPr lang="zh-CN" sz="2400" dirty="0">
                <a:solidFill>
                  <a:schemeClr val="dk1"/>
                </a:solidFill>
                <a:latin typeface="Old Standard TT"/>
                <a:ea typeface="Old Standard TT"/>
                <a:cs typeface="Old Standard TT"/>
                <a:sym typeface="Old Standard TT"/>
              </a:rPr>
              <a:t>  </a:t>
            </a:r>
            <a:r>
              <a:rPr lang="zh-CN" sz="2400" dirty="0">
                <a:solidFill>
                  <a:schemeClr val="lt2"/>
                </a:solidFill>
                <a:latin typeface="Old Standard TT"/>
                <a:ea typeface="Old Standard TT"/>
                <a:cs typeface="Old Standard TT"/>
                <a:sym typeface="Old Standard TT"/>
              </a:rPr>
              <a:t>email:</a:t>
            </a:r>
            <a:r>
              <a:rPr lang="zh-CN" sz="2400" dirty="0">
                <a:solidFill>
                  <a:schemeClr val="dk1"/>
                </a:solidFill>
                <a:latin typeface="Old Standard TT"/>
                <a:ea typeface="Old Standard TT"/>
                <a:cs typeface="Old Standard TT"/>
                <a:sym typeface="Old Standard TT"/>
              </a:rPr>
              <a:t>  </a:t>
            </a:r>
            <a:endParaRPr lang="en-US" altLang="zh-CN" sz="24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zh-CN" sz="2400" dirty="0">
                <a:solidFill>
                  <a:schemeClr val="dk1"/>
                </a:solidFill>
                <a:latin typeface="Old Standard TT"/>
                <a:ea typeface="Old Standard TT"/>
                <a:cs typeface="Old Standard TT"/>
                <a:sym typeface="Old Standard TT"/>
                <a:hlinkClick r:id="rId8"/>
              </a:rPr>
              <a:t>xhu66@uw.edu</a:t>
            </a:r>
            <a:endParaRPr lang="en-US" altLang="zh-CN" sz="2400" dirty="0">
              <a:solidFill>
                <a:schemeClr val="dk1"/>
              </a:solidFill>
              <a:latin typeface="Old Standard TT"/>
              <a:ea typeface="Old Standard TT"/>
              <a:cs typeface="Old Standard TT"/>
              <a:sym typeface="Old Standard TT"/>
            </a:endParaRPr>
          </a:p>
          <a:p>
            <a:br>
              <a:rPr lang="en-US" altLang="zh-CN" sz="2400" dirty="0"/>
            </a:br>
            <a:endParaRPr sz="2400"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zh-CN" sz="2400" dirty="0">
                <a:latin typeface="Old Standard TT"/>
                <a:ea typeface="Old Standard TT"/>
                <a:cs typeface="Old Standard TT"/>
                <a:sym typeface="Old Standard TT"/>
              </a:rPr>
              <a:t> </a:t>
            </a:r>
            <a:endParaRPr sz="2400" dirty="0">
              <a:latin typeface="Old Standard TT"/>
              <a:ea typeface="Old Standard TT"/>
              <a:cs typeface="Old Standard TT"/>
              <a:sym typeface="Old Standard TT"/>
            </a:endParaRPr>
          </a:p>
        </p:txBody>
      </p:sp>
      <p:sp>
        <p:nvSpPr>
          <p:cNvPr id="98" name="Google Shape;98;p14"/>
          <p:cNvSpPr txBox="1">
            <a:spLocks noGrp="1"/>
          </p:cNvSpPr>
          <p:nvPr>
            <p:ph type="subTitle" idx="1"/>
          </p:nvPr>
        </p:nvSpPr>
        <p:spPr>
          <a:xfrm>
            <a:off x="10893575" y="10632804"/>
            <a:ext cx="10217100" cy="24618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Different chemicals’ intensity behaves differently across dilutions</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This is called the Matrix Effect</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We need to cluster chemicals into different groups to predict the dilution levels</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We are able to see resulting clusters in the images above</a:t>
            </a:r>
            <a:endParaRPr sz="2200" dirty="0">
              <a:solidFill>
                <a:schemeClr val="lt2"/>
              </a:solidFill>
            </a:endParaRPr>
          </a:p>
        </p:txBody>
      </p:sp>
      <p:pic>
        <p:nvPicPr>
          <p:cNvPr id="99" name="Google Shape;99;p14"/>
          <p:cNvPicPr preferRelativeResize="0"/>
          <p:nvPr/>
        </p:nvPicPr>
        <p:blipFill>
          <a:blip r:embed="rId9">
            <a:alphaModFix/>
          </a:blip>
          <a:stretch>
            <a:fillRect/>
          </a:stretch>
        </p:blipFill>
        <p:spPr>
          <a:xfrm>
            <a:off x="16246114" y="13403523"/>
            <a:ext cx="3631600" cy="2496109"/>
          </a:xfrm>
          <a:prstGeom prst="rect">
            <a:avLst/>
          </a:prstGeom>
          <a:noFill/>
          <a:ln>
            <a:noFill/>
          </a:ln>
        </p:spPr>
      </p:pic>
      <p:sp>
        <p:nvSpPr>
          <p:cNvPr id="100" name="Google Shape;100;p14"/>
          <p:cNvSpPr txBox="1">
            <a:spLocks noGrp="1"/>
          </p:cNvSpPr>
          <p:nvPr>
            <p:ph type="subTitle" idx="1"/>
          </p:nvPr>
        </p:nvSpPr>
        <p:spPr>
          <a:xfrm>
            <a:off x="10667825" y="14976686"/>
            <a:ext cx="4197229" cy="67512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Once the chemicals are clustered, the dilution can be predicted by training a model based on example data</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As shown in the workflow above, users can choose a best fitting model</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Source identification is currently simplified based on dilution and intensity- it will be later expanded to take into account various modeling techniques</a:t>
            </a:r>
            <a:endParaRPr sz="2200" dirty="0">
              <a:solidFill>
                <a:schemeClr val="lt2"/>
              </a:solidFill>
            </a:endParaRPr>
          </a:p>
        </p:txBody>
      </p:sp>
      <p:pic>
        <p:nvPicPr>
          <p:cNvPr id="101" name="Google Shape;101;p14"/>
          <p:cNvPicPr preferRelativeResize="0"/>
          <p:nvPr/>
        </p:nvPicPr>
        <p:blipFill>
          <a:blip r:embed="rId10">
            <a:alphaModFix/>
          </a:blip>
          <a:stretch>
            <a:fillRect/>
          </a:stretch>
        </p:blipFill>
        <p:spPr>
          <a:xfrm>
            <a:off x="13390871" y="7834700"/>
            <a:ext cx="7250994" cy="2954700"/>
          </a:xfrm>
          <a:prstGeom prst="rect">
            <a:avLst/>
          </a:prstGeom>
          <a:noFill/>
          <a:ln>
            <a:noFill/>
          </a:ln>
        </p:spPr>
      </p:pic>
      <p:sp>
        <p:nvSpPr>
          <p:cNvPr id="102" name="Google Shape;102;p14"/>
          <p:cNvSpPr txBox="1">
            <a:spLocks noGrp="1"/>
          </p:cNvSpPr>
          <p:nvPr>
            <p:ph type="subTitle" idx="1"/>
          </p:nvPr>
        </p:nvSpPr>
        <p:spPr>
          <a:xfrm>
            <a:off x="21720650" y="8204025"/>
            <a:ext cx="10990800" cy="65784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General:</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First package on python which provide full workflow from data</a:t>
            </a:r>
            <a:r>
              <a:rPr lang="en-US" altLang="zh-CN" sz="2200" dirty="0">
                <a:solidFill>
                  <a:schemeClr val="lt2"/>
                </a:solidFill>
              </a:rPr>
              <a:t> </a:t>
            </a:r>
            <a:r>
              <a:rPr lang="zh-CN" sz="2200" dirty="0">
                <a:solidFill>
                  <a:schemeClr val="lt2"/>
                </a:solidFill>
              </a:rPr>
              <a:t>import to alignment result</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Light memory usage make it possible to be run on personal</a:t>
            </a:r>
            <a:r>
              <a:rPr lang="en-US" altLang="zh-CN" sz="2200" dirty="0">
                <a:solidFill>
                  <a:schemeClr val="lt2"/>
                </a:solidFill>
              </a:rPr>
              <a:t> </a:t>
            </a:r>
            <a:r>
              <a:rPr lang="zh-CN" sz="2200" dirty="0">
                <a:solidFill>
                  <a:schemeClr val="lt2"/>
                </a:solidFill>
              </a:rPr>
              <a:t>laptops</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Remote process option</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Modularized setup – always possible for more</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Open source – free to go!</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Peak picking</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Pymzml import enables faster speed</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Peak score to enhance data quality</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Alignment</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en-US" altLang="zh-CN" sz="2200" dirty="0">
                <a:solidFill>
                  <a:schemeClr val="lt2"/>
                </a:solidFill>
              </a:rPr>
              <a:t>High efficiency</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Flexible settings for users</a:t>
            </a:r>
            <a:endParaRPr sz="2200" dirty="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dirty="0">
                <a:solidFill>
                  <a:schemeClr val="lt2"/>
                </a:solidFill>
              </a:rPr>
              <a:t>Data analysis</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Visualization result for assess the analysis quality</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Open end algorithm options to fit different needs</a:t>
            </a:r>
            <a:endParaRPr sz="2200" dirty="0">
              <a:solidFill>
                <a:schemeClr val="lt2"/>
              </a:solidFill>
            </a:endParaRPr>
          </a:p>
          <a:p>
            <a:pPr marL="914400" lvl="1" indent="-368300" algn="l" rtl="0">
              <a:lnSpc>
                <a:spcPct val="115000"/>
              </a:lnSpc>
              <a:spcBef>
                <a:spcPts val="0"/>
              </a:spcBef>
              <a:spcAft>
                <a:spcPts val="0"/>
              </a:spcAft>
              <a:buClr>
                <a:schemeClr val="lt2"/>
              </a:buClr>
              <a:buSzPts val="2200"/>
              <a:buChar char="○"/>
            </a:pPr>
            <a:r>
              <a:rPr lang="zh-CN" sz="2200" dirty="0">
                <a:solidFill>
                  <a:schemeClr val="lt2"/>
                </a:solidFill>
              </a:rPr>
              <a:t>Handy function to boost up efficiency</a:t>
            </a:r>
            <a:endParaRPr sz="2200" dirty="0">
              <a:solidFill>
                <a:schemeClr val="lt2"/>
              </a:solidFill>
            </a:endParaRPr>
          </a:p>
        </p:txBody>
      </p:sp>
      <p:sp>
        <p:nvSpPr>
          <p:cNvPr id="103" name="Google Shape;103;p14"/>
          <p:cNvSpPr txBox="1">
            <a:spLocks noGrp="1"/>
          </p:cNvSpPr>
          <p:nvPr>
            <p:ph type="subTitle" idx="1"/>
          </p:nvPr>
        </p:nvSpPr>
        <p:spPr>
          <a:xfrm>
            <a:off x="21720650" y="16637100"/>
            <a:ext cx="10990800" cy="20874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200">
                <a:solidFill>
                  <a:schemeClr val="lt2"/>
                </a:solidFill>
              </a:rPr>
              <a:t>Validation of Workflow using more data</a:t>
            </a:r>
            <a:endParaRPr sz="220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a:solidFill>
                  <a:schemeClr val="lt2"/>
                </a:solidFill>
              </a:rPr>
              <a:t>Understanding chemical commonalities behind clusters</a:t>
            </a:r>
            <a:endParaRPr sz="220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a:solidFill>
                  <a:schemeClr val="lt2"/>
                </a:solidFill>
              </a:rPr>
              <a:t>GUI and/or webtools for supporting non-technical users </a:t>
            </a:r>
            <a:endParaRPr sz="2200">
              <a:solidFill>
                <a:schemeClr val="lt2"/>
              </a:solidFill>
            </a:endParaRPr>
          </a:p>
          <a:p>
            <a:pPr marL="457200" lvl="0" indent="-368300" algn="l" rtl="0">
              <a:lnSpc>
                <a:spcPct val="115000"/>
              </a:lnSpc>
              <a:spcBef>
                <a:spcPts val="0"/>
              </a:spcBef>
              <a:spcAft>
                <a:spcPts val="0"/>
              </a:spcAft>
              <a:buClr>
                <a:schemeClr val="lt2"/>
              </a:buClr>
              <a:buSzPts val="2200"/>
              <a:buChar char="●"/>
            </a:pPr>
            <a:r>
              <a:rPr lang="zh-CN" sz="2200">
                <a:solidFill>
                  <a:schemeClr val="lt2"/>
                </a:solidFill>
              </a:rPr>
              <a:t>Dynamically adapt and update program to fill growing needs</a:t>
            </a:r>
            <a:endParaRPr sz="2200">
              <a:solidFill>
                <a:schemeClr val="lt2"/>
              </a:solidFill>
            </a:endParaRPr>
          </a:p>
        </p:txBody>
      </p:sp>
      <p:pic>
        <p:nvPicPr>
          <p:cNvPr id="104" name="Google Shape;104;p14"/>
          <p:cNvPicPr preferRelativeResize="0"/>
          <p:nvPr/>
        </p:nvPicPr>
        <p:blipFill>
          <a:blip r:embed="rId11">
            <a:alphaModFix/>
          </a:blip>
          <a:stretch>
            <a:fillRect/>
          </a:stretch>
        </p:blipFill>
        <p:spPr>
          <a:xfrm>
            <a:off x="15162650" y="16208552"/>
            <a:ext cx="5798529" cy="1583266"/>
          </a:xfrm>
          <a:prstGeom prst="rect">
            <a:avLst/>
          </a:prstGeom>
          <a:noFill/>
          <a:ln>
            <a:noFill/>
          </a:ln>
        </p:spPr>
      </p:pic>
      <p:graphicFrame>
        <p:nvGraphicFramePr>
          <p:cNvPr id="34" name="Content Placeholder 3">
            <a:extLst>
              <a:ext uri="{FF2B5EF4-FFF2-40B4-BE49-F238E27FC236}">
                <a16:creationId xmlns:a16="http://schemas.microsoft.com/office/drawing/2014/main" id="{5B5D8A8E-395C-48FC-9DFF-032E74524155}"/>
              </a:ext>
            </a:extLst>
          </p:cNvPr>
          <p:cNvGraphicFramePr>
            <a:graphicFrameLocks/>
          </p:cNvGraphicFramePr>
          <p:nvPr>
            <p:extLst>
              <p:ext uri="{D42A27DB-BD31-4B8C-83A1-F6EECF244321}">
                <p14:modId xmlns:p14="http://schemas.microsoft.com/office/powerpoint/2010/main" val="2719117550"/>
              </p:ext>
            </p:extLst>
          </p:nvPr>
        </p:nvGraphicFramePr>
        <p:xfrm>
          <a:off x="616095" y="8299414"/>
          <a:ext cx="9624955" cy="624624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 name="Rectangle 1">
            <a:extLst>
              <a:ext uri="{FF2B5EF4-FFF2-40B4-BE49-F238E27FC236}">
                <a16:creationId xmlns:a16="http://schemas.microsoft.com/office/drawing/2014/main" id="{08DAF197-C7E0-4C3B-A326-0EE02C08F08E}"/>
              </a:ext>
            </a:extLst>
          </p:cNvPr>
          <p:cNvSpPr/>
          <p:nvPr/>
        </p:nvSpPr>
        <p:spPr>
          <a:xfrm>
            <a:off x="206950" y="7431314"/>
            <a:ext cx="10560050" cy="9867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C2DBD97C-3EF6-4036-B9D7-9712AF7E88BC}"/>
              </a:ext>
            </a:extLst>
          </p:cNvPr>
          <p:cNvSpPr/>
          <p:nvPr/>
        </p:nvSpPr>
        <p:spPr>
          <a:xfrm>
            <a:off x="206950" y="17298996"/>
            <a:ext cx="10560050" cy="4428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Google Shape;81;p14">
            <a:extLst>
              <a:ext uri="{FF2B5EF4-FFF2-40B4-BE49-F238E27FC236}">
                <a16:creationId xmlns:a16="http://schemas.microsoft.com/office/drawing/2014/main" id="{D6FC30AD-DD7A-47B6-BA82-957E6302858E}"/>
              </a:ext>
            </a:extLst>
          </p:cNvPr>
          <p:cNvSpPr txBox="1">
            <a:spLocks/>
          </p:cNvSpPr>
          <p:nvPr/>
        </p:nvSpPr>
        <p:spPr>
          <a:xfrm>
            <a:off x="-6" y="17000185"/>
            <a:ext cx="7707092" cy="12873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r>
              <a:rPr lang="en-US" altLang="zh-CN" sz="6400" dirty="0">
                <a:solidFill>
                  <a:schemeClr val="lt2"/>
                </a:solidFill>
              </a:rPr>
              <a:t>Example output:</a:t>
            </a:r>
            <a:endParaRPr lang="en-US" sz="6000" dirty="0">
              <a:solidFill>
                <a:schemeClr val="lt2"/>
              </a:solidFill>
            </a:endParaRPr>
          </a:p>
        </p:txBody>
      </p:sp>
      <p:sp>
        <p:nvSpPr>
          <p:cNvPr id="39" name="Google Shape;105;p14">
            <a:extLst>
              <a:ext uri="{FF2B5EF4-FFF2-40B4-BE49-F238E27FC236}">
                <a16:creationId xmlns:a16="http://schemas.microsoft.com/office/drawing/2014/main" id="{89333AFD-A91A-4F58-BF45-669096CF38FD}"/>
              </a:ext>
            </a:extLst>
          </p:cNvPr>
          <p:cNvSpPr txBox="1">
            <a:spLocks/>
          </p:cNvSpPr>
          <p:nvPr/>
        </p:nvSpPr>
        <p:spPr>
          <a:xfrm>
            <a:off x="82843" y="18796304"/>
            <a:ext cx="2384400"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Peak picking &amp; alignment:</a:t>
            </a:r>
          </a:p>
          <a:p>
            <a:pPr marL="0" indent="0">
              <a:lnSpc>
                <a:spcPct val="115000"/>
              </a:lnSpc>
            </a:pPr>
            <a:endParaRPr lang="en-US" sz="2200" dirty="0">
              <a:solidFill>
                <a:schemeClr val="lt2"/>
              </a:solidFill>
            </a:endParaRPr>
          </a:p>
        </p:txBody>
      </p:sp>
      <p:pic>
        <p:nvPicPr>
          <p:cNvPr id="40" name="Picture 39">
            <a:extLst>
              <a:ext uri="{FF2B5EF4-FFF2-40B4-BE49-F238E27FC236}">
                <a16:creationId xmlns:a16="http://schemas.microsoft.com/office/drawing/2014/main" id="{9B1A59BB-96BD-42AC-A86B-634211A990D1}"/>
              </a:ext>
            </a:extLst>
          </p:cNvPr>
          <p:cNvPicPr>
            <a:picLocks noChangeAspect="1"/>
          </p:cNvPicPr>
          <p:nvPr/>
        </p:nvPicPr>
        <p:blipFill>
          <a:blip r:embed="rId17"/>
          <a:stretch>
            <a:fillRect/>
          </a:stretch>
        </p:blipFill>
        <p:spPr>
          <a:xfrm>
            <a:off x="2301404" y="18399217"/>
            <a:ext cx="3104271" cy="3111342"/>
          </a:xfrm>
          <a:prstGeom prst="rect">
            <a:avLst/>
          </a:prstGeom>
        </p:spPr>
      </p:pic>
      <p:pic>
        <p:nvPicPr>
          <p:cNvPr id="41" name="Google Shape;191;p32">
            <a:extLst>
              <a:ext uri="{FF2B5EF4-FFF2-40B4-BE49-F238E27FC236}">
                <a16:creationId xmlns:a16="http://schemas.microsoft.com/office/drawing/2014/main" id="{48E0D9C4-C1AF-4FE6-BFF5-A81861634AAB}"/>
              </a:ext>
            </a:extLst>
          </p:cNvPr>
          <p:cNvPicPr preferRelativeResize="0"/>
          <p:nvPr/>
        </p:nvPicPr>
        <p:blipFill>
          <a:blip r:embed="rId18"/>
          <a:stretch>
            <a:fillRect/>
          </a:stretch>
        </p:blipFill>
        <p:spPr>
          <a:xfrm>
            <a:off x="5586747" y="18660725"/>
            <a:ext cx="5081078" cy="2667566"/>
          </a:xfrm>
          <a:prstGeom prst="rect">
            <a:avLst/>
          </a:prstGeom>
          <a:noFill/>
        </p:spPr>
      </p:pic>
      <p:sp>
        <p:nvSpPr>
          <p:cNvPr id="42" name="Google Shape;105;p14">
            <a:extLst>
              <a:ext uri="{FF2B5EF4-FFF2-40B4-BE49-F238E27FC236}">
                <a16:creationId xmlns:a16="http://schemas.microsoft.com/office/drawing/2014/main" id="{B80430B1-41BB-4DA8-A00E-5A85DE6CD4AD}"/>
              </a:ext>
            </a:extLst>
          </p:cNvPr>
          <p:cNvSpPr txBox="1">
            <a:spLocks/>
          </p:cNvSpPr>
          <p:nvPr/>
        </p:nvSpPr>
        <p:spPr>
          <a:xfrm>
            <a:off x="10857151" y="7179046"/>
            <a:ext cx="2384400"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Clustering:</a:t>
            </a:r>
          </a:p>
          <a:p>
            <a:pPr marL="0" indent="0">
              <a:lnSpc>
                <a:spcPct val="115000"/>
              </a:lnSpc>
            </a:pPr>
            <a:endParaRPr lang="en-US" sz="2200" dirty="0">
              <a:solidFill>
                <a:schemeClr val="lt2"/>
              </a:solidFill>
            </a:endParaRPr>
          </a:p>
        </p:txBody>
      </p:sp>
      <p:sp>
        <p:nvSpPr>
          <p:cNvPr id="43" name="Google Shape;105;p14">
            <a:extLst>
              <a:ext uri="{FF2B5EF4-FFF2-40B4-BE49-F238E27FC236}">
                <a16:creationId xmlns:a16="http://schemas.microsoft.com/office/drawing/2014/main" id="{D4F9B8BC-9394-4F55-B083-73629A818405}"/>
              </a:ext>
            </a:extLst>
          </p:cNvPr>
          <p:cNvSpPr txBox="1">
            <a:spLocks/>
          </p:cNvSpPr>
          <p:nvPr/>
        </p:nvSpPr>
        <p:spPr>
          <a:xfrm>
            <a:off x="10857151" y="13262472"/>
            <a:ext cx="3571249"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Dilution Prediction and Source Tracking:</a:t>
            </a:r>
          </a:p>
          <a:p>
            <a:pPr marL="0" indent="0">
              <a:lnSpc>
                <a:spcPct val="115000"/>
              </a:lnSpc>
            </a:pPr>
            <a:endParaRPr lang="en-US" sz="2200" dirty="0">
              <a:solidFill>
                <a:schemeClr val="lt2"/>
              </a:solidFill>
            </a:endParaRPr>
          </a:p>
        </p:txBody>
      </p:sp>
      <p:sp>
        <p:nvSpPr>
          <p:cNvPr id="44" name="Google Shape;105;p14">
            <a:extLst>
              <a:ext uri="{FF2B5EF4-FFF2-40B4-BE49-F238E27FC236}">
                <a16:creationId xmlns:a16="http://schemas.microsoft.com/office/drawing/2014/main" id="{4417ACFA-D0B3-49F4-911A-A5327835EBEA}"/>
              </a:ext>
            </a:extLst>
          </p:cNvPr>
          <p:cNvSpPr txBox="1">
            <a:spLocks/>
          </p:cNvSpPr>
          <p:nvPr/>
        </p:nvSpPr>
        <p:spPr>
          <a:xfrm>
            <a:off x="15093479" y="17782680"/>
            <a:ext cx="3571249"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endParaRPr>
          </a:p>
          <a:p>
            <a:pPr marL="0" indent="0">
              <a:lnSpc>
                <a:spcPct val="115000"/>
              </a:lnSpc>
            </a:pPr>
            <a:r>
              <a:rPr lang="en-US" sz="2200" dirty="0">
                <a:solidFill>
                  <a:schemeClr val="lt2"/>
                </a:solidFill>
              </a:rPr>
              <a:t>More..</a:t>
            </a:r>
          </a:p>
          <a:p>
            <a:pPr marL="0" indent="0">
              <a:lnSpc>
                <a:spcPct val="115000"/>
              </a:lnSpc>
            </a:pPr>
            <a:endParaRPr lang="en-US" sz="2200" dirty="0">
              <a:solidFill>
                <a:schemeClr val="lt2"/>
              </a:solidFill>
            </a:endParaRPr>
          </a:p>
        </p:txBody>
      </p:sp>
      <p:pic>
        <p:nvPicPr>
          <p:cNvPr id="45" name="Picture 44">
            <a:extLst>
              <a:ext uri="{FF2B5EF4-FFF2-40B4-BE49-F238E27FC236}">
                <a16:creationId xmlns:a16="http://schemas.microsoft.com/office/drawing/2014/main" id="{DC0B0AAE-2950-40F9-8C85-3F10D96BD0B5}"/>
              </a:ext>
            </a:extLst>
          </p:cNvPr>
          <p:cNvPicPr>
            <a:picLocks noChangeAspect="1"/>
          </p:cNvPicPr>
          <p:nvPr/>
        </p:nvPicPr>
        <p:blipFill>
          <a:blip r:embed="rId19"/>
          <a:stretch>
            <a:fillRect/>
          </a:stretch>
        </p:blipFill>
        <p:spPr>
          <a:xfrm>
            <a:off x="16810780" y="18215972"/>
            <a:ext cx="4140797" cy="3457564"/>
          </a:xfrm>
          <a:prstGeom prst="rect">
            <a:avLst/>
          </a:prstGeom>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4734</Words>
  <Application>Microsoft Office PowerPoint</Application>
  <PresentationFormat>Custom</PresentationFormat>
  <Paragraphs>103</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Old Standard TT</vt:lpstr>
      <vt:lpstr>Paperback</vt:lpstr>
      <vt:lpstr>  https://pypi.org/project/mass-suite/  Project Sponsor: Edward Kolodziej (University of Washington, Center of Urban water) Project Team: Ximin Hu (Civil &amp; Environmental Engineering), Derek Mar (Materials Science &amp; Engineering),  Nozomi Suzuki (Materials Science &amp; Engineering), Bowei Zhang (Materials Science &amp; Engineering)</vt:lpstr>
      <vt:lpstr>  https://pypi.org/project/mass-suite/  Project Sponsor: Edward Kolodziej (University of Washington, Center of Urban water) Project Team: Ximin Hu (Civil &amp; Environmental Engineering), Derek Mar (Materials Science &amp; Engineering),  Nozomi Suzuki (Materials Science &amp; Engineering), Bowei Zhang (Materials Science &amp;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https://pypi.org/project/mass-suite/  Project Sponsor: Edward Kolodziej (University of Washington, Center of Urban water) Project Team: Ximin Hu (Civil &amp; Environmental Engineering), Derek Mar (Materials Science &amp; Engineering),  Nozomi Suzuki (Materials Science &amp; Engineering), Bowei Zhang (Materials Science &amp; Engineering)</dc:title>
  <cp:lastModifiedBy>Ximin Hu</cp:lastModifiedBy>
  <cp:revision>3</cp:revision>
  <dcterms:modified xsi:type="dcterms:W3CDTF">2020-06-23T19:58:24Z</dcterms:modified>
</cp:coreProperties>
</file>