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1" r:id="rId4"/>
    <p:sldId id="257" r:id="rId5"/>
    <p:sldId id="256" r:id="rId6"/>
    <p:sldId id="263" r:id="rId7"/>
    <p:sldId id="262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19169-D119-4499-A691-D58C18DF9A5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6B1E5-E11D-4FAC-8DCF-C7AC77532666}">
      <dgm:prSet phldrT="[Text]"/>
      <dgm:spPr/>
      <dgm:t>
        <a:bodyPr/>
        <a:lstStyle/>
        <a:p>
          <a:r>
            <a:rPr lang="en-US" altLang="zh-CN" dirty="0"/>
            <a:t>Pretreat	</a:t>
          </a:r>
          <a:endParaRPr lang="zh-CN" altLang="en-US" dirty="0"/>
        </a:p>
      </dgm:t>
    </dgm:pt>
    <dgm:pt modelId="{1A090907-2D3B-4866-8F58-F9021E283666}" type="par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1075223D-80FA-4232-901E-E1F4E4123BED}" type="sib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9A08035B-2051-488E-84D1-5A713AAE4ECA}">
      <dgm:prSet phldrT="[Text]"/>
      <dgm:spPr/>
      <dgm:t>
        <a:bodyPr/>
        <a:lstStyle/>
        <a:p>
          <a:r>
            <a:rPr lang="en-US" altLang="zh-CN" dirty="0"/>
            <a:t>Calculate means and CV from triplicates</a:t>
          </a:r>
          <a:endParaRPr lang="zh-CN" altLang="en-US" dirty="0"/>
        </a:p>
      </dgm:t>
    </dgm:pt>
    <dgm:pt modelId="{4BE82625-DFE1-496F-85C4-F33A6B9C44B3}" type="par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68324E37-1D85-42F2-87DD-FFB0907B1E02}" type="sib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CB30D03F-4782-4BE0-BF85-5B8063ABD916}">
      <dgm:prSet phldrT="[Text]"/>
      <dgm:spPr/>
      <dgm:t>
        <a:bodyPr/>
        <a:lstStyle/>
        <a:p>
          <a:r>
            <a:rPr lang="en-US" altLang="zh-CN" dirty="0"/>
            <a:t>Label </a:t>
          </a:r>
          <a:endParaRPr lang="zh-CN" altLang="en-US" dirty="0"/>
        </a:p>
      </dgm:t>
    </dgm:pt>
    <dgm:pt modelId="{70FC2EA9-F6C6-4560-BE2E-0B841E4C0868}" type="par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132DC657-2579-414C-BE05-AED542C76771}" type="sib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BECA4E3D-A65F-48A1-B2B4-3C7796D3AE78}">
      <dgm:prSet phldrT="[Text]"/>
      <dgm:spPr/>
      <dgm:t>
        <a:bodyPr/>
        <a:lstStyle/>
        <a:p>
          <a:r>
            <a:rPr lang="en-US" altLang="zh-CN" dirty="0"/>
            <a:t>Labeling the features according to peak area threshold</a:t>
          </a:r>
          <a:endParaRPr lang="zh-CN" altLang="en-US" dirty="0"/>
        </a:p>
      </dgm:t>
    </dgm:pt>
    <dgm:pt modelId="{95DC16CC-5895-400A-9219-C498E8D2CA51}" type="par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9FF6B92A-42CB-48AB-89D3-6272F7B5E8B0}" type="sib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F9D08190-C7C0-4E72-88B3-0CE9E9E8C426}">
      <dgm:prSet phldrT="[Text]"/>
      <dgm:spPr/>
      <dgm:t>
        <a:bodyPr/>
        <a:lstStyle/>
        <a:p>
          <a:r>
            <a:rPr lang="en-US" altLang="zh-CN" dirty="0"/>
            <a:t>ID and prem track</a:t>
          </a:r>
          <a:endParaRPr lang="zh-CN" altLang="en-US" dirty="0"/>
        </a:p>
      </dgm:t>
    </dgm:pt>
    <dgm:pt modelId="{4CA66CA2-9F95-4271-9E45-88AB8474C5F8}" type="par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2AB8AD18-C2E9-4D8F-9BF1-C34D890C3198}" type="sib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D358758C-C976-4236-A382-FD2C9C20037B}">
      <dgm:prSet phldrT="[Text]"/>
      <dgm:spPr/>
      <dgm:t>
        <a:bodyPr/>
        <a:lstStyle/>
        <a:p>
          <a:r>
            <a:rPr lang="en-US" altLang="zh-CN" dirty="0"/>
            <a:t>Using the label for preliminary ID and area tracking</a:t>
          </a:r>
          <a:endParaRPr lang="zh-CN" altLang="en-US" dirty="0"/>
        </a:p>
      </dgm:t>
    </dgm:pt>
    <dgm:pt modelId="{92A08F5B-DC5F-4750-ADB7-FE57582D3850}" type="par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F8AC726D-AEA4-4048-9B2E-0EA8DCDFFC27}" type="sib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1BDBA646-55FC-4601-A47E-311921F319FA}">
      <dgm:prSet phldrT="[Text]"/>
      <dgm:spPr/>
      <dgm:t>
        <a:bodyPr/>
        <a:lstStyle/>
        <a:p>
          <a:r>
            <a:rPr lang="en-US" altLang="zh-CN" dirty="0"/>
            <a:t>Define mixture/source samples</a:t>
          </a:r>
          <a:endParaRPr lang="zh-CN" altLang="en-US" dirty="0"/>
        </a:p>
      </dgm:t>
    </dgm:pt>
    <dgm:pt modelId="{0EFA958E-F201-49F4-9463-38382C38A75D}" type="par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9E7F9EF8-5D6C-4EF1-8009-5D5C945D0920}" type="sib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64BB1937-2A5D-406E-B72F-E53272768838}">
      <dgm:prSet phldrT="[Text]"/>
      <dgm:spPr/>
      <dgm:t>
        <a:bodyPr/>
        <a:lstStyle/>
        <a:p>
          <a:r>
            <a:rPr lang="en-US" altLang="zh-CN" dirty="0"/>
            <a:t>Source &amp; feature tracking (future)</a:t>
          </a:r>
          <a:endParaRPr lang="zh-CN" altLang="en-US" dirty="0"/>
        </a:p>
      </dgm:t>
    </dgm:pt>
    <dgm:pt modelId="{131958A7-99BC-458D-A1DE-42E74BCFEC88}" type="par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7271FBAA-6D5D-43B9-8771-FC84067DCBE6}" type="sib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2EE7913E-3B3D-4925-8CDD-11954772F236}">
      <dgm:prSet phldrT="[Text]"/>
      <dgm:spPr/>
      <dgm:t>
        <a:bodyPr/>
        <a:lstStyle/>
        <a:p>
          <a:r>
            <a:rPr lang="en-US" altLang="zh-CN" dirty="0"/>
            <a:t>Combine the information from the modeling data and cluster information</a:t>
          </a:r>
          <a:endParaRPr lang="zh-CN" altLang="en-US" dirty="0"/>
        </a:p>
      </dgm:t>
    </dgm:pt>
    <dgm:pt modelId="{41954C3E-FAA4-4F2F-8B47-6F11E0858C2F}" type="par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2DF109A1-4804-454A-A645-FFAE445F3210}" type="sib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DA63F7E7-9ECA-45E4-9D83-1DF2B0AA5E0A}" type="pres">
      <dgm:prSet presAssocID="{57B19169-D119-4499-A691-D58C18DF9A54}" presName="linearFlow" presStyleCnt="0">
        <dgm:presLayoutVars>
          <dgm:dir/>
          <dgm:animLvl val="lvl"/>
          <dgm:resizeHandles val="exact"/>
        </dgm:presLayoutVars>
      </dgm:prSet>
      <dgm:spPr/>
    </dgm:pt>
    <dgm:pt modelId="{225A4482-AC14-451C-A59D-572076D96DBB}" type="pres">
      <dgm:prSet presAssocID="{F706B1E5-E11D-4FAC-8DCF-C7AC77532666}" presName="composite" presStyleCnt="0"/>
      <dgm:spPr/>
    </dgm:pt>
    <dgm:pt modelId="{113DB554-191A-4DC0-84CC-2444D6AB496C}" type="pres">
      <dgm:prSet presAssocID="{F706B1E5-E11D-4FAC-8DCF-C7AC77532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16EFB4-18D3-4EA5-897E-7ED4AE63EAFF}" type="pres">
      <dgm:prSet presAssocID="{F706B1E5-E11D-4FAC-8DCF-C7AC77532666}" presName="parSh" presStyleLbl="node1" presStyleIdx="0" presStyleCnt="4"/>
      <dgm:spPr/>
    </dgm:pt>
    <dgm:pt modelId="{48F2C1BF-8042-47D6-BBFF-BEA89ABF6F3D}" type="pres">
      <dgm:prSet presAssocID="{F706B1E5-E11D-4FAC-8DCF-C7AC77532666}" presName="desTx" presStyleLbl="fgAcc1" presStyleIdx="0" presStyleCnt="4">
        <dgm:presLayoutVars>
          <dgm:bulletEnabled val="1"/>
        </dgm:presLayoutVars>
      </dgm:prSet>
      <dgm:spPr/>
    </dgm:pt>
    <dgm:pt modelId="{9AD61062-313E-40B3-8BAC-FC6D554AFCCD}" type="pres">
      <dgm:prSet presAssocID="{1075223D-80FA-4232-901E-E1F4E4123BED}" presName="sibTrans" presStyleLbl="sibTrans2D1" presStyleIdx="0" presStyleCnt="3"/>
      <dgm:spPr/>
    </dgm:pt>
    <dgm:pt modelId="{099659B3-C2A7-4B52-8B86-F6FF2F03C860}" type="pres">
      <dgm:prSet presAssocID="{1075223D-80FA-4232-901E-E1F4E4123BED}" presName="connTx" presStyleLbl="sibTrans2D1" presStyleIdx="0" presStyleCnt="3"/>
      <dgm:spPr/>
    </dgm:pt>
    <dgm:pt modelId="{1E5D5335-2588-445F-B305-7E194A9EA687}" type="pres">
      <dgm:prSet presAssocID="{CB30D03F-4782-4BE0-BF85-5B8063ABD916}" presName="composite" presStyleCnt="0"/>
      <dgm:spPr/>
    </dgm:pt>
    <dgm:pt modelId="{1A8CFB50-7F06-45E0-B3B1-D6F49738736F}" type="pres">
      <dgm:prSet presAssocID="{CB30D03F-4782-4BE0-BF85-5B8063ABD91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9B9478-6227-4EDF-AA00-9913735D0BC3}" type="pres">
      <dgm:prSet presAssocID="{CB30D03F-4782-4BE0-BF85-5B8063ABD916}" presName="parSh" presStyleLbl="node1" presStyleIdx="1" presStyleCnt="4"/>
      <dgm:spPr/>
    </dgm:pt>
    <dgm:pt modelId="{ACCC4918-0B1C-4742-8201-17CEB434035C}" type="pres">
      <dgm:prSet presAssocID="{CB30D03F-4782-4BE0-BF85-5B8063ABD916}" presName="desTx" presStyleLbl="fgAcc1" presStyleIdx="1" presStyleCnt="4">
        <dgm:presLayoutVars>
          <dgm:bulletEnabled val="1"/>
        </dgm:presLayoutVars>
      </dgm:prSet>
      <dgm:spPr/>
    </dgm:pt>
    <dgm:pt modelId="{F15BDA95-683D-40F5-B732-14D6B180465E}" type="pres">
      <dgm:prSet presAssocID="{132DC657-2579-414C-BE05-AED542C76771}" presName="sibTrans" presStyleLbl="sibTrans2D1" presStyleIdx="1" presStyleCnt="3"/>
      <dgm:spPr/>
    </dgm:pt>
    <dgm:pt modelId="{B4E0B214-ADE5-4113-886F-38FF69EA36F6}" type="pres">
      <dgm:prSet presAssocID="{132DC657-2579-414C-BE05-AED542C76771}" presName="connTx" presStyleLbl="sibTrans2D1" presStyleIdx="1" presStyleCnt="3"/>
      <dgm:spPr/>
    </dgm:pt>
    <dgm:pt modelId="{4F365C45-77B5-47FC-A360-4AF24224590B}" type="pres">
      <dgm:prSet presAssocID="{F9D08190-C7C0-4E72-88B3-0CE9E9E8C426}" presName="composite" presStyleCnt="0"/>
      <dgm:spPr/>
    </dgm:pt>
    <dgm:pt modelId="{D7162963-E856-46D7-A75A-3CA99558870B}" type="pres">
      <dgm:prSet presAssocID="{F9D08190-C7C0-4E72-88B3-0CE9E9E8C42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F713102-25DD-446D-BEAA-DBDF01B36DA9}" type="pres">
      <dgm:prSet presAssocID="{F9D08190-C7C0-4E72-88B3-0CE9E9E8C426}" presName="parSh" presStyleLbl="node1" presStyleIdx="2" presStyleCnt="4"/>
      <dgm:spPr/>
    </dgm:pt>
    <dgm:pt modelId="{E5C12FE2-FA58-4554-A7B6-1E1321D7B945}" type="pres">
      <dgm:prSet presAssocID="{F9D08190-C7C0-4E72-88B3-0CE9E9E8C426}" presName="desTx" presStyleLbl="fgAcc1" presStyleIdx="2" presStyleCnt="4">
        <dgm:presLayoutVars>
          <dgm:bulletEnabled val="1"/>
        </dgm:presLayoutVars>
      </dgm:prSet>
      <dgm:spPr/>
    </dgm:pt>
    <dgm:pt modelId="{8C7B9DC2-97C6-40B6-8385-88F0D45F05F0}" type="pres">
      <dgm:prSet presAssocID="{2AB8AD18-C2E9-4D8F-9BF1-C34D890C3198}" presName="sibTrans" presStyleLbl="sibTrans2D1" presStyleIdx="2" presStyleCnt="3"/>
      <dgm:spPr/>
    </dgm:pt>
    <dgm:pt modelId="{347C5FAD-BEDE-4C90-AFDC-10925B278D70}" type="pres">
      <dgm:prSet presAssocID="{2AB8AD18-C2E9-4D8F-9BF1-C34D890C3198}" presName="connTx" presStyleLbl="sibTrans2D1" presStyleIdx="2" presStyleCnt="3"/>
      <dgm:spPr/>
    </dgm:pt>
    <dgm:pt modelId="{21EC0A61-587F-4177-9B89-4553ADE89E51}" type="pres">
      <dgm:prSet presAssocID="{64BB1937-2A5D-406E-B72F-E53272768838}" presName="composite" presStyleCnt="0"/>
      <dgm:spPr/>
    </dgm:pt>
    <dgm:pt modelId="{7A9C00E2-CE4F-4E7D-AE4A-F51C146D3118}" type="pres">
      <dgm:prSet presAssocID="{64BB1937-2A5D-406E-B72F-E5327276883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8B830-8EDF-448A-ADD2-ECA423212277}" type="pres">
      <dgm:prSet presAssocID="{64BB1937-2A5D-406E-B72F-E53272768838}" presName="parSh" presStyleLbl="node1" presStyleIdx="3" presStyleCnt="4"/>
      <dgm:spPr/>
    </dgm:pt>
    <dgm:pt modelId="{43853A5D-8B35-4A5B-BECA-505D0F3360EA}" type="pres">
      <dgm:prSet presAssocID="{64BB1937-2A5D-406E-B72F-E5327276883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A8ECE13-C6DA-452A-8E9B-1437752A9184}" type="presOf" srcId="{2AB8AD18-C2E9-4D8F-9BF1-C34D890C3198}" destId="{8C7B9DC2-97C6-40B6-8385-88F0D45F05F0}" srcOrd="0" destOrd="0" presId="urn:microsoft.com/office/officeart/2005/8/layout/process3"/>
    <dgm:cxn modelId="{B0D7C919-D9E8-48E5-BB6F-0CA57BA86972}" type="presOf" srcId="{CB30D03F-4782-4BE0-BF85-5B8063ABD916}" destId="{9F9B9478-6227-4EDF-AA00-9913735D0BC3}" srcOrd="1" destOrd="0" presId="urn:microsoft.com/office/officeart/2005/8/layout/process3"/>
    <dgm:cxn modelId="{9CDC842A-B649-4D37-BFAC-FCFB549A36A0}" type="presOf" srcId="{9A08035B-2051-488E-84D1-5A713AAE4ECA}" destId="{48F2C1BF-8042-47D6-BBFF-BEA89ABF6F3D}" srcOrd="0" destOrd="0" presId="urn:microsoft.com/office/officeart/2005/8/layout/process3"/>
    <dgm:cxn modelId="{EC94752D-D4B4-4AFF-8B80-BA30128E7A41}" type="presOf" srcId="{CB30D03F-4782-4BE0-BF85-5B8063ABD916}" destId="{1A8CFB50-7F06-45E0-B3B1-D6F49738736F}" srcOrd="0" destOrd="0" presId="urn:microsoft.com/office/officeart/2005/8/layout/process3"/>
    <dgm:cxn modelId="{15B5B030-8C7B-4ACF-A2DE-24F3E18CFD00}" type="presOf" srcId="{1BDBA646-55FC-4601-A47E-311921F319FA}" destId="{48F2C1BF-8042-47D6-BBFF-BEA89ABF6F3D}" srcOrd="0" destOrd="1" presId="urn:microsoft.com/office/officeart/2005/8/layout/process3"/>
    <dgm:cxn modelId="{850CD431-CB64-4E4D-AB68-150075EF2702}" type="presOf" srcId="{2EE7913E-3B3D-4925-8CDD-11954772F236}" destId="{43853A5D-8B35-4A5B-BECA-505D0F3360EA}" srcOrd="0" destOrd="0" presId="urn:microsoft.com/office/officeart/2005/8/layout/process3"/>
    <dgm:cxn modelId="{68ED9037-0250-4A90-8B5F-D13206155EA0}" srcId="{57B19169-D119-4499-A691-D58C18DF9A54}" destId="{64BB1937-2A5D-406E-B72F-E53272768838}" srcOrd="3" destOrd="0" parTransId="{131958A7-99BC-458D-A1DE-42E74BCFEC88}" sibTransId="{7271FBAA-6D5D-43B9-8771-FC84067DCBE6}"/>
    <dgm:cxn modelId="{32868739-B98B-49EC-A4E6-A7FF8F99C05C}" srcId="{CB30D03F-4782-4BE0-BF85-5B8063ABD916}" destId="{BECA4E3D-A65F-48A1-B2B4-3C7796D3AE78}" srcOrd="0" destOrd="0" parTransId="{95DC16CC-5895-400A-9219-C498E8D2CA51}" sibTransId="{9FF6B92A-42CB-48AB-89D3-6272F7B5E8B0}"/>
    <dgm:cxn modelId="{1C008839-7A06-4BD2-800A-DBBF0E2FA5F8}" type="presOf" srcId="{BECA4E3D-A65F-48A1-B2B4-3C7796D3AE78}" destId="{ACCC4918-0B1C-4742-8201-17CEB434035C}" srcOrd="0" destOrd="0" presId="urn:microsoft.com/office/officeart/2005/8/layout/process3"/>
    <dgm:cxn modelId="{1A7DB73D-402F-4689-AC3E-E6285A9BB8EE}" srcId="{57B19169-D119-4499-A691-D58C18DF9A54}" destId="{F706B1E5-E11D-4FAC-8DCF-C7AC77532666}" srcOrd="0" destOrd="0" parTransId="{1A090907-2D3B-4866-8F58-F9021E283666}" sibTransId="{1075223D-80FA-4232-901E-E1F4E4123BED}"/>
    <dgm:cxn modelId="{B654295E-6714-4504-B4A2-9C6BF819C090}" type="presOf" srcId="{1075223D-80FA-4232-901E-E1F4E4123BED}" destId="{099659B3-C2A7-4B52-8B86-F6FF2F03C860}" srcOrd="1" destOrd="0" presId="urn:microsoft.com/office/officeart/2005/8/layout/process3"/>
    <dgm:cxn modelId="{20ADE742-D826-47DF-8A57-565ED8C21D20}" type="presOf" srcId="{F706B1E5-E11D-4FAC-8DCF-C7AC77532666}" destId="{1C16EFB4-18D3-4EA5-897E-7ED4AE63EAFF}" srcOrd="1" destOrd="0" presId="urn:microsoft.com/office/officeart/2005/8/layout/process3"/>
    <dgm:cxn modelId="{BC02A74B-ED86-49CB-A041-A173C66534B2}" type="presOf" srcId="{D358758C-C976-4236-A382-FD2C9C20037B}" destId="{E5C12FE2-FA58-4554-A7B6-1E1321D7B945}" srcOrd="0" destOrd="0" presId="urn:microsoft.com/office/officeart/2005/8/layout/process3"/>
    <dgm:cxn modelId="{B6BA8A56-2F61-4A1C-A2AD-DD7D5F6F8D08}" type="presOf" srcId="{132DC657-2579-414C-BE05-AED542C76771}" destId="{B4E0B214-ADE5-4113-886F-38FF69EA36F6}" srcOrd="1" destOrd="0" presId="urn:microsoft.com/office/officeart/2005/8/layout/process3"/>
    <dgm:cxn modelId="{015BB386-0DAB-4FD6-80A6-400272032149}" type="presOf" srcId="{64BB1937-2A5D-406E-B72F-E53272768838}" destId="{0B88B830-8EDF-448A-ADD2-ECA423212277}" srcOrd="1" destOrd="0" presId="urn:microsoft.com/office/officeart/2005/8/layout/process3"/>
    <dgm:cxn modelId="{DDADE28E-F49E-4A24-AAC9-D00606B36A38}" type="presOf" srcId="{F706B1E5-E11D-4FAC-8DCF-C7AC77532666}" destId="{113DB554-191A-4DC0-84CC-2444D6AB496C}" srcOrd="0" destOrd="0" presId="urn:microsoft.com/office/officeart/2005/8/layout/process3"/>
    <dgm:cxn modelId="{C01AE891-121E-4D74-8B2A-36FE0D062B3F}" srcId="{F706B1E5-E11D-4FAC-8DCF-C7AC77532666}" destId="{1BDBA646-55FC-4601-A47E-311921F319FA}" srcOrd="1" destOrd="0" parTransId="{0EFA958E-F201-49F4-9463-38382C38A75D}" sibTransId="{9E7F9EF8-5D6C-4EF1-8009-5D5C945D0920}"/>
    <dgm:cxn modelId="{5CDF5F94-DA5D-40B7-AE54-B5C6A0A17005}" type="presOf" srcId="{F9D08190-C7C0-4E72-88B3-0CE9E9E8C426}" destId="{2F713102-25DD-446D-BEAA-DBDF01B36DA9}" srcOrd="1" destOrd="0" presId="urn:microsoft.com/office/officeart/2005/8/layout/process3"/>
    <dgm:cxn modelId="{CD08C294-991C-451A-B6FC-A5BD6EFA4257}" type="presOf" srcId="{2AB8AD18-C2E9-4D8F-9BF1-C34D890C3198}" destId="{347C5FAD-BEDE-4C90-AFDC-10925B278D70}" srcOrd="1" destOrd="0" presId="urn:microsoft.com/office/officeart/2005/8/layout/process3"/>
    <dgm:cxn modelId="{996FFA96-BEF4-4848-99F9-1E66F5A2BDC9}" type="presOf" srcId="{F9D08190-C7C0-4E72-88B3-0CE9E9E8C426}" destId="{D7162963-E856-46D7-A75A-3CA99558870B}" srcOrd="0" destOrd="0" presId="urn:microsoft.com/office/officeart/2005/8/layout/process3"/>
    <dgm:cxn modelId="{244C75A6-C76F-409A-8358-B8571F22BDDE}" srcId="{F9D08190-C7C0-4E72-88B3-0CE9E9E8C426}" destId="{D358758C-C976-4236-A382-FD2C9C20037B}" srcOrd="0" destOrd="0" parTransId="{92A08F5B-DC5F-4750-ADB7-FE57582D3850}" sibTransId="{F8AC726D-AEA4-4048-9B2E-0EA8DCDFFC27}"/>
    <dgm:cxn modelId="{1930F3AF-00CB-47A9-9247-3DC563637E6A}" type="presOf" srcId="{64BB1937-2A5D-406E-B72F-E53272768838}" destId="{7A9C00E2-CE4F-4E7D-AE4A-F51C146D3118}" srcOrd="0" destOrd="0" presId="urn:microsoft.com/office/officeart/2005/8/layout/process3"/>
    <dgm:cxn modelId="{A4CA3AB4-CCB3-4162-BE1E-64F5BC129781}" type="presOf" srcId="{1075223D-80FA-4232-901E-E1F4E4123BED}" destId="{9AD61062-313E-40B3-8BAC-FC6D554AFCCD}" srcOrd="0" destOrd="0" presId="urn:microsoft.com/office/officeart/2005/8/layout/process3"/>
    <dgm:cxn modelId="{20DC77B4-1D9D-41C8-9219-6C431F7FD74B}" srcId="{57B19169-D119-4499-A691-D58C18DF9A54}" destId="{F9D08190-C7C0-4E72-88B3-0CE9E9E8C426}" srcOrd="2" destOrd="0" parTransId="{4CA66CA2-9F95-4271-9E45-88AB8474C5F8}" sibTransId="{2AB8AD18-C2E9-4D8F-9BF1-C34D890C3198}"/>
    <dgm:cxn modelId="{1E8D14DA-D2BB-420D-B1B1-61E3BC7308CE}" srcId="{57B19169-D119-4499-A691-D58C18DF9A54}" destId="{CB30D03F-4782-4BE0-BF85-5B8063ABD916}" srcOrd="1" destOrd="0" parTransId="{70FC2EA9-F6C6-4560-BE2E-0B841E4C0868}" sibTransId="{132DC657-2579-414C-BE05-AED542C76771}"/>
    <dgm:cxn modelId="{F16028E1-7214-4DAB-B828-EB766441163A}" type="presOf" srcId="{57B19169-D119-4499-A691-D58C18DF9A54}" destId="{DA63F7E7-9ECA-45E4-9D83-1DF2B0AA5E0A}" srcOrd="0" destOrd="0" presId="urn:microsoft.com/office/officeart/2005/8/layout/process3"/>
    <dgm:cxn modelId="{28776FE6-9ACA-4364-B92F-0E782A5AF39B}" srcId="{F706B1E5-E11D-4FAC-8DCF-C7AC77532666}" destId="{9A08035B-2051-488E-84D1-5A713AAE4ECA}" srcOrd="0" destOrd="0" parTransId="{4BE82625-DFE1-496F-85C4-F33A6B9C44B3}" sibTransId="{68324E37-1D85-42F2-87DD-FFB0907B1E02}"/>
    <dgm:cxn modelId="{A3965AE9-90F3-40F4-B806-3695F1EF2600}" srcId="{64BB1937-2A5D-406E-B72F-E53272768838}" destId="{2EE7913E-3B3D-4925-8CDD-11954772F236}" srcOrd="0" destOrd="0" parTransId="{41954C3E-FAA4-4F2F-8B47-6F11E0858C2F}" sibTransId="{2DF109A1-4804-454A-A645-FFAE445F3210}"/>
    <dgm:cxn modelId="{520F42F0-8B7B-4450-A5FC-A9CDC097AFD0}" type="presOf" srcId="{132DC657-2579-414C-BE05-AED542C76771}" destId="{F15BDA95-683D-40F5-B732-14D6B180465E}" srcOrd="0" destOrd="0" presId="urn:microsoft.com/office/officeart/2005/8/layout/process3"/>
    <dgm:cxn modelId="{A535AAF4-95AA-4E29-9966-BAE6825C9DD6}" type="presParOf" srcId="{DA63F7E7-9ECA-45E4-9D83-1DF2B0AA5E0A}" destId="{225A4482-AC14-451C-A59D-572076D96DBB}" srcOrd="0" destOrd="0" presId="urn:microsoft.com/office/officeart/2005/8/layout/process3"/>
    <dgm:cxn modelId="{D3BA346D-570B-4073-8448-BB3524497B55}" type="presParOf" srcId="{225A4482-AC14-451C-A59D-572076D96DBB}" destId="{113DB554-191A-4DC0-84CC-2444D6AB496C}" srcOrd="0" destOrd="0" presId="urn:microsoft.com/office/officeart/2005/8/layout/process3"/>
    <dgm:cxn modelId="{84FFC4EE-E155-4294-AB31-7440E35F5DC9}" type="presParOf" srcId="{225A4482-AC14-451C-A59D-572076D96DBB}" destId="{1C16EFB4-18D3-4EA5-897E-7ED4AE63EAFF}" srcOrd="1" destOrd="0" presId="urn:microsoft.com/office/officeart/2005/8/layout/process3"/>
    <dgm:cxn modelId="{EAF638F7-EFB2-4D94-9099-AB84332DDC4E}" type="presParOf" srcId="{225A4482-AC14-451C-A59D-572076D96DBB}" destId="{48F2C1BF-8042-47D6-BBFF-BEA89ABF6F3D}" srcOrd="2" destOrd="0" presId="urn:microsoft.com/office/officeart/2005/8/layout/process3"/>
    <dgm:cxn modelId="{53B3BA74-CEE2-42F4-A23D-CC7D08C14980}" type="presParOf" srcId="{DA63F7E7-9ECA-45E4-9D83-1DF2B0AA5E0A}" destId="{9AD61062-313E-40B3-8BAC-FC6D554AFCCD}" srcOrd="1" destOrd="0" presId="urn:microsoft.com/office/officeart/2005/8/layout/process3"/>
    <dgm:cxn modelId="{05500FC8-9D65-4E95-A605-6AF15344DB84}" type="presParOf" srcId="{9AD61062-313E-40B3-8BAC-FC6D554AFCCD}" destId="{099659B3-C2A7-4B52-8B86-F6FF2F03C860}" srcOrd="0" destOrd="0" presId="urn:microsoft.com/office/officeart/2005/8/layout/process3"/>
    <dgm:cxn modelId="{D7FE79C8-6138-4400-9BAF-856989D8FF05}" type="presParOf" srcId="{DA63F7E7-9ECA-45E4-9D83-1DF2B0AA5E0A}" destId="{1E5D5335-2588-445F-B305-7E194A9EA687}" srcOrd="2" destOrd="0" presId="urn:microsoft.com/office/officeart/2005/8/layout/process3"/>
    <dgm:cxn modelId="{CBCD9C4D-DDC8-48D7-B8A0-1B1C4648D8A4}" type="presParOf" srcId="{1E5D5335-2588-445F-B305-7E194A9EA687}" destId="{1A8CFB50-7F06-45E0-B3B1-D6F49738736F}" srcOrd="0" destOrd="0" presId="urn:microsoft.com/office/officeart/2005/8/layout/process3"/>
    <dgm:cxn modelId="{53BAE699-2FEC-48D7-B4B6-42EE0885EB48}" type="presParOf" srcId="{1E5D5335-2588-445F-B305-7E194A9EA687}" destId="{9F9B9478-6227-4EDF-AA00-9913735D0BC3}" srcOrd="1" destOrd="0" presId="urn:microsoft.com/office/officeart/2005/8/layout/process3"/>
    <dgm:cxn modelId="{9BB3B79D-DB25-41E2-B4F4-309E2F741BDF}" type="presParOf" srcId="{1E5D5335-2588-445F-B305-7E194A9EA687}" destId="{ACCC4918-0B1C-4742-8201-17CEB434035C}" srcOrd="2" destOrd="0" presId="urn:microsoft.com/office/officeart/2005/8/layout/process3"/>
    <dgm:cxn modelId="{7FE17683-441A-4FC3-8CE8-2842035F7474}" type="presParOf" srcId="{DA63F7E7-9ECA-45E4-9D83-1DF2B0AA5E0A}" destId="{F15BDA95-683D-40F5-B732-14D6B180465E}" srcOrd="3" destOrd="0" presId="urn:microsoft.com/office/officeart/2005/8/layout/process3"/>
    <dgm:cxn modelId="{5029A88B-3D6C-4410-925E-9189E3A2FB39}" type="presParOf" srcId="{F15BDA95-683D-40F5-B732-14D6B180465E}" destId="{B4E0B214-ADE5-4113-886F-38FF69EA36F6}" srcOrd="0" destOrd="0" presId="urn:microsoft.com/office/officeart/2005/8/layout/process3"/>
    <dgm:cxn modelId="{A474D1A9-2C7A-4285-8A2D-BFC4C6B02FAC}" type="presParOf" srcId="{DA63F7E7-9ECA-45E4-9D83-1DF2B0AA5E0A}" destId="{4F365C45-77B5-47FC-A360-4AF24224590B}" srcOrd="4" destOrd="0" presId="urn:microsoft.com/office/officeart/2005/8/layout/process3"/>
    <dgm:cxn modelId="{1CA5EB46-78B7-4D65-AA05-7C9C6E322F98}" type="presParOf" srcId="{4F365C45-77B5-47FC-A360-4AF24224590B}" destId="{D7162963-E856-46D7-A75A-3CA99558870B}" srcOrd="0" destOrd="0" presId="urn:microsoft.com/office/officeart/2005/8/layout/process3"/>
    <dgm:cxn modelId="{504A010D-E9BD-45C3-838E-31625A4949D5}" type="presParOf" srcId="{4F365C45-77B5-47FC-A360-4AF24224590B}" destId="{2F713102-25DD-446D-BEAA-DBDF01B36DA9}" srcOrd="1" destOrd="0" presId="urn:microsoft.com/office/officeart/2005/8/layout/process3"/>
    <dgm:cxn modelId="{C9EA434C-EF83-4AAB-A4EF-E5B2806B0D86}" type="presParOf" srcId="{4F365C45-77B5-47FC-A360-4AF24224590B}" destId="{E5C12FE2-FA58-4554-A7B6-1E1321D7B945}" srcOrd="2" destOrd="0" presId="urn:microsoft.com/office/officeart/2005/8/layout/process3"/>
    <dgm:cxn modelId="{38A2CC2F-6071-4C25-BE30-6E35BB54FEBA}" type="presParOf" srcId="{DA63F7E7-9ECA-45E4-9D83-1DF2B0AA5E0A}" destId="{8C7B9DC2-97C6-40B6-8385-88F0D45F05F0}" srcOrd="5" destOrd="0" presId="urn:microsoft.com/office/officeart/2005/8/layout/process3"/>
    <dgm:cxn modelId="{9A8E04CD-8B6B-403B-AD55-26A8585E80EF}" type="presParOf" srcId="{8C7B9DC2-97C6-40B6-8385-88F0D45F05F0}" destId="{347C5FAD-BEDE-4C90-AFDC-10925B278D70}" srcOrd="0" destOrd="0" presId="urn:microsoft.com/office/officeart/2005/8/layout/process3"/>
    <dgm:cxn modelId="{217FBA02-62D1-402A-9049-87E42BFC3C47}" type="presParOf" srcId="{DA63F7E7-9ECA-45E4-9D83-1DF2B0AA5E0A}" destId="{21EC0A61-587F-4177-9B89-4553ADE89E51}" srcOrd="6" destOrd="0" presId="urn:microsoft.com/office/officeart/2005/8/layout/process3"/>
    <dgm:cxn modelId="{8266C998-7C13-4766-9F21-81BD6F85D531}" type="presParOf" srcId="{21EC0A61-587F-4177-9B89-4553ADE89E51}" destId="{7A9C00E2-CE4F-4E7D-AE4A-F51C146D3118}" srcOrd="0" destOrd="0" presId="urn:microsoft.com/office/officeart/2005/8/layout/process3"/>
    <dgm:cxn modelId="{02BB305F-20C5-42AE-91DE-BFAF1B602644}" type="presParOf" srcId="{21EC0A61-587F-4177-9B89-4553ADE89E51}" destId="{0B88B830-8EDF-448A-ADD2-ECA423212277}" srcOrd="1" destOrd="0" presId="urn:microsoft.com/office/officeart/2005/8/layout/process3"/>
    <dgm:cxn modelId="{0D1C4E58-0DD3-492B-B35A-003C2796C398}" type="presParOf" srcId="{21EC0A61-587F-4177-9B89-4553ADE89E51}" destId="{43853A5D-8B35-4A5B-BECA-505D0F3360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6EFB4-18D3-4EA5-897E-7ED4AE63EAFF}">
      <dsp:nvSpPr>
        <dsp:cNvPr id="0" name=""/>
        <dsp:cNvSpPr/>
      </dsp:nvSpPr>
      <dsp:spPr>
        <a:xfrm>
          <a:off x="1388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Pretreat	</a:t>
          </a:r>
          <a:endParaRPr lang="zh-CN" altLang="en-US" sz="1500" kern="1200" dirty="0"/>
        </a:p>
      </dsp:txBody>
      <dsp:txXfrm>
        <a:off x="1388" y="964737"/>
        <a:ext cx="1745163" cy="639863"/>
      </dsp:txXfrm>
    </dsp:sp>
    <dsp:sp modelId="{48F2C1BF-8042-47D6-BBFF-BEA89ABF6F3D}">
      <dsp:nvSpPr>
        <dsp:cNvPr id="0" name=""/>
        <dsp:cNvSpPr/>
      </dsp:nvSpPr>
      <dsp:spPr>
        <a:xfrm>
          <a:off x="358831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Calculate means and CV from triplicates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Define mixture/source samples</a:t>
          </a:r>
          <a:endParaRPr lang="zh-CN" altLang="en-US" sz="1500" kern="1200" dirty="0"/>
        </a:p>
      </dsp:txBody>
      <dsp:txXfrm>
        <a:off x="409945" y="1655714"/>
        <a:ext cx="1642935" cy="1679772"/>
      </dsp:txXfrm>
    </dsp:sp>
    <dsp:sp modelId="{9AD61062-313E-40B3-8BAC-FC6D554AFCCD}">
      <dsp:nvSpPr>
        <dsp:cNvPr id="0" name=""/>
        <dsp:cNvSpPr/>
      </dsp:nvSpPr>
      <dsp:spPr>
        <a:xfrm>
          <a:off x="2011112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011112" y="1154320"/>
        <a:ext cx="430520" cy="260697"/>
      </dsp:txXfrm>
    </dsp:sp>
    <dsp:sp modelId="{9F9B9478-6227-4EDF-AA00-9913735D0BC3}">
      <dsp:nvSpPr>
        <dsp:cNvPr id="0" name=""/>
        <dsp:cNvSpPr/>
      </dsp:nvSpPr>
      <dsp:spPr>
        <a:xfrm>
          <a:off x="280479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Label </a:t>
          </a:r>
          <a:endParaRPr lang="zh-CN" altLang="en-US" sz="1500" kern="1200" dirty="0"/>
        </a:p>
      </dsp:txBody>
      <dsp:txXfrm>
        <a:off x="2804794" y="964737"/>
        <a:ext cx="1745163" cy="639863"/>
      </dsp:txXfrm>
    </dsp:sp>
    <dsp:sp modelId="{ACCC4918-0B1C-4742-8201-17CEB434035C}">
      <dsp:nvSpPr>
        <dsp:cNvPr id="0" name=""/>
        <dsp:cNvSpPr/>
      </dsp:nvSpPr>
      <dsp:spPr>
        <a:xfrm>
          <a:off x="316223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Labeling the features according to peak area threshold</a:t>
          </a:r>
          <a:endParaRPr lang="zh-CN" altLang="en-US" sz="1500" kern="1200" dirty="0"/>
        </a:p>
      </dsp:txBody>
      <dsp:txXfrm>
        <a:off x="3213351" y="1655714"/>
        <a:ext cx="1642935" cy="1679772"/>
      </dsp:txXfrm>
    </dsp:sp>
    <dsp:sp modelId="{F15BDA95-683D-40F5-B732-14D6B180465E}">
      <dsp:nvSpPr>
        <dsp:cNvPr id="0" name=""/>
        <dsp:cNvSpPr/>
      </dsp:nvSpPr>
      <dsp:spPr>
        <a:xfrm>
          <a:off x="4814517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814517" y="1154320"/>
        <a:ext cx="430520" cy="260697"/>
      </dsp:txXfrm>
    </dsp:sp>
    <dsp:sp modelId="{2F713102-25DD-446D-BEAA-DBDF01B36DA9}">
      <dsp:nvSpPr>
        <dsp:cNvPr id="0" name=""/>
        <dsp:cNvSpPr/>
      </dsp:nvSpPr>
      <dsp:spPr>
        <a:xfrm>
          <a:off x="5608199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ID and prem track</a:t>
          </a:r>
          <a:endParaRPr lang="zh-CN" altLang="en-US" sz="1500" kern="1200" dirty="0"/>
        </a:p>
      </dsp:txBody>
      <dsp:txXfrm>
        <a:off x="5608199" y="964737"/>
        <a:ext cx="1745163" cy="639863"/>
      </dsp:txXfrm>
    </dsp:sp>
    <dsp:sp modelId="{E5C12FE2-FA58-4554-A7B6-1E1321D7B945}">
      <dsp:nvSpPr>
        <dsp:cNvPr id="0" name=""/>
        <dsp:cNvSpPr/>
      </dsp:nvSpPr>
      <dsp:spPr>
        <a:xfrm>
          <a:off x="5965642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Using the label for preliminary ID and area tracking</a:t>
          </a:r>
          <a:endParaRPr lang="zh-CN" altLang="en-US" sz="1500" kern="1200" dirty="0"/>
        </a:p>
      </dsp:txBody>
      <dsp:txXfrm>
        <a:off x="6016756" y="1655714"/>
        <a:ext cx="1642935" cy="1679772"/>
      </dsp:txXfrm>
    </dsp:sp>
    <dsp:sp modelId="{8C7B9DC2-97C6-40B6-8385-88F0D45F05F0}">
      <dsp:nvSpPr>
        <dsp:cNvPr id="0" name=""/>
        <dsp:cNvSpPr/>
      </dsp:nvSpPr>
      <dsp:spPr>
        <a:xfrm>
          <a:off x="7617923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617923" y="1154320"/>
        <a:ext cx="430520" cy="260697"/>
      </dsp:txXfrm>
    </dsp:sp>
    <dsp:sp modelId="{0B88B830-8EDF-448A-ADD2-ECA423212277}">
      <dsp:nvSpPr>
        <dsp:cNvPr id="0" name=""/>
        <dsp:cNvSpPr/>
      </dsp:nvSpPr>
      <dsp:spPr>
        <a:xfrm>
          <a:off x="841160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Source &amp; feature tracking (future)</a:t>
          </a:r>
          <a:endParaRPr lang="zh-CN" altLang="en-US" sz="1500" kern="1200" dirty="0"/>
        </a:p>
      </dsp:txBody>
      <dsp:txXfrm>
        <a:off x="8411604" y="964737"/>
        <a:ext cx="1745163" cy="639863"/>
      </dsp:txXfrm>
    </dsp:sp>
    <dsp:sp modelId="{43853A5D-8B35-4A5B-BECA-505D0F3360EA}">
      <dsp:nvSpPr>
        <dsp:cNvPr id="0" name=""/>
        <dsp:cNvSpPr/>
      </dsp:nvSpPr>
      <dsp:spPr>
        <a:xfrm>
          <a:off x="876904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Combine the information from the modeling data and cluster information</a:t>
          </a:r>
          <a:endParaRPr lang="zh-CN" altLang="en-US" sz="1500" kern="1200" dirty="0"/>
        </a:p>
      </dsp:txBody>
      <dsp:txXfrm>
        <a:off x="8820161" y="1655714"/>
        <a:ext cx="1642935" cy="167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981C-8279-40DF-8477-54F57E1BE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1AF7-05E9-4AF9-835A-4D763E82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5361-F251-4807-BD0B-22A45BE9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083-B6B1-4A28-A70F-6205A3D1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7340-3809-406C-BC82-3EC2526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1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0141-9693-4DE5-B09C-0D48A32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B081-C7C9-4DE5-AECD-6645C7FB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0A6-DCF0-408C-8D64-B23A222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4D92-E8ED-45BB-A553-3F02FEB2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F55-E70B-418B-B98A-86BC6D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DA91C-3A62-4413-AD0B-2833E46A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DE6FE-6A17-4B53-99FF-0A694AF2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2757-7D32-4CF9-A63B-59949426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86B8-8499-405E-8BBC-D9A3578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5A8F-3661-479F-B05F-0622D8F3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5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B994-93AE-41DE-ADE1-148D79E4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3278-4324-460A-B07C-C3C6D09B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33E7-BFC9-4B59-BC2A-4C9EB856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BB0B-C915-481B-8E20-7D9DEFC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6793-65B9-403E-877A-C7EEAF17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7C58-8620-411F-8803-D54E66D7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72D0-5249-46CD-8663-D3DDAF27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BC6-BD34-4F0C-9C5B-89B7D4B7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1D3C-FDF4-40F9-8BDA-0A420BF3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05A9-26E7-49AC-9ED9-C01EC92F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430-67A1-4916-9D7B-C5094F88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B2F5-4759-4847-9715-2BAA6DAFD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0369-A0B4-40A0-A3BB-51D4346C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85D6-AA67-4605-BA57-2A61E5E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3CA7-C5BC-4B14-9602-6CDFD28F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776A-3195-4C84-BB72-BAA6830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4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3CF-9E1C-47DE-AC73-64EFEFD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A5A4-7E33-40CC-B201-F5AD0721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C474-EFA6-43F2-94B8-25C1FF13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4E388-3455-46BC-BB29-77872690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FD46C-459F-4124-9646-8EDA8E10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1AB4A-12A7-4DF4-9B88-CE44CD08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B494-1DEE-44B0-BCB4-2272B73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18C0C-E262-4079-B451-C459A729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1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B0E1-83DE-4070-96CD-26EC3E12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5C36-4A82-4CCE-B533-9390397E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76ED3-6A8E-49A9-915F-83556D3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1E31-32DD-451C-8DD9-4068E7B9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C43A7-BB0F-4DEE-A980-793FCA5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EACE-94F4-46B2-92C0-45FD893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8E22-33FD-4C8C-9B08-A862ECCC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995-B9D9-4D2E-A4B8-5B02FEE8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0BB0-E09F-4486-B8B7-3A4215B0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B03D-66FF-446D-A5DB-C915B4A3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1A11-3724-4CB3-9EB2-C2135C2A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D4D6B-DC0D-49A4-B7C1-E49B19E7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73D1-12D3-4B60-A89C-4DE6C5E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52FE-19CA-4218-AF4E-88F351F7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F4EA-DE4B-4D15-819F-20B0921A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7C17-C500-4DCD-8240-71D0C2C84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DFC5-C326-4D29-ADDF-0DE3429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DACC-4477-4A77-A3F9-9D0E0AAF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85F9-2594-4AF3-8443-B71CD9B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4E860-8736-4449-A399-671EB4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09DC-C25C-4DC9-B524-F16D2226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81-7E9E-49D0-8942-FF971AF1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A578-FE88-4376-BDB6-D3486FA0A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1BAB-C7C0-4B0C-AEE2-118029FA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03-F228-41A6-BF13-FA8FE990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4130-D201-46AF-968D-90F1BA1FC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0C872-55B1-44AB-AD28-906709FD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661988"/>
            <a:ext cx="58864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8AA732-73C1-4333-BD26-30FE40C6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391"/>
            <a:ext cx="10515600" cy="3541571"/>
          </a:xfrm>
        </p:spPr>
        <p:txBody>
          <a:bodyPr/>
          <a:lstStyle/>
          <a:p>
            <a:r>
              <a:rPr lang="en-US" altLang="zh-CN" dirty="0"/>
              <a:t>Text explanation for each column here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01F94-27F3-4B8B-9F1F-81B9C1A1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67"/>
            <a:ext cx="11968681" cy="24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023F-0EBC-4296-BB25-9275F861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34FC-029F-464D-949E-AD5E7CBD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41AAD-DB55-4B54-B744-D8A3E61C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85" y="790905"/>
            <a:ext cx="5171429" cy="5276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A7E891-702B-4F63-A71D-47563EE42F89}"/>
              </a:ext>
            </a:extLst>
          </p:cNvPr>
          <p:cNvSpPr/>
          <p:nvPr/>
        </p:nvSpPr>
        <p:spPr>
          <a:xfrm>
            <a:off x="7794594" y="1544715"/>
            <a:ext cx="568171" cy="4465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281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DDDF-3899-456F-AB12-F0A47E8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 descr="A picture containing tree&#10;&#10;Description automatically generated">
            <a:extLst>
              <a:ext uri="{FF2B5EF4-FFF2-40B4-BE49-F238E27FC236}">
                <a16:creationId xmlns:a16="http://schemas.microsoft.com/office/drawing/2014/main" id="{D4A560B5-5AF7-40AF-9493-55F5C11F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5" y="365125"/>
            <a:ext cx="5487650" cy="3658433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A7D183-E07C-4250-8B2B-E285AAF6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136062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F75A5148-0475-4D1D-ACC2-BDFC9589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75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123CC6A6-4A2B-49D4-9CAB-A86800F0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29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F9C5AD16-B9F0-44A1-BC77-9E0102C9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60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41AC36CA-F7DE-4947-B697-388D2B3D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845" y="0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6C363C70-1632-445D-A66B-6F3E6351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1" y="2272463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26ABFFA0-6EBA-40FA-BE33-000C1DE3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115" y="2252109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383D2D9B-9936-48DF-9229-576E8AA4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71" y="2285629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EC137C0A-550A-474B-A0FC-B4813942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227" y="2252109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05105312-2325-4BCD-9FC9-C39C1FEA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0" y="4544926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B61E0250-DBBE-48EC-B0FB-9D7ED504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29" y="4544926"/>
            <a:ext cx="2544425" cy="23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123DF695-8743-4B6D-914D-E16CD426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31" y="4544925"/>
            <a:ext cx="2574898" cy="23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2D79EEA0-CFB9-43A6-872E-7B3FEFF2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065" y="4544927"/>
            <a:ext cx="2567279" cy="23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176-5AB9-41B4-A9C9-E29B6435C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EAF5-0F82-4159-8742-32C68028B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101E2-E1F2-4546-9629-46DFD97D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ADEDB9E-EFF0-405C-9E12-64358F15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28" y="7162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35E8861-64BD-43BB-8F3A-DAFF97A3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06" y="-28652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12BB625-03AF-406E-8508-F1C7465F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63" y="0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6505F46-CAA8-4A11-AA5C-C3B55795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38" y="-1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4530FBDD-B765-49DE-AB41-A995BAB7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267" y="7162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F9403EC8-F96B-48AA-B490-8ECEA030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" y="2540369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2145642B-C005-4FBC-BDDD-D3D9C604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79" y="2540370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FE81E23F-C81A-459B-8F77-0FB0960C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72" y="2517877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C1DB1E00-7FFA-4FCA-966D-C48DE4D5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68" y="2512224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C2ABC8B7-A8E1-4A2E-AF84-DBD8CC6D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16" y="2526044"/>
            <a:ext cx="2240733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>
            <a:extLst>
              <a:ext uri="{FF2B5EF4-FFF2-40B4-BE49-F238E27FC236}">
                <a16:creationId xmlns:a16="http://schemas.microsoft.com/office/drawing/2014/main" id="{714D9887-B7CF-45EF-ADE5-72D1225D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93" y="2586174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>
            <a:extLst>
              <a:ext uri="{FF2B5EF4-FFF2-40B4-BE49-F238E27FC236}">
                <a16:creationId xmlns:a16="http://schemas.microsoft.com/office/drawing/2014/main" id="{0C37A6A0-0831-4A8B-92EC-819BFAF8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40" y="4842237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>
            <a:extLst>
              <a:ext uri="{FF2B5EF4-FFF2-40B4-BE49-F238E27FC236}">
                <a16:creationId xmlns:a16="http://schemas.microsoft.com/office/drawing/2014/main" id="{348A8823-5901-4C71-B175-83782974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82" y="4813585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4EA75D8D-4669-45CC-952B-231D04D8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39" y="4842237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>
            <a:extLst>
              <a:ext uri="{FF2B5EF4-FFF2-40B4-BE49-F238E27FC236}">
                <a16:creationId xmlns:a16="http://schemas.microsoft.com/office/drawing/2014/main" id="{B9A17C2C-C6C9-44C8-AED3-CBC34D619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96" y="4842237"/>
            <a:ext cx="226104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>
            <a:extLst>
              <a:ext uri="{FF2B5EF4-FFF2-40B4-BE49-F238E27FC236}">
                <a16:creationId xmlns:a16="http://schemas.microsoft.com/office/drawing/2014/main" id="{6CD84943-C85B-4086-8C37-644086B0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28" y="4844896"/>
            <a:ext cx="2254272" cy="20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1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019B-8968-4521-8B9D-0E78EAE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8E0C-F218-4625-9383-5954917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570A79-66FD-436A-8CF3-DAAF048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2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6BC3-3940-41AA-9BC2-48DA727E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chart for source ID process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07E23-CEA1-49E3-9593-92B6D7814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82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2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C714-31F4-44C2-97DD-C9B26DFA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F0FE-6A5F-42BF-BEEC-6FA39646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74460-C50F-4DF9-BBF9-24AB3835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5" y="1824238"/>
            <a:ext cx="10476190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 for source ID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6</cp:revision>
  <dcterms:created xsi:type="dcterms:W3CDTF">2020-06-16T19:50:53Z</dcterms:created>
  <dcterms:modified xsi:type="dcterms:W3CDTF">2020-06-16T20:50:32Z</dcterms:modified>
</cp:coreProperties>
</file>