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C20F9E-FCBA-4CCB-A84B-5BF97EAFBC2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FB7AA0-6A5B-451A-804F-2EAF01ED229D}">
      <dgm:prSet phldrT="[Text]"/>
      <dgm:spPr/>
      <dgm:t>
        <a:bodyPr/>
        <a:lstStyle/>
        <a:p>
          <a:r>
            <a:rPr lang="en-US" altLang="zh-CN" dirty="0"/>
            <a:t>Peak utils for getting the index of peak</a:t>
          </a:r>
          <a:endParaRPr lang="zh-CN" altLang="en-US" dirty="0"/>
        </a:p>
      </dgm:t>
    </dgm:pt>
    <dgm:pt modelId="{24B7A78B-DA40-43E7-99D5-FD813E01D1E7}" type="parTrans" cxnId="{8600B529-8D65-4147-81D2-512554AE00B8}">
      <dgm:prSet/>
      <dgm:spPr/>
      <dgm:t>
        <a:bodyPr/>
        <a:lstStyle/>
        <a:p>
          <a:endParaRPr lang="zh-CN" altLang="en-US"/>
        </a:p>
      </dgm:t>
    </dgm:pt>
    <dgm:pt modelId="{B4063A98-A81E-424D-8624-DE502170A953}" type="sibTrans" cxnId="{8600B529-8D65-4147-81D2-512554AE00B8}">
      <dgm:prSet/>
      <dgm:spPr/>
      <dgm:t>
        <a:bodyPr/>
        <a:lstStyle/>
        <a:p>
          <a:endParaRPr lang="zh-CN" altLang="en-US"/>
        </a:p>
      </dgm:t>
    </dgm:pt>
    <dgm:pt modelId="{3016DA80-CF48-4ECD-92C2-BED51A9165DA}">
      <dgm:prSet phldrT="[Text]"/>
      <dgm:spPr/>
      <dgm:t>
        <a:bodyPr/>
        <a:lstStyle/>
        <a:p>
          <a:r>
            <a:rPr lang="en-US" altLang="zh-CN" dirty="0"/>
            <a:t>Loop for low and high index bound</a:t>
          </a:r>
          <a:endParaRPr lang="zh-CN" altLang="en-US" dirty="0"/>
        </a:p>
      </dgm:t>
    </dgm:pt>
    <dgm:pt modelId="{FA4CCE5C-9880-457A-8B56-BF1C6EFF8E0A}" type="parTrans" cxnId="{E83E422F-ADD2-48BE-AD97-D1041C336CD0}">
      <dgm:prSet/>
      <dgm:spPr/>
      <dgm:t>
        <a:bodyPr/>
        <a:lstStyle/>
        <a:p>
          <a:endParaRPr lang="zh-CN" altLang="en-US"/>
        </a:p>
      </dgm:t>
    </dgm:pt>
    <dgm:pt modelId="{933FFA63-2F68-4806-89F7-81DB0E05608D}" type="sibTrans" cxnId="{E83E422F-ADD2-48BE-AD97-D1041C336CD0}">
      <dgm:prSet/>
      <dgm:spPr/>
      <dgm:t>
        <a:bodyPr/>
        <a:lstStyle/>
        <a:p>
          <a:endParaRPr lang="zh-CN" altLang="en-US"/>
        </a:p>
      </dgm:t>
    </dgm:pt>
    <dgm:pt modelId="{9269982D-78DC-4841-A097-210C09AE5CCD}">
      <dgm:prSet phldrT="[Text]"/>
      <dgm:spPr/>
      <dgm:t>
        <a:bodyPr/>
        <a:lstStyle/>
        <a:p>
          <a:r>
            <a:rPr lang="en-US" altLang="zh-CN" dirty="0"/>
            <a:t>Judge index bound with </a:t>
          </a:r>
          <a:r>
            <a:rPr lang="en-US" altLang="zh-CN" dirty="0" err="1"/>
            <a:t>scan_window</a:t>
          </a:r>
          <a:endParaRPr lang="zh-CN" altLang="en-US" dirty="0"/>
        </a:p>
      </dgm:t>
    </dgm:pt>
    <dgm:pt modelId="{711312A9-561B-403B-9C69-0239202628DE}" type="parTrans" cxnId="{F6E6EB70-60A9-469B-BE24-D32F661DB8B5}">
      <dgm:prSet/>
      <dgm:spPr/>
      <dgm:t>
        <a:bodyPr/>
        <a:lstStyle/>
        <a:p>
          <a:endParaRPr lang="zh-CN" altLang="en-US"/>
        </a:p>
      </dgm:t>
    </dgm:pt>
    <dgm:pt modelId="{02971F41-F552-4B86-ACE5-CAB8F367091A}" type="sibTrans" cxnId="{F6E6EB70-60A9-469B-BE24-D32F661DB8B5}">
      <dgm:prSet/>
      <dgm:spPr/>
      <dgm:t>
        <a:bodyPr/>
        <a:lstStyle/>
        <a:p>
          <a:endParaRPr lang="zh-CN" altLang="en-US"/>
        </a:p>
      </dgm:t>
    </dgm:pt>
    <dgm:pt modelId="{73139BE9-53C4-4080-86CD-7A59D05E8FF1}">
      <dgm:prSet phldrT="[Text]"/>
      <dgm:spPr/>
      <dgm:t>
        <a:bodyPr/>
        <a:lstStyle/>
        <a:p>
          <a:r>
            <a:rPr lang="en-US" altLang="zh-CN" dirty="0"/>
            <a:t>Integration &amp; calculate peak statistics</a:t>
          </a:r>
          <a:endParaRPr lang="zh-CN" altLang="en-US" dirty="0"/>
        </a:p>
      </dgm:t>
    </dgm:pt>
    <dgm:pt modelId="{DBDF73AF-6A68-4F5D-9744-AA381394DE50}" type="parTrans" cxnId="{B0EC2CFD-A553-4D86-BF4C-AFB89052AAC7}">
      <dgm:prSet/>
      <dgm:spPr/>
      <dgm:t>
        <a:bodyPr/>
        <a:lstStyle/>
        <a:p>
          <a:endParaRPr lang="zh-CN" altLang="en-US"/>
        </a:p>
      </dgm:t>
    </dgm:pt>
    <dgm:pt modelId="{967230EA-FE55-4381-8042-9EBD0CB519E3}" type="sibTrans" cxnId="{B0EC2CFD-A553-4D86-BF4C-AFB89052AAC7}">
      <dgm:prSet/>
      <dgm:spPr/>
      <dgm:t>
        <a:bodyPr/>
        <a:lstStyle/>
        <a:p>
          <a:endParaRPr lang="zh-CN" altLang="en-US"/>
        </a:p>
      </dgm:t>
    </dgm:pt>
    <dgm:pt modelId="{0C819F8F-ECFC-4AEA-A20D-9056E4F23DA0}">
      <dgm:prSet phldrT="[Text]"/>
      <dgm:spPr/>
      <dgm:t>
        <a:bodyPr/>
        <a:lstStyle/>
        <a:p>
          <a:r>
            <a:rPr lang="en-US" altLang="zh-CN" dirty="0"/>
            <a:t>Scoring</a:t>
          </a:r>
          <a:endParaRPr lang="zh-CN" altLang="en-US" dirty="0"/>
        </a:p>
      </dgm:t>
    </dgm:pt>
    <dgm:pt modelId="{FFBCEF0A-0A66-4A3D-998E-F78B254D69C3}" type="parTrans" cxnId="{32FE4AF2-A652-4349-9B72-9ADADD55AD3C}">
      <dgm:prSet/>
      <dgm:spPr/>
      <dgm:t>
        <a:bodyPr/>
        <a:lstStyle/>
        <a:p>
          <a:endParaRPr lang="zh-CN" altLang="en-US"/>
        </a:p>
      </dgm:t>
    </dgm:pt>
    <dgm:pt modelId="{A40C1A75-75DF-4169-A41E-995DF251E4AD}" type="sibTrans" cxnId="{32FE4AF2-A652-4349-9B72-9ADADD55AD3C}">
      <dgm:prSet/>
      <dgm:spPr/>
      <dgm:t>
        <a:bodyPr/>
        <a:lstStyle/>
        <a:p>
          <a:endParaRPr lang="zh-CN" altLang="en-US"/>
        </a:p>
      </dgm:t>
    </dgm:pt>
    <dgm:pt modelId="{0819A696-D6CC-4136-8C7B-9A898D8D0F1A}">
      <dgm:prSet phldrT="[Text]"/>
      <dgm:spPr/>
      <dgm:t>
        <a:bodyPr/>
        <a:lstStyle/>
        <a:p>
          <a:r>
            <a:rPr lang="en-US" altLang="zh-CN" dirty="0"/>
            <a:t>Save result</a:t>
          </a:r>
          <a:endParaRPr lang="zh-CN" altLang="en-US" dirty="0"/>
        </a:p>
      </dgm:t>
    </dgm:pt>
    <dgm:pt modelId="{653D36E1-0393-46C3-889B-A04CC0E4DF6E}" type="parTrans" cxnId="{8053CD7C-92D2-4196-881F-CECA5DCAE0F6}">
      <dgm:prSet/>
      <dgm:spPr/>
    </dgm:pt>
    <dgm:pt modelId="{00F6D3F1-32F9-4BAF-9091-2DF71C6A1918}" type="sibTrans" cxnId="{8053CD7C-92D2-4196-881F-CECA5DCAE0F6}">
      <dgm:prSet/>
      <dgm:spPr/>
    </dgm:pt>
    <dgm:pt modelId="{6A30272A-632C-4A6F-ADA8-99EDC98BFD07}" type="pres">
      <dgm:prSet presAssocID="{90C20F9E-FCBA-4CCB-A84B-5BF97EAFBC2F}" presName="diagram" presStyleCnt="0">
        <dgm:presLayoutVars>
          <dgm:dir/>
          <dgm:resizeHandles val="exact"/>
        </dgm:presLayoutVars>
      </dgm:prSet>
      <dgm:spPr/>
    </dgm:pt>
    <dgm:pt modelId="{CE740BB9-438C-48EF-96F3-10037C3E7A6F}" type="pres">
      <dgm:prSet presAssocID="{72FB7AA0-6A5B-451A-804F-2EAF01ED229D}" presName="node" presStyleLbl="node1" presStyleIdx="0" presStyleCnt="6">
        <dgm:presLayoutVars>
          <dgm:bulletEnabled val="1"/>
        </dgm:presLayoutVars>
      </dgm:prSet>
      <dgm:spPr/>
    </dgm:pt>
    <dgm:pt modelId="{E66FA5AF-BF4E-4296-A231-0C97E453E72D}" type="pres">
      <dgm:prSet presAssocID="{B4063A98-A81E-424D-8624-DE502170A953}" presName="sibTrans" presStyleLbl="sibTrans2D1" presStyleIdx="0" presStyleCnt="5"/>
      <dgm:spPr/>
    </dgm:pt>
    <dgm:pt modelId="{CE431D38-6134-476C-8F9D-48631089799F}" type="pres">
      <dgm:prSet presAssocID="{B4063A98-A81E-424D-8624-DE502170A953}" presName="connectorText" presStyleLbl="sibTrans2D1" presStyleIdx="0" presStyleCnt="5"/>
      <dgm:spPr/>
    </dgm:pt>
    <dgm:pt modelId="{E79FDF2F-0399-4AD5-969C-B84A7203A511}" type="pres">
      <dgm:prSet presAssocID="{3016DA80-CF48-4ECD-92C2-BED51A9165DA}" presName="node" presStyleLbl="node1" presStyleIdx="1" presStyleCnt="6">
        <dgm:presLayoutVars>
          <dgm:bulletEnabled val="1"/>
        </dgm:presLayoutVars>
      </dgm:prSet>
      <dgm:spPr/>
    </dgm:pt>
    <dgm:pt modelId="{71330D28-F91F-4058-93A7-E561596FF83F}" type="pres">
      <dgm:prSet presAssocID="{933FFA63-2F68-4806-89F7-81DB0E05608D}" presName="sibTrans" presStyleLbl="sibTrans2D1" presStyleIdx="1" presStyleCnt="5"/>
      <dgm:spPr/>
    </dgm:pt>
    <dgm:pt modelId="{4C2CD701-8AD3-4ACE-B009-38D215E62EA6}" type="pres">
      <dgm:prSet presAssocID="{933FFA63-2F68-4806-89F7-81DB0E05608D}" presName="connectorText" presStyleLbl="sibTrans2D1" presStyleIdx="1" presStyleCnt="5"/>
      <dgm:spPr/>
    </dgm:pt>
    <dgm:pt modelId="{01258374-CBCB-472A-AE50-C86C9B9AFF0C}" type="pres">
      <dgm:prSet presAssocID="{9269982D-78DC-4841-A097-210C09AE5CCD}" presName="node" presStyleLbl="node1" presStyleIdx="2" presStyleCnt="6">
        <dgm:presLayoutVars>
          <dgm:bulletEnabled val="1"/>
        </dgm:presLayoutVars>
      </dgm:prSet>
      <dgm:spPr/>
    </dgm:pt>
    <dgm:pt modelId="{560BD4E9-BBFA-4B5A-984D-967E9D288788}" type="pres">
      <dgm:prSet presAssocID="{02971F41-F552-4B86-ACE5-CAB8F367091A}" presName="sibTrans" presStyleLbl="sibTrans2D1" presStyleIdx="2" presStyleCnt="5"/>
      <dgm:spPr/>
    </dgm:pt>
    <dgm:pt modelId="{1E08393D-9D6B-4051-9C45-AB58B5E66FB3}" type="pres">
      <dgm:prSet presAssocID="{02971F41-F552-4B86-ACE5-CAB8F367091A}" presName="connectorText" presStyleLbl="sibTrans2D1" presStyleIdx="2" presStyleCnt="5"/>
      <dgm:spPr/>
    </dgm:pt>
    <dgm:pt modelId="{30DA36D8-D087-4DD1-820A-4D8859B2F396}" type="pres">
      <dgm:prSet presAssocID="{73139BE9-53C4-4080-86CD-7A59D05E8FF1}" presName="node" presStyleLbl="node1" presStyleIdx="3" presStyleCnt="6">
        <dgm:presLayoutVars>
          <dgm:bulletEnabled val="1"/>
        </dgm:presLayoutVars>
      </dgm:prSet>
      <dgm:spPr/>
    </dgm:pt>
    <dgm:pt modelId="{0B4617BE-4C05-45DB-8C38-ABC5FE15765B}" type="pres">
      <dgm:prSet presAssocID="{967230EA-FE55-4381-8042-9EBD0CB519E3}" presName="sibTrans" presStyleLbl="sibTrans2D1" presStyleIdx="3" presStyleCnt="5"/>
      <dgm:spPr/>
    </dgm:pt>
    <dgm:pt modelId="{2DD8E314-11A9-4794-949B-0606ECE7E9F8}" type="pres">
      <dgm:prSet presAssocID="{967230EA-FE55-4381-8042-9EBD0CB519E3}" presName="connectorText" presStyleLbl="sibTrans2D1" presStyleIdx="3" presStyleCnt="5"/>
      <dgm:spPr/>
    </dgm:pt>
    <dgm:pt modelId="{DA79AAAB-6E91-4774-9D48-C6CFDB27AB4C}" type="pres">
      <dgm:prSet presAssocID="{0C819F8F-ECFC-4AEA-A20D-9056E4F23DA0}" presName="node" presStyleLbl="node1" presStyleIdx="4" presStyleCnt="6">
        <dgm:presLayoutVars>
          <dgm:bulletEnabled val="1"/>
        </dgm:presLayoutVars>
      </dgm:prSet>
      <dgm:spPr/>
    </dgm:pt>
    <dgm:pt modelId="{CE4DC413-0F07-47F9-AC24-A50867C45F3E}" type="pres">
      <dgm:prSet presAssocID="{A40C1A75-75DF-4169-A41E-995DF251E4AD}" presName="sibTrans" presStyleLbl="sibTrans2D1" presStyleIdx="4" presStyleCnt="5"/>
      <dgm:spPr/>
    </dgm:pt>
    <dgm:pt modelId="{A52209B2-ABFD-4A5D-A0DD-7FFC36CC19B9}" type="pres">
      <dgm:prSet presAssocID="{A40C1A75-75DF-4169-A41E-995DF251E4AD}" presName="connectorText" presStyleLbl="sibTrans2D1" presStyleIdx="4" presStyleCnt="5"/>
      <dgm:spPr/>
    </dgm:pt>
    <dgm:pt modelId="{B8FEAEDE-86EB-489B-879E-CE919AB06319}" type="pres">
      <dgm:prSet presAssocID="{0819A696-D6CC-4136-8C7B-9A898D8D0F1A}" presName="node" presStyleLbl="node1" presStyleIdx="5" presStyleCnt="6">
        <dgm:presLayoutVars>
          <dgm:bulletEnabled val="1"/>
        </dgm:presLayoutVars>
      </dgm:prSet>
      <dgm:spPr/>
    </dgm:pt>
  </dgm:ptLst>
  <dgm:cxnLst>
    <dgm:cxn modelId="{77E6AD0B-6C03-4BDE-8FD8-D807A2CD2B0E}" type="presOf" srcId="{0C819F8F-ECFC-4AEA-A20D-9056E4F23DA0}" destId="{DA79AAAB-6E91-4774-9D48-C6CFDB27AB4C}" srcOrd="0" destOrd="0" presId="urn:microsoft.com/office/officeart/2005/8/layout/process5"/>
    <dgm:cxn modelId="{35CE4B1B-B3BB-4104-BE4C-85288C5D7DBF}" type="presOf" srcId="{B4063A98-A81E-424D-8624-DE502170A953}" destId="{CE431D38-6134-476C-8F9D-48631089799F}" srcOrd="1" destOrd="0" presId="urn:microsoft.com/office/officeart/2005/8/layout/process5"/>
    <dgm:cxn modelId="{796F5E22-F2F5-4774-B906-B08E1676EE44}" type="presOf" srcId="{933FFA63-2F68-4806-89F7-81DB0E05608D}" destId="{4C2CD701-8AD3-4ACE-B009-38D215E62EA6}" srcOrd="1" destOrd="0" presId="urn:microsoft.com/office/officeart/2005/8/layout/process5"/>
    <dgm:cxn modelId="{EF9B9525-9193-465C-9FF5-E9E9ED881756}" type="presOf" srcId="{A40C1A75-75DF-4169-A41E-995DF251E4AD}" destId="{CE4DC413-0F07-47F9-AC24-A50867C45F3E}" srcOrd="0" destOrd="0" presId="urn:microsoft.com/office/officeart/2005/8/layout/process5"/>
    <dgm:cxn modelId="{48A48427-2003-4546-A8AA-FD002074347E}" type="presOf" srcId="{02971F41-F552-4B86-ACE5-CAB8F367091A}" destId="{560BD4E9-BBFA-4B5A-984D-967E9D288788}" srcOrd="0" destOrd="0" presId="urn:microsoft.com/office/officeart/2005/8/layout/process5"/>
    <dgm:cxn modelId="{0DB4E227-1D48-4CE3-952C-6F557B6752A2}" type="presOf" srcId="{3016DA80-CF48-4ECD-92C2-BED51A9165DA}" destId="{E79FDF2F-0399-4AD5-969C-B84A7203A511}" srcOrd="0" destOrd="0" presId="urn:microsoft.com/office/officeart/2005/8/layout/process5"/>
    <dgm:cxn modelId="{8600B529-8D65-4147-81D2-512554AE00B8}" srcId="{90C20F9E-FCBA-4CCB-A84B-5BF97EAFBC2F}" destId="{72FB7AA0-6A5B-451A-804F-2EAF01ED229D}" srcOrd="0" destOrd="0" parTransId="{24B7A78B-DA40-43E7-99D5-FD813E01D1E7}" sibTransId="{B4063A98-A81E-424D-8624-DE502170A953}"/>
    <dgm:cxn modelId="{E83E422F-ADD2-48BE-AD97-D1041C336CD0}" srcId="{90C20F9E-FCBA-4CCB-A84B-5BF97EAFBC2F}" destId="{3016DA80-CF48-4ECD-92C2-BED51A9165DA}" srcOrd="1" destOrd="0" parTransId="{FA4CCE5C-9880-457A-8B56-BF1C6EFF8E0A}" sibTransId="{933FFA63-2F68-4806-89F7-81DB0E05608D}"/>
    <dgm:cxn modelId="{615B1132-78CF-4222-9A3D-66EF301A3E6A}" type="presOf" srcId="{B4063A98-A81E-424D-8624-DE502170A953}" destId="{E66FA5AF-BF4E-4296-A231-0C97E453E72D}" srcOrd="0" destOrd="0" presId="urn:microsoft.com/office/officeart/2005/8/layout/process5"/>
    <dgm:cxn modelId="{1A6E4336-6911-4B8B-A363-2F68BBEFF852}" type="presOf" srcId="{967230EA-FE55-4381-8042-9EBD0CB519E3}" destId="{0B4617BE-4C05-45DB-8C38-ABC5FE15765B}" srcOrd="0" destOrd="0" presId="urn:microsoft.com/office/officeart/2005/8/layout/process5"/>
    <dgm:cxn modelId="{A473AD3B-5C3E-407B-8877-0B34427CA2D3}" type="presOf" srcId="{02971F41-F552-4B86-ACE5-CAB8F367091A}" destId="{1E08393D-9D6B-4051-9C45-AB58B5E66FB3}" srcOrd="1" destOrd="0" presId="urn:microsoft.com/office/officeart/2005/8/layout/process5"/>
    <dgm:cxn modelId="{F6E6EB70-60A9-469B-BE24-D32F661DB8B5}" srcId="{90C20F9E-FCBA-4CCB-A84B-5BF97EAFBC2F}" destId="{9269982D-78DC-4841-A097-210C09AE5CCD}" srcOrd="2" destOrd="0" parTransId="{711312A9-561B-403B-9C69-0239202628DE}" sibTransId="{02971F41-F552-4B86-ACE5-CAB8F367091A}"/>
    <dgm:cxn modelId="{8053CD7C-92D2-4196-881F-CECA5DCAE0F6}" srcId="{90C20F9E-FCBA-4CCB-A84B-5BF97EAFBC2F}" destId="{0819A696-D6CC-4136-8C7B-9A898D8D0F1A}" srcOrd="5" destOrd="0" parTransId="{653D36E1-0393-46C3-889B-A04CC0E4DF6E}" sibTransId="{00F6D3F1-32F9-4BAF-9091-2DF71C6A1918}"/>
    <dgm:cxn modelId="{6280B385-2C02-46A8-9D82-C30418567645}" type="presOf" srcId="{72FB7AA0-6A5B-451A-804F-2EAF01ED229D}" destId="{CE740BB9-438C-48EF-96F3-10037C3E7A6F}" srcOrd="0" destOrd="0" presId="urn:microsoft.com/office/officeart/2005/8/layout/process5"/>
    <dgm:cxn modelId="{F2AD868D-7AE5-4FFF-867F-EFA7E9B33776}" type="presOf" srcId="{9269982D-78DC-4841-A097-210C09AE5CCD}" destId="{01258374-CBCB-472A-AE50-C86C9B9AFF0C}" srcOrd="0" destOrd="0" presId="urn:microsoft.com/office/officeart/2005/8/layout/process5"/>
    <dgm:cxn modelId="{1290C39D-BE70-444E-85C3-F461C5613DF3}" type="presOf" srcId="{73139BE9-53C4-4080-86CD-7A59D05E8FF1}" destId="{30DA36D8-D087-4DD1-820A-4D8859B2F396}" srcOrd="0" destOrd="0" presId="urn:microsoft.com/office/officeart/2005/8/layout/process5"/>
    <dgm:cxn modelId="{F0D7E8B3-05ED-4E4F-8944-746F9A0E3AD4}" type="presOf" srcId="{A40C1A75-75DF-4169-A41E-995DF251E4AD}" destId="{A52209B2-ABFD-4A5D-A0DD-7FFC36CC19B9}" srcOrd="1" destOrd="0" presId="urn:microsoft.com/office/officeart/2005/8/layout/process5"/>
    <dgm:cxn modelId="{C40EE0CA-C18A-4CBD-B0A5-437E7848AACB}" type="presOf" srcId="{967230EA-FE55-4381-8042-9EBD0CB519E3}" destId="{2DD8E314-11A9-4794-949B-0606ECE7E9F8}" srcOrd="1" destOrd="0" presId="urn:microsoft.com/office/officeart/2005/8/layout/process5"/>
    <dgm:cxn modelId="{DDECB2D3-2CB5-4412-9E37-A9978D2A7E6E}" type="presOf" srcId="{0819A696-D6CC-4136-8C7B-9A898D8D0F1A}" destId="{B8FEAEDE-86EB-489B-879E-CE919AB06319}" srcOrd="0" destOrd="0" presId="urn:microsoft.com/office/officeart/2005/8/layout/process5"/>
    <dgm:cxn modelId="{ED7F18DD-DE07-4B70-84DA-46AA8DC67A00}" type="presOf" srcId="{933FFA63-2F68-4806-89F7-81DB0E05608D}" destId="{71330D28-F91F-4058-93A7-E561596FF83F}" srcOrd="0" destOrd="0" presId="urn:microsoft.com/office/officeart/2005/8/layout/process5"/>
    <dgm:cxn modelId="{A3C641F2-339A-44FB-883F-984F482A5956}" type="presOf" srcId="{90C20F9E-FCBA-4CCB-A84B-5BF97EAFBC2F}" destId="{6A30272A-632C-4A6F-ADA8-99EDC98BFD07}" srcOrd="0" destOrd="0" presId="urn:microsoft.com/office/officeart/2005/8/layout/process5"/>
    <dgm:cxn modelId="{32FE4AF2-A652-4349-9B72-9ADADD55AD3C}" srcId="{90C20F9E-FCBA-4CCB-A84B-5BF97EAFBC2F}" destId="{0C819F8F-ECFC-4AEA-A20D-9056E4F23DA0}" srcOrd="4" destOrd="0" parTransId="{FFBCEF0A-0A66-4A3D-998E-F78B254D69C3}" sibTransId="{A40C1A75-75DF-4169-A41E-995DF251E4AD}"/>
    <dgm:cxn modelId="{B0EC2CFD-A553-4D86-BF4C-AFB89052AAC7}" srcId="{90C20F9E-FCBA-4CCB-A84B-5BF97EAFBC2F}" destId="{73139BE9-53C4-4080-86CD-7A59D05E8FF1}" srcOrd="3" destOrd="0" parTransId="{DBDF73AF-6A68-4F5D-9744-AA381394DE50}" sibTransId="{967230EA-FE55-4381-8042-9EBD0CB519E3}"/>
    <dgm:cxn modelId="{E1BD9958-AD89-4E84-894E-7D1EC4D50A3A}" type="presParOf" srcId="{6A30272A-632C-4A6F-ADA8-99EDC98BFD07}" destId="{CE740BB9-438C-48EF-96F3-10037C3E7A6F}" srcOrd="0" destOrd="0" presId="urn:microsoft.com/office/officeart/2005/8/layout/process5"/>
    <dgm:cxn modelId="{7DFD30FD-9694-4813-A9D3-E26FD69D46EF}" type="presParOf" srcId="{6A30272A-632C-4A6F-ADA8-99EDC98BFD07}" destId="{E66FA5AF-BF4E-4296-A231-0C97E453E72D}" srcOrd="1" destOrd="0" presId="urn:microsoft.com/office/officeart/2005/8/layout/process5"/>
    <dgm:cxn modelId="{6E69FA65-4C5D-4DB9-9888-2131D3F466CD}" type="presParOf" srcId="{E66FA5AF-BF4E-4296-A231-0C97E453E72D}" destId="{CE431D38-6134-476C-8F9D-48631089799F}" srcOrd="0" destOrd="0" presId="urn:microsoft.com/office/officeart/2005/8/layout/process5"/>
    <dgm:cxn modelId="{F540B5AD-EFB8-4702-A308-8BDB57940DDE}" type="presParOf" srcId="{6A30272A-632C-4A6F-ADA8-99EDC98BFD07}" destId="{E79FDF2F-0399-4AD5-969C-B84A7203A511}" srcOrd="2" destOrd="0" presId="urn:microsoft.com/office/officeart/2005/8/layout/process5"/>
    <dgm:cxn modelId="{31B0BA42-A75A-4A1A-BBFD-42173737A008}" type="presParOf" srcId="{6A30272A-632C-4A6F-ADA8-99EDC98BFD07}" destId="{71330D28-F91F-4058-93A7-E561596FF83F}" srcOrd="3" destOrd="0" presId="urn:microsoft.com/office/officeart/2005/8/layout/process5"/>
    <dgm:cxn modelId="{7305B26A-D3B5-4BC8-8A90-3EDABECD50EF}" type="presParOf" srcId="{71330D28-F91F-4058-93A7-E561596FF83F}" destId="{4C2CD701-8AD3-4ACE-B009-38D215E62EA6}" srcOrd="0" destOrd="0" presId="urn:microsoft.com/office/officeart/2005/8/layout/process5"/>
    <dgm:cxn modelId="{5A251884-2712-4C65-AA16-D7BBA093CE9B}" type="presParOf" srcId="{6A30272A-632C-4A6F-ADA8-99EDC98BFD07}" destId="{01258374-CBCB-472A-AE50-C86C9B9AFF0C}" srcOrd="4" destOrd="0" presId="urn:microsoft.com/office/officeart/2005/8/layout/process5"/>
    <dgm:cxn modelId="{3A1B5182-29FD-49DB-B209-C18F58840C96}" type="presParOf" srcId="{6A30272A-632C-4A6F-ADA8-99EDC98BFD07}" destId="{560BD4E9-BBFA-4B5A-984D-967E9D288788}" srcOrd="5" destOrd="0" presId="urn:microsoft.com/office/officeart/2005/8/layout/process5"/>
    <dgm:cxn modelId="{F423B751-C95B-4A77-91C3-3A2839C7667B}" type="presParOf" srcId="{560BD4E9-BBFA-4B5A-984D-967E9D288788}" destId="{1E08393D-9D6B-4051-9C45-AB58B5E66FB3}" srcOrd="0" destOrd="0" presId="urn:microsoft.com/office/officeart/2005/8/layout/process5"/>
    <dgm:cxn modelId="{72AFBB5D-9EBF-482F-85C8-A0FD4365999F}" type="presParOf" srcId="{6A30272A-632C-4A6F-ADA8-99EDC98BFD07}" destId="{30DA36D8-D087-4DD1-820A-4D8859B2F396}" srcOrd="6" destOrd="0" presId="urn:microsoft.com/office/officeart/2005/8/layout/process5"/>
    <dgm:cxn modelId="{571F9B12-8089-4A33-948C-1FE035033918}" type="presParOf" srcId="{6A30272A-632C-4A6F-ADA8-99EDC98BFD07}" destId="{0B4617BE-4C05-45DB-8C38-ABC5FE15765B}" srcOrd="7" destOrd="0" presId="urn:microsoft.com/office/officeart/2005/8/layout/process5"/>
    <dgm:cxn modelId="{2B628808-773D-4DF6-B06C-4A599A7BAFFB}" type="presParOf" srcId="{0B4617BE-4C05-45DB-8C38-ABC5FE15765B}" destId="{2DD8E314-11A9-4794-949B-0606ECE7E9F8}" srcOrd="0" destOrd="0" presId="urn:microsoft.com/office/officeart/2005/8/layout/process5"/>
    <dgm:cxn modelId="{A8D37FDE-89C1-4215-A95D-182C81DE9A05}" type="presParOf" srcId="{6A30272A-632C-4A6F-ADA8-99EDC98BFD07}" destId="{DA79AAAB-6E91-4774-9D48-C6CFDB27AB4C}" srcOrd="8" destOrd="0" presId="urn:microsoft.com/office/officeart/2005/8/layout/process5"/>
    <dgm:cxn modelId="{493D895F-0CEA-46BB-BE3F-6E9BE12ECF7B}" type="presParOf" srcId="{6A30272A-632C-4A6F-ADA8-99EDC98BFD07}" destId="{CE4DC413-0F07-47F9-AC24-A50867C45F3E}" srcOrd="9" destOrd="0" presId="urn:microsoft.com/office/officeart/2005/8/layout/process5"/>
    <dgm:cxn modelId="{BA54FC12-CCDC-40D6-88CB-99098264D8BE}" type="presParOf" srcId="{CE4DC413-0F07-47F9-AC24-A50867C45F3E}" destId="{A52209B2-ABFD-4A5D-A0DD-7FFC36CC19B9}" srcOrd="0" destOrd="0" presId="urn:microsoft.com/office/officeart/2005/8/layout/process5"/>
    <dgm:cxn modelId="{4B684856-94F6-4EC4-826A-D669823DDE26}" type="presParOf" srcId="{6A30272A-632C-4A6F-ADA8-99EDC98BFD07}" destId="{B8FEAEDE-86EB-489B-879E-CE919AB06319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57E496-CCC2-4F13-B870-3240E414879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1AC5A3-68A0-47EC-AB1B-114549ECF3DA}">
      <dgm:prSet phldrT="[Text]"/>
      <dgm:spPr/>
      <dgm:t>
        <a:bodyPr/>
        <a:lstStyle/>
        <a:p>
          <a:r>
            <a:rPr lang="en-US" altLang="zh-CN" dirty="0"/>
            <a:t>Generate </a:t>
          </a:r>
          <a:r>
            <a:rPr lang="en-US" altLang="zh-CN" dirty="0" err="1"/>
            <a:t>mz</a:t>
          </a:r>
          <a:r>
            <a:rPr lang="en-US" altLang="zh-CN" dirty="0"/>
            <a:t> list **</a:t>
          </a:r>
          <a:endParaRPr lang="zh-CN" altLang="en-US" dirty="0"/>
        </a:p>
      </dgm:t>
    </dgm:pt>
    <dgm:pt modelId="{4959B043-A55E-4740-95FA-C48C9016DD07}" type="parTrans" cxnId="{3519EA79-473A-4349-A9C8-56F07CCE2BFD}">
      <dgm:prSet/>
      <dgm:spPr/>
      <dgm:t>
        <a:bodyPr/>
        <a:lstStyle/>
        <a:p>
          <a:endParaRPr lang="zh-CN" altLang="en-US"/>
        </a:p>
      </dgm:t>
    </dgm:pt>
    <dgm:pt modelId="{CA6AA546-F619-419A-9843-0F3AE7A7D9D4}" type="sibTrans" cxnId="{3519EA79-473A-4349-A9C8-56F07CCE2BFD}">
      <dgm:prSet/>
      <dgm:spPr/>
      <dgm:t>
        <a:bodyPr/>
        <a:lstStyle/>
        <a:p>
          <a:endParaRPr lang="zh-CN" altLang="en-US"/>
        </a:p>
      </dgm:t>
    </dgm:pt>
    <dgm:pt modelId="{7FB46B7C-DF69-4B0B-BA65-3980DC2ADF41}">
      <dgm:prSet phldrT="[Text]"/>
      <dgm:spPr/>
      <dgm:t>
        <a:bodyPr/>
        <a:lstStyle/>
        <a:p>
          <a:r>
            <a:rPr lang="en-US" altLang="zh-CN" dirty="0"/>
            <a:t>Loop every </a:t>
          </a:r>
          <a:r>
            <a:rPr lang="en-US" altLang="zh-CN" dirty="0" err="1"/>
            <a:t>mz</a:t>
          </a:r>
          <a:r>
            <a:rPr lang="en-US" altLang="zh-CN" dirty="0"/>
            <a:t> in </a:t>
          </a:r>
          <a:r>
            <a:rPr lang="en-US" altLang="zh-CN" dirty="0" err="1"/>
            <a:t>peak_picking</a:t>
          </a:r>
          <a:endParaRPr lang="zh-CN" altLang="en-US" dirty="0"/>
        </a:p>
      </dgm:t>
    </dgm:pt>
    <dgm:pt modelId="{2677F5B5-A27D-47E2-946E-36DBB8DE7349}" type="parTrans" cxnId="{8610E832-EFBF-4334-ABAB-77A882544AAF}">
      <dgm:prSet/>
      <dgm:spPr/>
      <dgm:t>
        <a:bodyPr/>
        <a:lstStyle/>
        <a:p>
          <a:endParaRPr lang="zh-CN" altLang="en-US"/>
        </a:p>
      </dgm:t>
    </dgm:pt>
    <dgm:pt modelId="{EA05B9FD-9498-484C-A56D-2B3E7AA13F25}" type="sibTrans" cxnId="{8610E832-EFBF-4334-ABAB-77A882544AAF}">
      <dgm:prSet/>
      <dgm:spPr/>
      <dgm:t>
        <a:bodyPr/>
        <a:lstStyle/>
        <a:p>
          <a:endParaRPr lang="zh-CN" altLang="en-US"/>
        </a:p>
      </dgm:t>
    </dgm:pt>
    <dgm:pt modelId="{CEE8378C-77D9-452A-9E36-1CE262407228}">
      <dgm:prSet phldrT="[Text]"/>
      <dgm:spPr/>
      <dgm:t>
        <a:bodyPr/>
        <a:lstStyle/>
        <a:p>
          <a:r>
            <a:rPr lang="en-US" altLang="zh-CN" dirty="0"/>
            <a:t>Overlapping filter</a:t>
          </a:r>
          <a:endParaRPr lang="zh-CN" altLang="en-US" dirty="0"/>
        </a:p>
      </dgm:t>
    </dgm:pt>
    <dgm:pt modelId="{07433B45-853E-4FB3-8033-37ED85579C03}" type="parTrans" cxnId="{5B02EADF-1F03-463E-ACD5-54B9D837FA89}">
      <dgm:prSet/>
      <dgm:spPr/>
      <dgm:t>
        <a:bodyPr/>
        <a:lstStyle/>
        <a:p>
          <a:endParaRPr lang="zh-CN" altLang="en-US"/>
        </a:p>
      </dgm:t>
    </dgm:pt>
    <dgm:pt modelId="{5F6DEDAA-3F32-4341-AD5B-15EAA6D2EF93}" type="sibTrans" cxnId="{5B02EADF-1F03-463E-ACD5-54B9D837FA89}">
      <dgm:prSet/>
      <dgm:spPr/>
      <dgm:t>
        <a:bodyPr/>
        <a:lstStyle/>
        <a:p>
          <a:endParaRPr lang="zh-CN" altLang="en-US"/>
        </a:p>
      </dgm:t>
    </dgm:pt>
    <dgm:pt modelId="{84914FC1-35F0-4A69-8109-9A26E651DEA9}">
      <dgm:prSet phldrT="[Text]"/>
      <dgm:spPr/>
      <dgm:t>
        <a:bodyPr/>
        <a:lstStyle/>
        <a:p>
          <a:r>
            <a:rPr lang="en-US" altLang="zh-CN" dirty="0"/>
            <a:t>Save the results</a:t>
          </a:r>
          <a:endParaRPr lang="zh-CN" altLang="en-US" dirty="0"/>
        </a:p>
      </dgm:t>
    </dgm:pt>
    <dgm:pt modelId="{61F8F462-2918-4F6A-BA6B-7A6EB1293625}" type="parTrans" cxnId="{5EA2CD7C-4AC3-4A67-8077-DFB915B4ECB0}">
      <dgm:prSet/>
      <dgm:spPr/>
      <dgm:t>
        <a:bodyPr/>
        <a:lstStyle/>
        <a:p>
          <a:endParaRPr lang="zh-CN" altLang="en-US"/>
        </a:p>
      </dgm:t>
    </dgm:pt>
    <dgm:pt modelId="{379F12A0-84DF-4ABE-A93F-9A919BE57F10}" type="sibTrans" cxnId="{5EA2CD7C-4AC3-4A67-8077-DFB915B4ECB0}">
      <dgm:prSet/>
      <dgm:spPr/>
      <dgm:t>
        <a:bodyPr/>
        <a:lstStyle/>
        <a:p>
          <a:endParaRPr lang="zh-CN" altLang="en-US"/>
        </a:p>
      </dgm:t>
    </dgm:pt>
    <dgm:pt modelId="{3D4CAAD9-2F5D-45D9-A2E0-080F33164A7E}" type="pres">
      <dgm:prSet presAssocID="{B257E496-CCC2-4F13-B870-3240E414879E}" presName="diagram" presStyleCnt="0">
        <dgm:presLayoutVars>
          <dgm:dir/>
          <dgm:resizeHandles val="exact"/>
        </dgm:presLayoutVars>
      </dgm:prSet>
      <dgm:spPr/>
    </dgm:pt>
    <dgm:pt modelId="{27DEAD53-1BE1-4BB6-9B6D-6D2CA95161D4}" type="pres">
      <dgm:prSet presAssocID="{941AC5A3-68A0-47EC-AB1B-114549ECF3DA}" presName="node" presStyleLbl="node1" presStyleIdx="0" presStyleCnt="4">
        <dgm:presLayoutVars>
          <dgm:bulletEnabled val="1"/>
        </dgm:presLayoutVars>
      </dgm:prSet>
      <dgm:spPr/>
    </dgm:pt>
    <dgm:pt modelId="{72AFA88D-DA3E-409A-9AF8-AA7D50CBB0B7}" type="pres">
      <dgm:prSet presAssocID="{CA6AA546-F619-419A-9843-0F3AE7A7D9D4}" presName="sibTrans" presStyleLbl="sibTrans2D1" presStyleIdx="0" presStyleCnt="3"/>
      <dgm:spPr/>
    </dgm:pt>
    <dgm:pt modelId="{77089E50-E685-4C15-8218-8FCD790680C8}" type="pres">
      <dgm:prSet presAssocID="{CA6AA546-F619-419A-9843-0F3AE7A7D9D4}" presName="connectorText" presStyleLbl="sibTrans2D1" presStyleIdx="0" presStyleCnt="3"/>
      <dgm:spPr/>
    </dgm:pt>
    <dgm:pt modelId="{533D0302-C1E8-4FAC-B969-C9514D160B5C}" type="pres">
      <dgm:prSet presAssocID="{7FB46B7C-DF69-4B0B-BA65-3980DC2ADF41}" presName="node" presStyleLbl="node1" presStyleIdx="1" presStyleCnt="4">
        <dgm:presLayoutVars>
          <dgm:bulletEnabled val="1"/>
        </dgm:presLayoutVars>
      </dgm:prSet>
      <dgm:spPr/>
    </dgm:pt>
    <dgm:pt modelId="{17527B66-031D-4A0F-9B10-BB1D75B62E0A}" type="pres">
      <dgm:prSet presAssocID="{EA05B9FD-9498-484C-A56D-2B3E7AA13F25}" presName="sibTrans" presStyleLbl="sibTrans2D1" presStyleIdx="1" presStyleCnt="3"/>
      <dgm:spPr/>
    </dgm:pt>
    <dgm:pt modelId="{E6FDAEE3-DE7E-4971-AEC7-23DF786E9DFE}" type="pres">
      <dgm:prSet presAssocID="{EA05B9FD-9498-484C-A56D-2B3E7AA13F25}" presName="connectorText" presStyleLbl="sibTrans2D1" presStyleIdx="1" presStyleCnt="3"/>
      <dgm:spPr/>
    </dgm:pt>
    <dgm:pt modelId="{376474FD-84D3-4FF6-BF02-DFB66AF600EE}" type="pres">
      <dgm:prSet presAssocID="{CEE8378C-77D9-452A-9E36-1CE262407228}" presName="node" presStyleLbl="node1" presStyleIdx="2" presStyleCnt="4">
        <dgm:presLayoutVars>
          <dgm:bulletEnabled val="1"/>
        </dgm:presLayoutVars>
      </dgm:prSet>
      <dgm:spPr/>
    </dgm:pt>
    <dgm:pt modelId="{FF31DE07-F304-4BD2-98EB-AE66AAB5DEFE}" type="pres">
      <dgm:prSet presAssocID="{5F6DEDAA-3F32-4341-AD5B-15EAA6D2EF93}" presName="sibTrans" presStyleLbl="sibTrans2D1" presStyleIdx="2" presStyleCnt="3"/>
      <dgm:spPr/>
    </dgm:pt>
    <dgm:pt modelId="{07962FCB-BB72-4D68-A061-76ECA919E920}" type="pres">
      <dgm:prSet presAssocID="{5F6DEDAA-3F32-4341-AD5B-15EAA6D2EF93}" presName="connectorText" presStyleLbl="sibTrans2D1" presStyleIdx="2" presStyleCnt="3"/>
      <dgm:spPr/>
    </dgm:pt>
    <dgm:pt modelId="{C07E6714-726A-4FEF-997D-9365F341E764}" type="pres">
      <dgm:prSet presAssocID="{84914FC1-35F0-4A69-8109-9A26E651DEA9}" presName="node" presStyleLbl="node1" presStyleIdx="3" presStyleCnt="4">
        <dgm:presLayoutVars>
          <dgm:bulletEnabled val="1"/>
        </dgm:presLayoutVars>
      </dgm:prSet>
      <dgm:spPr/>
    </dgm:pt>
  </dgm:ptLst>
  <dgm:cxnLst>
    <dgm:cxn modelId="{D27F7F06-06FE-46EF-B528-45617D881C61}" type="presOf" srcId="{5F6DEDAA-3F32-4341-AD5B-15EAA6D2EF93}" destId="{07962FCB-BB72-4D68-A061-76ECA919E920}" srcOrd="1" destOrd="0" presId="urn:microsoft.com/office/officeart/2005/8/layout/process5"/>
    <dgm:cxn modelId="{E8B6E911-10EE-4E06-BEBD-A9016D74F91C}" type="presOf" srcId="{CEE8378C-77D9-452A-9E36-1CE262407228}" destId="{376474FD-84D3-4FF6-BF02-DFB66AF600EE}" srcOrd="0" destOrd="0" presId="urn:microsoft.com/office/officeart/2005/8/layout/process5"/>
    <dgm:cxn modelId="{AC611822-89A6-4071-B5EB-D359DFA6B34E}" type="presOf" srcId="{EA05B9FD-9498-484C-A56D-2B3E7AA13F25}" destId="{17527B66-031D-4A0F-9B10-BB1D75B62E0A}" srcOrd="0" destOrd="0" presId="urn:microsoft.com/office/officeart/2005/8/layout/process5"/>
    <dgm:cxn modelId="{8610E832-EFBF-4334-ABAB-77A882544AAF}" srcId="{B257E496-CCC2-4F13-B870-3240E414879E}" destId="{7FB46B7C-DF69-4B0B-BA65-3980DC2ADF41}" srcOrd="1" destOrd="0" parTransId="{2677F5B5-A27D-47E2-946E-36DBB8DE7349}" sibTransId="{EA05B9FD-9498-484C-A56D-2B3E7AA13F25}"/>
    <dgm:cxn modelId="{1206A65C-84D7-4558-9A3A-127CF802AE25}" type="presOf" srcId="{84914FC1-35F0-4A69-8109-9A26E651DEA9}" destId="{C07E6714-726A-4FEF-997D-9365F341E764}" srcOrd="0" destOrd="0" presId="urn:microsoft.com/office/officeart/2005/8/layout/process5"/>
    <dgm:cxn modelId="{24DA3565-8AFE-45D1-BA2C-0D8EE8078006}" type="presOf" srcId="{7FB46B7C-DF69-4B0B-BA65-3980DC2ADF41}" destId="{533D0302-C1E8-4FAC-B969-C9514D160B5C}" srcOrd="0" destOrd="0" presId="urn:microsoft.com/office/officeart/2005/8/layout/process5"/>
    <dgm:cxn modelId="{5E2FCC6A-8408-4EC9-80B7-CB217A7CC8F0}" type="presOf" srcId="{5F6DEDAA-3F32-4341-AD5B-15EAA6D2EF93}" destId="{FF31DE07-F304-4BD2-98EB-AE66AAB5DEFE}" srcOrd="0" destOrd="0" presId="urn:microsoft.com/office/officeart/2005/8/layout/process5"/>
    <dgm:cxn modelId="{3519EA79-473A-4349-A9C8-56F07CCE2BFD}" srcId="{B257E496-CCC2-4F13-B870-3240E414879E}" destId="{941AC5A3-68A0-47EC-AB1B-114549ECF3DA}" srcOrd="0" destOrd="0" parTransId="{4959B043-A55E-4740-95FA-C48C9016DD07}" sibTransId="{CA6AA546-F619-419A-9843-0F3AE7A7D9D4}"/>
    <dgm:cxn modelId="{7245437B-B481-4D02-8CE5-BAFC1A19346E}" type="presOf" srcId="{CA6AA546-F619-419A-9843-0F3AE7A7D9D4}" destId="{77089E50-E685-4C15-8218-8FCD790680C8}" srcOrd="1" destOrd="0" presId="urn:microsoft.com/office/officeart/2005/8/layout/process5"/>
    <dgm:cxn modelId="{5EA2CD7C-4AC3-4A67-8077-DFB915B4ECB0}" srcId="{B257E496-CCC2-4F13-B870-3240E414879E}" destId="{84914FC1-35F0-4A69-8109-9A26E651DEA9}" srcOrd="3" destOrd="0" parTransId="{61F8F462-2918-4F6A-BA6B-7A6EB1293625}" sibTransId="{379F12A0-84DF-4ABE-A93F-9A919BE57F10}"/>
    <dgm:cxn modelId="{9CA325A1-1BCB-493B-933F-758EC3AF39C5}" type="presOf" srcId="{EA05B9FD-9498-484C-A56D-2B3E7AA13F25}" destId="{E6FDAEE3-DE7E-4971-AEC7-23DF786E9DFE}" srcOrd="1" destOrd="0" presId="urn:microsoft.com/office/officeart/2005/8/layout/process5"/>
    <dgm:cxn modelId="{DA84D4D9-6788-44F5-A1F9-B76F2CC512CC}" type="presOf" srcId="{CA6AA546-F619-419A-9843-0F3AE7A7D9D4}" destId="{72AFA88D-DA3E-409A-9AF8-AA7D50CBB0B7}" srcOrd="0" destOrd="0" presId="urn:microsoft.com/office/officeart/2005/8/layout/process5"/>
    <dgm:cxn modelId="{280FFEDE-5B7C-48BF-8D9B-F9900F35FEA1}" type="presOf" srcId="{B257E496-CCC2-4F13-B870-3240E414879E}" destId="{3D4CAAD9-2F5D-45D9-A2E0-080F33164A7E}" srcOrd="0" destOrd="0" presId="urn:microsoft.com/office/officeart/2005/8/layout/process5"/>
    <dgm:cxn modelId="{5B02EADF-1F03-463E-ACD5-54B9D837FA89}" srcId="{B257E496-CCC2-4F13-B870-3240E414879E}" destId="{CEE8378C-77D9-452A-9E36-1CE262407228}" srcOrd="2" destOrd="0" parTransId="{07433B45-853E-4FB3-8033-37ED85579C03}" sibTransId="{5F6DEDAA-3F32-4341-AD5B-15EAA6D2EF93}"/>
    <dgm:cxn modelId="{1FAB66E9-293F-452C-B717-1ED323E9918C}" type="presOf" srcId="{941AC5A3-68A0-47EC-AB1B-114549ECF3DA}" destId="{27DEAD53-1BE1-4BB6-9B6D-6D2CA95161D4}" srcOrd="0" destOrd="0" presId="urn:microsoft.com/office/officeart/2005/8/layout/process5"/>
    <dgm:cxn modelId="{363298A6-6B92-491D-A68D-2C1A50453061}" type="presParOf" srcId="{3D4CAAD9-2F5D-45D9-A2E0-080F33164A7E}" destId="{27DEAD53-1BE1-4BB6-9B6D-6D2CA95161D4}" srcOrd="0" destOrd="0" presId="urn:microsoft.com/office/officeart/2005/8/layout/process5"/>
    <dgm:cxn modelId="{AFC36F27-AB69-45A0-B1DE-C0AD80E7FD5C}" type="presParOf" srcId="{3D4CAAD9-2F5D-45D9-A2E0-080F33164A7E}" destId="{72AFA88D-DA3E-409A-9AF8-AA7D50CBB0B7}" srcOrd="1" destOrd="0" presId="urn:microsoft.com/office/officeart/2005/8/layout/process5"/>
    <dgm:cxn modelId="{DDC501F6-C521-41E5-948A-084689DCE27C}" type="presParOf" srcId="{72AFA88D-DA3E-409A-9AF8-AA7D50CBB0B7}" destId="{77089E50-E685-4C15-8218-8FCD790680C8}" srcOrd="0" destOrd="0" presId="urn:microsoft.com/office/officeart/2005/8/layout/process5"/>
    <dgm:cxn modelId="{D2FDE381-4121-4994-ACD4-06A702921CF4}" type="presParOf" srcId="{3D4CAAD9-2F5D-45D9-A2E0-080F33164A7E}" destId="{533D0302-C1E8-4FAC-B969-C9514D160B5C}" srcOrd="2" destOrd="0" presId="urn:microsoft.com/office/officeart/2005/8/layout/process5"/>
    <dgm:cxn modelId="{6DD5F3CD-712B-40C5-AAB6-CAF4B8769D86}" type="presParOf" srcId="{3D4CAAD9-2F5D-45D9-A2E0-080F33164A7E}" destId="{17527B66-031D-4A0F-9B10-BB1D75B62E0A}" srcOrd="3" destOrd="0" presId="urn:microsoft.com/office/officeart/2005/8/layout/process5"/>
    <dgm:cxn modelId="{4F2F979E-9560-449F-A545-A5C4145C8A6A}" type="presParOf" srcId="{17527B66-031D-4A0F-9B10-BB1D75B62E0A}" destId="{E6FDAEE3-DE7E-4971-AEC7-23DF786E9DFE}" srcOrd="0" destOrd="0" presId="urn:microsoft.com/office/officeart/2005/8/layout/process5"/>
    <dgm:cxn modelId="{13723A4C-8278-4006-9BA1-E48353809565}" type="presParOf" srcId="{3D4CAAD9-2F5D-45D9-A2E0-080F33164A7E}" destId="{376474FD-84D3-4FF6-BF02-DFB66AF600EE}" srcOrd="4" destOrd="0" presId="urn:microsoft.com/office/officeart/2005/8/layout/process5"/>
    <dgm:cxn modelId="{C1C66276-F478-4813-A423-A9D252F5A5B6}" type="presParOf" srcId="{3D4CAAD9-2F5D-45D9-A2E0-080F33164A7E}" destId="{FF31DE07-F304-4BD2-98EB-AE66AAB5DEFE}" srcOrd="5" destOrd="0" presId="urn:microsoft.com/office/officeart/2005/8/layout/process5"/>
    <dgm:cxn modelId="{269F9044-CDD8-4560-A7F2-BF99F442C6C3}" type="presParOf" srcId="{FF31DE07-F304-4BD2-98EB-AE66AAB5DEFE}" destId="{07962FCB-BB72-4D68-A061-76ECA919E920}" srcOrd="0" destOrd="0" presId="urn:microsoft.com/office/officeart/2005/8/layout/process5"/>
    <dgm:cxn modelId="{BD368421-A980-46D4-B399-5280E099902E}" type="presParOf" srcId="{3D4CAAD9-2F5D-45D9-A2E0-080F33164A7E}" destId="{C07E6714-726A-4FEF-997D-9365F341E764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4B57FA-9B54-426D-938D-08A3D68C3A1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A6991BD-2CF1-4A43-A225-074FCF27A4A6}">
      <dgm:prSet phldrT="[Text]"/>
      <dgm:spPr/>
      <dgm:t>
        <a:bodyPr/>
        <a:lstStyle/>
        <a:p>
          <a:r>
            <a:rPr lang="en-US" altLang="zh-CN" dirty="0" err="1"/>
            <a:t>Peak_list</a:t>
          </a:r>
          <a:endParaRPr lang="zh-CN" altLang="en-US" dirty="0"/>
        </a:p>
      </dgm:t>
    </dgm:pt>
    <dgm:pt modelId="{C5D7EC88-9F57-4763-9F1E-12083DBE23BB}" type="parTrans" cxnId="{2C8DFEAF-901E-4113-8683-93B1D0BFF26C}">
      <dgm:prSet/>
      <dgm:spPr/>
      <dgm:t>
        <a:bodyPr/>
        <a:lstStyle/>
        <a:p>
          <a:endParaRPr lang="zh-CN" altLang="en-US"/>
        </a:p>
      </dgm:t>
    </dgm:pt>
    <dgm:pt modelId="{D42726DF-3C58-4F87-9591-48338A9017A6}" type="sibTrans" cxnId="{2C8DFEAF-901E-4113-8683-93B1D0BFF26C}">
      <dgm:prSet/>
      <dgm:spPr/>
      <dgm:t>
        <a:bodyPr/>
        <a:lstStyle/>
        <a:p>
          <a:endParaRPr lang="zh-CN" altLang="en-US" dirty="0"/>
        </a:p>
      </dgm:t>
    </dgm:pt>
    <dgm:pt modelId="{F1D60E77-CEBF-441B-988E-D914F86C20E7}">
      <dgm:prSet phldrT="[Text]"/>
      <dgm:spPr/>
      <dgm:t>
        <a:bodyPr/>
        <a:lstStyle/>
        <a:p>
          <a:r>
            <a:rPr lang="en-US" altLang="zh-CN" dirty="0" err="1"/>
            <a:t>Peak_pick</a:t>
          </a:r>
          <a:endParaRPr lang="zh-CN" altLang="en-US" dirty="0"/>
        </a:p>
      </dgm:t>
    </dgm:pt>
    <dgm:pt modelId="{0D914089-7B5E-4C07-9776-F300A5F0DBF3}" type="parTrans" cxnId="{A137694D-4563-45FC-B015-13476E6B8F94}">
      <dgm:prSet/>
      <dgm:spPr/>
      <dgm:t>
        <a:bodyPr/>
        <a:lstStyle/>
        <a:p>
          <a:endParaRPr lang="zh-CN" altLang="en-US"/>
        </a:p>
      </dgm:t>
    </dgm:pt>
    <dgm:pt modelId="{30E99CA0-26D0-4754-B79B-47B004B0A0B4}" type="sibTrans" cxnId="{A137694D-4563-45FC-B015-13476E6B8F94}">
      <dgm:prSet/>
      <dgm:spPr/>
      <dgm:t>
        <a:bodyPr/>
        <a:lstStyle/>
        <a:p>
          <a:r>
            <a:rPr lang="en-US" altLang="zh-CN" dirty="0"/>
            <a:t>64% time</a:t>
          </a:r>
        </a:p>
      </dgm:t>
    </dgm:pt>
    <dgm:pt modelId="{3EE36582-A645-459B-A7D1-9FBF8DFBD8C7}">
      <dgm:prSet phldrT="[Text]"/>
      <dgm:spPr/>
      <dgm:t>
        <a:bodyPr/>
        <a:lstStyle/>
        <a:p>
          <a:r>
            <a:rPr lang="en-US" altLang="zh-CN" dirty="0" err="1"/>
            <a:t>mzgen</a:t>
          </a:r>
          <a:endParaRPr lang="zh-CN" altLang="en-US" dirty="0"/>
        </a:p>
      </dgm:t>
    </dgm:pt>
    <dgm:pt modelId="{9A4BCDE8-972E-44BC-ADEC-4534BB3838A0}" type="parTrans" cxnId="{3A440C6B-4AB4-4B72-A48B-9B651CDB0CD1}">
      <dgm:prSet/>
      <dgm:spPr/>
      <dgm:t>
        <a:bodyPr/>
        <a:lstStyle/>
        <a:p>
          <a:endParaRPr lang="zh-CN" altLang="en-US"/>
        </a:p>
      </dgm:t>
    </dgm:pt>
    <dgm:pt modelId="{C1597A47-0B95-425C-83D2-966431603D29}" type="sibTrans" cxnId="{3A440C6B-4AB4-4B72-A48B-9B651CDB0CD1}">
      <dgm:prSet/>
      <dgm:spPr/>
      <dgm:t>
        <a:bodyPr/>
        <a:lstStyle/>
        <a:p>
          <a:r>
            <a:rPr lang="en-US" altLang="zh-CN" dirty="0"/>
            <a:t>36% time</a:t>
          </a:r>
          <a:endParaRPr lang="zh-CN" altLang="en-US" dirty="0"/>
        </a:p>
      </dgm:t>
    </dgm:pt>
    <dgm:pt modelId="{C8DC0812-B76E-49D4-A00E-81FB9084B08B}">
      <dgm:prSet phldrT="[Text]"/>
      <dgm:spPr/>
      <dgm:t>
        <a:bodyPr/>
        <a:lstStyle/>
        <a:p>
          <a:r>
            <a:rPr lang="en-US" altLang="zh-CN" dirty="0" err="1"/>
            <a:t>Ms_chromatogram_list</a:t>
          </a:r>
          <a:endParaRPr lang="zh-CN" altLang="en-US" dirty="0"/>
        </a:p>
      </dgm:t>
    </dgm:pt>
    <dgm:pt modelId="{E6F3158D-2201-4038-854A-30349FD453B5}" type="parTrans" cxnId="{5979DC31-94F2-429F-BDDB-12481D14FB92}">
      <dgm:prSet/>
      <dgm:spPr/>
      <dgm:t>
        <a:bodyPr/>
        <a:lstStyle/>
        <a:p>
          <a:endParaRPr lang="zh-CN" altLang="en-US"/>
        </a:p>
      </dgm:t>
    </dgm:pt>
    <dgm:pt modelId="{4A24B8D9-E7B5-474A-B47F-A614BC31589B}" type="sibTrans" cxnId="{5979DC31-94F2-429F-BDDB-12481D14FB92}">
      <dgm:prSet/>
      <dgm:spPr/>
      <dgm:t>
        <a:bodyPr/>
        <a:lstStyle/>
        <a:p>
          <a:r>
            <a:rPr lang="en-US" altLang="zh-CN" dirty="0"/>
            <a:t>81.5% time</a:t>
          </a:r>
          <a:endParaRPr lang="zh-CN" altLang="en-US" dirty="0"/>
        </a:p>
      </dgm:t>
    </dgm:pt>
    <dgm:pt modelId="{D410B340-8638-4FDC-9D56-C38BBB7EB962}">
      <dgm:prSet phldrT="[Text]"/>
      <dgm:spPr/>
      <dgm:t>
        <a:bodyPr/>
        <a:lstStyle/>
        <a:p>
          <a:r>
            <a:rPr lang="en-US" altLang="zh-CN" dirty="0" err="1"/>
            <a:t>Mz_locator</a:t>
          </a:r>
          <a:endParaRPr lang="zh-CN" altLang="en-US" dirty="0"/>
        </a:p>
      </dgm:t>
    </dgm:pt>
    <dgm:pt modelId="{777AC2AD-1B47-4071-855A-FE50A8112543}" type="parTrans" cxnId="{CF5E2CF1-B3C7-4DA6-A939-3FA8CC68E432}">
      <dgm:prSet/>
      <dgm:spPr/>
      <dgm:t>
        <a:bodyPr/>
        <a:lstStyle/>
        <a:p>
          <a:endParaRPr lang="zh-CN" altLang="en-US"/>
        </a:p>
      </dgm:t>
    </dgm:pt>
    <dgm:pt modelId="{8C5B97C1-1D7B-4049-A79E-B8C0C883C98B}" type="sibTrans" cxnId="{CF5E2CF1-B3C7-4DA6-A939-3FA8CC68E432}">
      <dgm:prSet/>
      <dgm:spPr/>
      <dgm:t>
        <a:bodyPr/>
        <a:lstStyle/>
        <a:p>
          <a:r>
            <a:rPr lang="en-US" altLang="zh-CN" dirty="0"/>
            <a:t>71% time</a:t>
          </a:r>
        </a:p>
      </dgm:t>
    </dgm:pt>
    <dgm:pt modelId="{5C50A951-423A-4172-8397-2B5C79DEF975}">
      <dgm:prSet phldrT="[Text]"/>
      <dgm:spPr/>
      <dgm:t>
        <a:bodyPr/>
        <a:lstStyle/>
        <a:p>
          <a:r>
            <a:rPr lang="en-US" altLang="zh-CN" dirty="0"/>
            <a:t>List appending</a:t>
          </a:r>
          <a:endParaRPr lang="zh-CN" altLang="en-US" dirty="0"/>
        </a:p>
      </dgm:t>
    </dgm:pt>
    <dgm:pt modelId="{208F9EFB-F251-4C93-B91A-6DC1C371C751}" type="parTrans" cxnId="{826F69E4-D5B5-4704-997F-71D2FC0027AB}">
      <dgm:prSet/>
      <dgm:spPr/>
      <dgm:t>
        <a:bodyPr/>
        <a:lstStyle/>
        <a:p>
          <a:endParaRPr lang="zh-CN" altLang="en-US"/>
        </a:p>
      </dgm:t>
    </dgm:pt>
    <dgm:pt modelId="{A5C30BFC-2370-4B4B-B997-94F9648E542D}" type="sibTrans" cxnId="{826F69E4-D5B5-4704-997F-71D2FC0027AB}">
      <dgm:prSet/>
      <dgm:spPr/>
      <dgm:t>
        <a:bodyPr/>
        <a:lstStyle/>
        <a:p>
          <a:r>
            <a:rPr lang="en-US" altLang="zh-CN" dirty="0"/>
            <a:t>26% time</a:t>
          </a:r>
          <a:endParaRPr lang="zh-CN" altLang="en-US" dirty="0"/>
        </a:p>
      </dgm:t>
    </dgm:pt>
    <dgm:pt modelId="{4AA85890-21A0-40DF-B62D-89AFF5918D1B}" type="pres">
      <dgm:prSet presAssocID="{C54B57FA-9B54-426D-938D-08A3D68C3A1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A558D6F-E8E7-4260-9263-65EF53DC530B}" type="pres">
      <dgm:prSet presAssocID="{BA6991BD-2CF1-4A43-A225-074FCF27A4A6}" presName="hierRoot1" presStyleCnt="0">
        <dgm:presLayoutVars>
          <dgm:hierBranch val="init"/>
        </dgm:presLayoutVars>
      </dgm:prSet>
      <dgm:spPr/>
    </dgm:pt>
    <dgm:pt modelId="{07613046-93A2-4668-80F0-8D52D01A2E8C}" type="pres">
      <dgm:prSet presAssocID="{BA6991BD-2CF1-4A43-A225-074FCF27A4A6}" presName="rootComposite1" presStyleCnt="0"/>
      <dgm:spPr/>
    </dgm:pt>
    <dgm:pt modelId="{7B7FAD46-31E7-4B44-B742-13BA0266C647}" type="pres">
      <dgm:prSet presAssocID="{BA6991BD-2CF1-4A43-A225-074FCF27A4A6}" presName="rootText1" presStyleLbl="node0" presStyleIdx="0" presStyleCnt="1">
        <dgm:presLayoutVars>
          <dgm:chMax/>
          <dgm:chPref val="3"/>
        </dgm:presLayoutVars>
      </dgm:prSet>
      <dgm:spPr/>
    </dgm:pt>
    <dgm:pt modelId="{0A69EDD3-4191-426A-9EBF-4B8737F75D11}" type="pres">
      <dgm:prSet presAssocID="{BA6991BD-2CF1-4A43-A225-074FCF27A4A6}" presName="titleText1" presStyleLbl="fgAcc0" presStyleIdx="0" presStyleCnt="1">
        <dgm:presLayoutVars>
          <dgm:chMax val="0"/>
          <dgm:chPref val="0"/>
        </dgm:presLayoutVars>
      </dgm:prSet>
      <dgm:spPr/>
    </dgm:pt>
    <dgm:pt modelId="{7529C78E-82FE-409A-9CD8-1C9A6CBE6C87}" type="pres">
      <dgm:prSet presAssocID="{BA6991BD-2CF1-4A43-A225-074FCF27A4A6}" presName="rootConnector1" presStyleLbl="node1" presStyleIdx="0" presStyleCnt="5"/>
      <dgm:spPr/>
    </dgm:pt>
    <dgm:pt modelId="{4E26E63B-2042-4AE4-B9EC-FFB0E382BE58}" type="pres">
      <dgm:prSet presAssocID="{BA6991BD-2CF1-4A43-A225-074FCF27A4A6}" presName="hierChild2" presStyleCnt="0"/>
      <dgm:spPr/>
    </dgm:pt>
    <dgm:pt modelId="{624B2BA2-CA77-4909-AB6F-E086D4FD0F3D}" type="pres">
      <dgm:prSet presAssocID="{0D914089-7B5E-4C07-9776-F300A5F0DBF3}" presName="Name37" presStyleLbl="parChTrans1D2" presStyleIdx="0" presStyleCnt="2"/>
      <dgm:spPr/>
    </dgm:pt>
    <dgm:pt modelId="{9D5A22A3-E92B-4DC2-88F7-F8C9773B95F4}" type="pres">
      <dgm:prSet presAssocID="{F1D60E77-CEBF-441B-988E-D914F86C20E7}" presName="hierRoot2" presStyleCnt="0">
        <dgm:presLayoutVars>
          <dgm:hierBranch val="init"/>
        </dgm:presLayoutVars>
      </dgm:prSet>
      <dgm:spPr/>
    </dgm:pt>
    <dgm:pt modelId="{787322B4-7F33-4E75-905E-54003B3DC25D}" type="pres">
      <dgm:prSet presAssocID="{F1D60E77-CEBF-441B-988E-D914F86C20E7}" presName="rootComposite" presStyleCnt="0"/>
      <dgm:spPr/>
    </dgm:pt>
    <dgm:pt modelId="{D7DD0747-A64A-4D2E-BC89-DFD875DA8238}" type="pres">
      <dgm:prSet presAssocID="{F1D60E77-CEBF-441B-988E-D914F86C20E7}" presName="rootText" presStyleLbl="node1" presStyleIdx="0" presStyleCnt="5">
        <dgm:presLayoutVars>
          <dgm:chMax/>
          <dgm:chPref val="3"/>
        </dgm:presLayoutVars>
      </dgm:prSet>
      <dgm:spPr/>
    </dgm:pt>
    <dgm:pt modelId="{76046E0B-2B47-423B-828D-587DA21F40F3}" type="pres">
      <dgm:prSet presAssocID="{F1D60E77-CEBF-441B-988E-D914F86C20E7}" presName="titleText2" presStyleLbl="fgAcc1" presStyleIdx="0" presStyleCnt="5">
        <dgm:presLayoutVars>
          <dgm:chMax val="0"/>
          <dgm:chPref val="0"/>
        </dgm:presLayoutVars>
      </dgm:prSet>
      <dgm:spPr/>
    </dgm:pt>
    <dgm:pt modelId="{EF650132-8AAF-4167-88A5-35FF447089C5}" type="pres">
      <dgm:prSet presAssocID="{F1D60E77-CEBF-441B-988E-D914F86C20E7}" presName="rootConnector" presStyleLbl="node2" presStyleIdx="0" presStyleCnt="0"/>
      <dgm:spPr/>
    </dgm:pt>
    <dgm:pt modelId="{B13B7FFE-672C-45F4-8273-1330440AB792}" type="pres">
      <dgm:prSet presAssocID="{F1D60E77-CEBF-441B-988E-D914F86C20E7}" presName="hierChild4" presStyleCnt="0"/>
      <dgm:spPr/>
    </dgm:pt>
    <dgm:pt modelId="{2DCB7720-6C20-49C9-9303-7A3599277A55}" type="pres">
      <dgm:prSet presAssocID="{E6F3158D-2201-4038-854A-30349FD453B5}" presName="Name37" presStyleLbl="parChTrans1D3" presStyleIdx="0" presStyleCnt="1"/>
      <dgm:spPr/>
    </dgm:pt>
    <dgm:pt modelId="{872514BE-6CB0-443C-9CCC-51DA2F118442}" type="pres">
      <dgm:prSet presAssocID="{C8DC0812-B76E-49D4-A00E-81FB9084B08B}" presName="hierRoot2" presStyleCnt="0">
        <dgm:presLayoutVars>
          <dgm:hierBranch val="init"/>
        </dgm:presLayoutVars>
      </dgm:prSet>
      <dgm:spPr/>
    </dgm:pt>
    <dgm:pt modelId="{52664EC5-B941-43AF-873F-742AD53B4E48}" type="pres">
      <dgm:prSet presAssocID="{C8DC0812-B76E-49D4-A00E-81FB9084B08B}" presName="rootComposite" presStyleCnt="0"/>
      <dgm:spPr/>
    </dgm:pt>
    <dgm:pt modelId="{8D89ABA1-4CC0-4135-AD2E-EDB6AE12FE7D}" type="pres">
      <dgm:prSet presAssocID="{C8DC0812-B76E-49D4-A00E-81FB9084B08B}" presName="rootText" presStyleLbl="node1" presStyleIdx="1" presStyleCnt="5">
        <dgm:presLayoutVars>
          <dgm:chMax/>
          <dgm:chPref val="3"/>
        </dgm:presLayoutVars>
      </dgm:prSet>
      <dgm:spPr/>
    </dgm:pt>
    <dgm:pt modelId="{AE98993E-7E2D-4F62-9682-4F3828326461}" type="pres">
      <dgm:prSet presAssocID="{C8DC0812-B76E-49D4-A00E-81FB9084B08B}" presName="titleText2" presStyleLbl="fgAcc1" presStyleIdx="1" presStyleCnt="5">
        <dgm:presLayoutVars>
          <dgm:chMax val="0"/>
          <dgm:chPref val="0"/>
        </dgm:presLayoutVars>
      </dgm:prSet>
      <dgm:spPr/>
    </dgm:pt>
    <dgm:pt modelId="{95DADF18-EA28-469A-9756-43E273DCD979}" type="pres">
      <dgm:prSet presAssocID="{C8DC0812-B76E-49D4-A00E-81FB9084B08B}" presName="rootConnector" presStyleLbl="node3" presStyleIdx="0" presStyleCnt="0"/>
      <dgm:spPr/>
    </dgm:pt>
    <dgm:pt modelId="{011D0F6B-77D5-4227-9C17-3A7CE67D20F0}" type="pres">
      <dgm:prSet presAssocID="{C8DC0812-B76E-49D4-A00E-81FB9084B08B}" presName="hierChild4" presStyleCnt="0"/>
      <dgm:spPr/>
    </dgm:pt>
    <dgm:pt modelId="{B6DBE7D9-A73B-42BC-B8C1-D4D14E0DF7B4}" type="pres">
      <dgm:prSet presAssocID="{208F9EFB-F251-4C93-B91A-6DC1C371C751}" presName="Name37" presStyleLbl="parChTrans1D4" presStyleIdx="0" presStyleCnt="2"/>
      <dgm:spPr/>
    </dgm:pt>
    <dgm:pt modelId="{BD3E372D-FD83-4A8D-A145-0A2DA0779EA2}" type="pres">
      <dgm:prSet presAssocID="{5C50A951-423A-4172-8397-2B5C79DEF975}" presName="hierRoot2" presStyleCnt="0">
        <dgm:presLayoutVars>
          <dgm:hierBranch val="init"/>
        </dgm:presLayoutVars>
      </dgm:prSet>
      <dgm:spPr/>
    </dgm:pt>
    <dgm:pt modelId="{D376054F-4805-47DE-AD0B-787E5E8699CF}" type="pres">
      <dgm:prSet presAssocID="{5C50A951-423A-4172-8397-2B5C79DEF975}" presName="rootComposite" presStyleCnt="0"/>
      <dgm:spPr/>
    </dgm:pt>
    <dgm:pt modelId="{77BABBD4-8A94-4B01-9FA0-5308CEC2041B}" type="pres">
      <dgm:prSet presAssocID="{5C50A951-423A-4172-8397-2B5C79DEF975}" presName="rootText" presStyleLbl="node1" presStyleIdx="2" presStyleCnt="5">
        <dgm:presLayoutVars>
          <dgm:chMax/>
          <dgm:chPref val="3"/>
        </dgm:presLayoutVars>
      </dgm:prSet>
      <dgm:spPr/>
    </dgm:pt>
    <dgm:pt modelId="{AF040155-5CE2-45C0-B5FD-B406DAF4F1B1}" type="pres">
      <dgm:prSet presAssocID="{5C50A951-423A-4172-8397-2B5C79DEF975}" presName="titleText2" presStyleLbl="fgAcc1" presStyleIdx="2" presStyleCnt="5">
        <dgm:presLayoutVars>
          <dgm:chMax val="0"/>
          <dgm:chPref val="0"/>
        </dgm:presLayoutVars>
      </dgm:prSet>
      <dgm:spPr/>
    </dgm:pt>
    <dgm:pt modelId="{DAF6039B-A027-4DEE-B923-5C3D01E3E0B9}" type="pres">
      <dgm:prSet presAssocID="{5C50A951-423A-4172-8397-2B5C79DEF975}" presName="rootConnector" presStyleLbl="node4" presStyleIdx="0" presStyleCnt="0"/>
      <dgm:spPr/>
    </dgm:pt>
    <dgm:pt modelId="{704E2524-E7CB-4A09-AB7C-E4E8FC08EBBF}" type="pres">
      <dgm:prSet presAssocID="{5C50A951-423A-4172-8397-2B5C79DEF975}" presName="hierChild4" presStyleCnt="0"/>
      <dgm:spPr/>
    </dgm:pt>
    <dgm:pt modelId="{554D879B-FFDB-4A1B-9812-ADF1CEF74FE6}" type="pres">
      <dgm:prSet presAssocID="{5C50A951-423A-4172-8397-2B5C79DEF975}" presName="hierChild5" presStyleCnt="0"/>
      <dgm:spPr/>
    </dgm:pt>
    <dgm:pt modelId="{60276837-860A-479C-9D93-8CF079D0588F}" type="pres">
      <dgm:prSet presAssocID="{777AC2AD-1B47-4071-855A-FE50A8112543}" presName="Name37" presStyleLbl="parChTrans1D4" presStyleIdx="1" presStyleCnt="2"/>
      <dgm:spPr/>
    </dgm:pt>
    <dgm:pt modelId="{E908C9C9-B21F-45C4-8DCC-A6713A266058}" type="pres">
      <dgm:prSet presAssocID="{D410B340-8638-4FDC-9D56-C38BBB7EB962}" presName="hierRoot2" presStyleCnt="0">
        <dgm:presLayoutVars>
          <dgm:hierBranch val="init"/>
        </dgm:presLayoutVars>
      </dgm:prSet>
      <dgm:spPr/>
    </dgm:pt>
    <dgm:pt modelId="{C28EBAA3-B23E-4F66-A384-18F173437DBB}" type="pres">
      <dgm:prSet presAssocID="{D410B340-8638-4FDC-9D56-C38BBB7EB962}" presName="rootComposite" presStyleCnt="0"/>
      <dgm:spPr/>
    </dgm:pt>
    <dgm:pt modelId="{D9CACA32-B712-48C3-971A-0871CEF2A981}" type="pres">
      <dgm:prSet presAssocID="{D410B340-8638-4FDC-9D56-C38BBB7EB962}" presName="rootText" presStyleLbl="node1" presStyleIdx="3" presStyleCnt="5">
        <dgm:presLayoutVars>
          <dgm:chMax/>
          <dgm:chPref val="3"/>
        </dgm:presLayoutVars>
      </dgm:prSet>
      <dgm:spPr/>
    </dgm:pt>
    <dgm:pt modelId="{0E69FCBC-9632-460E-BA51-BA15C72AD96D}" type="pres">
      <dgm:prSet presAssocID="{D410B340-8638-4FDC-9D56-C38BBB7EB962}" presName="titleText2" presStyleLbl="fgAcc1" presStyleIdx="3" presStyleCnt="5">
        <dgm:presLayoutVars>
          <dgm:chMax val="0"/>
          <dgm:chPref val="0"/>
        </dgm:presLayoutVars>
      </dgm:prSet>
      <dgm:spPr/>
    </dgm:pt>
    <dgm:pt modelId="{CF799BF7-B4D5-461F-B3F0-00A26DDE0AC5}" type="pres">
      <dgm:prSet presAssocID="{D410B340-8638-4FDC-9D56-C38BBB7EB962}" presName="rootConnector" presStyleLbl="node4" presStyleIdx="0" presStyleCnt="0"/>
      <dgm:spPr/>
    </dgm:pt>
    <dgm:pt modelId="{330B08EC-A06A-4835-91C6-8065B260554A}" type="pres">
      <dgm:prSet presAssocID="{D410B340-8638-4FDC-9D56-C38BBB7EB962}" presName="hierChild4" presStyleCnt="0"/>
      <dgm:spPr/>
    </dgm:pt>
    <dgm:pt modelId="{2EF3BB88-91F8-4866-B46C-8CE1042202D8}" type="pres">
      <dgm:prSet presAssocID="{D410B340-8638-4FDC-9D56-C38BBB7EB962}" presName="hierChild5" presStyleCnt="0"/>
      <dgm:spPr/>
    </dgm:pt>
    <dgm:pt modelId="{26920D20-E591-49D0-A8B0-206C7AB0C297}" type="pres">
      <dgm:prSet presAssocID="{C8DC0812-B76E-49D4-A00E-81FB9084B08B}" presName="hierChild5" presStyleCnt="0"/>
      <dgm:spPr/>
    </dgm:pt>
    <dgm:pt modelId="{92252781-17FF-4D01-94F8-5761F2A793DB}" type="pres">
      <dgm:prSet presAssocID="{F1D60E77-CEBF-441B-988E-D914F86C20E7}" presName="hierChild5" presStyleCnt="0"/>
      <dgm:spPr/>
    </dgm:pt>
    <dgm:pt modelId="{96A0C398-C0AE-4649-9611-6FFABC51B713}" type="pres">
      <dgm:prSet presAssocID="{9A4BCDE8-972E-44BC-ADEC-4534BB3838A0}" presName="Name37" presStyleLbl="parChTrans1D2" presStyleIdx="1" presStyleCnt="2"/>
      <dgm:spPr/>
    </dgm:pt>
    <dgm:pt modelId="{C8447F47-80DE-4F3F-86AD-5876D978B2CA}" type="pres">
      <dgm:prSet presAssocID="{3EE36582-A645-459B-A7D1-9FBF8DFBD8C7}" presName="hierRoot2" presStyleCnt="0">
        <dgm:presLayoutVars>
          <dgm:hierBranch val="init"/>
        </dgm:presLayoutVars>
      </dgm:prSet>
      <dgm:spPr/>
    </dgm:pt>
    <dgm:pt modelId="{09665902-A77C-46EF-8604-1E46A5E310B4}" type="pres">
      <dgm:prSet presAssocID="{3EE36582-A645-459B-A7D1-9FBF8DFBD8C7}" presName="rootComposite" presStyleCnt="0"/>
      <dgm:spPr/>
    </dgm:pt>
    <dgm:pt modelId="{3BB3506F-01DF-43B9-BEDD-7B0039F06E4E}" type="pres">
      <dgm:prSet presAssocID="{3EE36582-A645-459B-A7D1-9FBF8DFBD8C7}" presName="rootText" presStyleLbl="node1" presStyleIdx="4" presStyleCnt="5">
        <dgm:presLayoutVars>
          <dgm:chMax/>
          <dgm:chPref val="3"/>
        </dgm:presLayoutVars>
      </dgm:prSet>
      <dgm:spPr/>
    </dgm:pt>
    <dgm:pt modelId="{87950F71-2FF2-4DB7-8E0A-CA5504F8B76E}" type="pres">
      <dgm:prSet presAssocID="{3EE36582-A645-459B-A7D1-9FBF8DFBD8C7}" presName="titleText2" presStyleLbl="fgAcc1" presStyleIdx="4" presStyleCnt="5">
        <dgm:presLayoutVars>
          <dgm:chMax val="0"/>
          <dgm:chPref val="0"/>
        </dgm:presLayoutVars>
      </dgm:prSet>
      <dgm:spPr/>
    </dgm:pt>
    <dgm:pt modelId="{11828661-E9F9-418B-BF32-98BF82A5D89C}" type="pres">
      <dgm:prSet presAssocID="{3EE36582-A645-459B-A7D1-9FBF8DFBD8C7}" presName="rootConnector" presStyleLbl="node2" presStyleIdx="0" presStyleCnt="0"/>
      <dgm:spPr/>
    </dgm:pt>
    <dgm:pt modelId="{3DD1FDBF-7E11-4B33-B32C-4567A67D587D}" type="pres">
      <dgm:prSet presAssocID="{3EE36582-A645-459B-A7D1-9FBF8DFBD8C7}" presName="hierChild4" presStyleCnt="0"/>
      <dgm:spPr/>
    </dgm:pt>
    <dgm:pt modelId="{9BE09A55-4326-40D5-B725-40EABA068172}" type="pres">
      <dgm:prSet presAssocID="{3EE36582-A645-459B-A7D1-9FBF8DFBD8C7}" presName="hierChild5" presStyleCnt="0"/>
      <dgm:spPr/>
    </dgm:pt>
    <dgm:pt modelId="{ED8F1FA5-C1D0-409F-8771-8A344E8DA363}" type="pres">
      <dgm:prSet presAssocID="{BA6991BD-2CF1-4A43-A225-074FCF27A4A6}" presName="hierChild3" presStyleCnt="0"/>
      <dgm:spPr/>
    </dgm:pt>
  </dgm:ptLst>
  <dgm:cxnLst>
    <dgm:cxn modelId="{00365906-568C-4997-845B-04E99ACE188F}" type="presOf" srcId="{5C50A951-423A-4172-8397-2B5C79DEF975}" destId="{77BABBD4-8A94-4B01-9FA0-5308CEC2041B}" srcOrd="0" destOrd="0" presId="urn:microsoft.com/office/officeart/2008/layout/NameandTitleOrganizationalChart"/>
    <dgm:cxn modelId="{34675927-8D6A-4CFC-9CE3-E683AA9233B1}" type="presOf" srcId="{BA6991BD-2CF1-4A43-A225-074FCF27A4A6}" destId="{7B7FAD46-31E7-4B44-B742-13BA0266C647}" srcOrd="0" destOrd="0" presId="urn:microsoft.com/office/officeart/2008/layout/NameandTitleOrganizationalChart"/>
    <dgm:cxn modelId="{8F923130-DA4D-4A36-832C-65232CDCF53A}" type="presOf" srcId="{30E99CA0-26D0-4754-B79B-47B004B0A0B4}" destId="{76046E0B-2B47-423B-828D-587DA21F40F3}" srcOrd="0" destOrd="0" presId="urn:microsoft.com/office/officeart/2008/layout/NameandTitleOrganizationalChart"/>
    <dgm:cxn modelId="{5979DC31-94F2-429F-BDDB-12481D14FB92}" srcId="{F1D60E77-CEBF-441B-988E-D914F86C20E7}" destId="{C8DC0812-B76E-49D4-A00E-81FB9084B08B}" srcOrd="0" destOrd="0" parTransId="{E6F3158D-2201-4038-854A-30349FD453B5}" sibTransId="{4A24B8D9-E7B5-474A-B47F-A614BC31589B}"/>
    <dgm:cxn modelId="{F71B8D3D-6391-4F0A-8A59-B132C6AF731B}" type="presOf" srcId="{D410B340-8638-4FDC-9D56-C38BBB7EB962}" destId="{CF799BF7-B4D5-461F-B3F0-00A26DDE0AC5}" srcOrd="1" destOrd="0" presId="urn:microsoft.com/office/officeart/2008/layout/NameandTitleOrganizationalChart"/>
    <dgm:cxn modelId="{6EA3D264-580F-420E-9159-86C54B718047}" type="presOf" srcId="{208F9EFB-F251-4C93-B91A-6DC1C371C751}" destId="{B6DBE7D9-A73B-42BC-B8C1-D4D14E0DF7B4}" srcOrd="0" destOrd="0" presId="urn:microsoft.com/office/officeart/2008/layout/NameandTitleOrganizationalChart"/>
    <dgm:cxn modelId="{12E05F6A-135A-48F7-9304-615BCFC7727B}" type="presOf" srcId="{C8DC0812-B76E-49D4-A00E-81FB9084B08B}" destId="{8D89ABA1-4CC0-4135-AD2E-EDB6AE12FE7D}" srcOrd="0" destOrd="0" presId="urn:microsoft.com/office/officeart/2008/layout/NameandTitleOrganizationalChart"/>
    <dgm:cxn modelId="{3AA8734A-DCEA-42F4-B498-55F81FB2CCC3}" type="presOf" srcId="{4A24B8D9-E7B5-474A-B47F-A614BC31589B}" destId="{AE98993E-7E2D-4F62-9682-4F3828326461}" srcOrd="0" destOrd="0" presId="urn:microsoft.com/office/officeart/2008/layout/NameandTitleOrganizationalChart"/>
    <dgm:cxn modelId="{3A440C6B-4AB4-4B72-A48B-9B651CDB0CD1}" srcId="{BA6991BD-2CF1-4A43-A225-074FCF27A4A6}" destId="{3EE36582-A645-459B-A7D1-9FBF8DFBD8C7}" srcOrd="1" destOrd="0" parTransId="{9A4BCDE8-972E-44BC-ADEC-4534BB3838A0}" sibTransId="{C1597A47-0B95-425C-83D2-966431603D29}"/>
    <dgm:cxn modelId="{A137694D-4563-45FC-B015-13476E6B8F94}" srcId="{BA6991BD-2CF1-4A43-A225-074FCF27A4A6}" destId="{F1D60E77-CEBF-441B-988E-D914F86C20E7}" srcOrd="0" destOrd="0" parTransId="{0D914089-7B5E-4C07-9776-F300A5F0DBF3}" sibTransId="{30E99CA0-26D0-4754-B79B-47B004B0A0B4}"/>
    <dgm:cxn modelId="{DC803D82-5D74-4719-AEA9-024704F48BEF}" type="presOf" srcId="{3EE36582-A645-459B-A7D1-9FBF8DFBD8C7}" destId="{3BB3506F-01DF-43B9-BEDD-7B0039F06E4E}" srcOrd="0" destOrd="0" presId="urn:microsoft.com/office/officeart/2008/layout/NameandTitleOrganizationalChart"/>
    <dgm:cxn modelId="{20153184-C6BF-4F43-9097-5D197B3CE12C}" type="presOf" srcId="{F1D60E77-CEBF-441B-988E-D914F86C20E7}" destId="{D7DD0747-A64A-4D2E-BC89-DFD875DA8238}" srcOrd="0" destOrd="0" presId="urn:microsoft.com/office/officeart/2008/layout/NameandTitleOrganizationalChart"/>
    <dgm:cxn modelId="{16BCE389-2A82-4B3F-89B1-72DEAE9E093A}" type="presOf" srcId="{E6F3158D-2201-4038-854A-30349FD453B5}" destId="{2DCB7720-6C20-49C9-9303-7A3599277A55}" srcOrd="0" destOrd="0" presId="urn:microsoft.com/office/officeart/2008/layout/NameandTitleOrganizationalChart"/>
    <dgm:cxn modelId="{11CDC88B-C08B-4B6B-B4AE-0F68D9E23907}" type="presOf" srcId="{A5C30BFC-2370-4B4B-B997-94F9648E542D}" destId="{AF040155-5CE2-45C0-B5FD-B406DAF4F1B1}" srcOrd="0" destOrd="0" presId="urn:microsoft.com/office/officeart/2008/layout/NameandTitleOrganizationalChart"/>
    <dgm:cxn modelId="{A13BEE8B-87ED-46D1-A7BF-810685ECD768}" type="presOf" srcId="{777AC2AD-1B47-4071-855A-FE50A8112543}" destId="{60276837-860A-479C-9D93-8CF079D0588F}" srcOrd="0" destOrd="0" presId="urn:microsoft.com/office/officeart/2008/layout/NameandTitleOrganizationalChart"/>
    <dgm:cxn modelId="{B29632AF-7925-4BF5-B804-9FAE4D279298}" type="presOf" srcId="{C1597A47-0B95-425C-83D2-966431603D29}" destId="{87950F71-2FF2-4DB7-8E0A-CA5504F8B76E}" srcOrd="0" destOrd="0" presId="urn:microsoft.com/office/officeart/2008/layout/NameandTitleOrganizationalChart"/>
    <dgm:cxn modelId="{2C8DFEAF-901E-4113-8683-93B1D0BFF26C}" srcId="{C54B57FA-9B54-426D-938D-08A3D68C3A1A}" destId="{BA6991BD-2CF1-4A43-A225-074FCF27A4A6}" srcOrd="0" destOrd="0" parTransId="{C5D7EC88-9F57-4763-9F1E-12083DBE23BB}" sibTransId="{D42726DF-3C58-4F87-9591-48338A9017A6}"/>
    <dgm:cxn modelId="{5F1DDBBC-BE81-43E6-9F31-3CDE23FBEFA5}" type="presOf" srcId="{8C5B97C1-1D7B-4049-A79E-B8C0C883C98B}" destId="{0E69FCBC-9632-460E-BA51-BA15C72AD96D}" srcOrd="0" destOrd="0" presId="urn:microsoft.com/office/officeart/2008/layout/NameandTitleOrganizationalChart"/>
    <dgm:cxn modelId="{86A8A3C0-0CFC-4F25-9E91-EC1CECFAE6DC}" type="presOf" srcId="{0D914089-7B5E-4C07-9776-F300A5F0DBF3}" destId="{624B2BA2-CA77-4909-AB6F-E086D4FD0F3D}" srcOrd="0" destOrd="0" presId="urn:microsoft.com/office/officeart/2008/layout/NameandTitleOrganizationalChart"/>
    <dgm:cxn modelId="{29749EC4-6717-4F82-9BDB-8FBC733D21BD}" type="presOf" srcId="{F1D60E77-CEBF-441B-988E-D914F86C20E7}" destId="{EF650132-8AAF-4167-88A5-35FF447089C5}" srcOrd="1" destOrd="0" presId="urn:microsoft.com/office/officeart/2008/layout/NameandTitleOrganizationalChart"/>
    <dgm:cxn modelId="{70CB04C7-1ED2-4A4E-8038-700A9B4B9A4C}" type="presOf" srcId="{3EE36582-A645-459B-A7D1-9FBF8DFBD8C7}" destId="{11828661-E9F9-418B-BF32-98BF82A5D89C}" srcOrd="1" destOrd="0" presId="urn:microsoft.com/office/officeart/2008/layout/NameandTitleOrganizationalChart"/>
    <dgm:cxn modelId="{82857BC8-5B54-4760-A004-50EC2402EA88}" type="presOf" srcId="{C8DC0812-B76E-49D4-A00E-81FB9084B08B}" destId="{95DADF18-EA28-469A-9756-43E273DCD979}" srcOrd="1" destOrd="0" presId="urn:microsoft.com/office/officeart/2008/layout/NameandTitleOrganizationalChart"/>
    <dgm:cxn modelId="{5F8356CC-6718-4CF7-BDB1-9B518576FCD3}" type="presOf" srcId="{BA6991BD-2CF1-4A43-A225-074FCF27A4A6}" destId="{7529C78E-82FE-409A-9CD8-1C9A6CBE6C87}" srcOrd="1" destOrd="0" presId="urn:microsoft.com/office/officeart/2008/layout/NameandTitleOrganizationalChart"/>
    <dgm:cxn modelId="{8CB3D6CD-2994-45CF-943E-E1BE4E04FEBE}" type="presOf" srcId="{D410B340-8638-4FDC-9D56-C38BBB7EB962}" destId="{D9CACA32-B712-48C3-971A-0871CEF2A981}" srcOrd="0" destOrd="0" presId="urn:microsoft.com/office/officeart/2008/layout/NameandTitleOrganizationalChart"/>
    <dgm:cxn modelId="{C0D5FCCF-3851-4B3E-93ED-44AF6C5B1D72}" type="presOf" srcId="{C54B57FA-9B54-426D-938D-08A3D68C3A1A}" destId="{4AA85890-21A0-40DF-B62D-89AFF5918D1B}" srcOrd="0" destOrd="0" presId="urn:microsoft.com/office/officeart/2008/layout/NameandTitleOrganizationalChart"/>
    <dgm:cxn modelId="{CA9C21D4-E8DD-48D0-8151-97FDBE147A04}" type="presOf" srcId="{D42726DF-3C58-4F87-9591-48338A9017A6}" destId="{0A69EDD3-4191-426A-9EBF-4B8737F75D11}" srcOrd="0" destOrd="0" presId="urn:microsoft.com/office/officeart/2008/layout/NameandTitleOrganizationalChart"/>
    <dgm:cxn modelId="{FAF19AD9-783F-414A-8B72-405E5F7667F0}" type="presOf" srcId="{9A4BCDE8-972E-44BC-ADEC-4534BB3838A0}" destId="{96A0C398-C0AE-4649-9611-6FFABC51B713}" srcOrd="0" destOrd="0" presId="urn:microsoft.com/office/officeart/2008/layout/NameandTitleOrganizationalChart"/>
    <dgm:cxn modelId="{F096A1DA-AC8A-4E1D-ACAC-1C6E1462CF2E}" type="presOf" srcId="{5C50A951-423A-4172-8397-2B5C79DEF975}" destId="{DAF6039B-A027-4DEE-B923-5C3D01E3E0B9}" srcOrd="1" destOrd="0" presId="urn:microsoft.com/office/officeart/2008/layout/NameandTitleOrganizationalChart"/>
    <dgm:cxn modelId="{826F69E4-D5B5-4704-997F-71D2FC0027AB}" srcId="{C8DC0812-B76E-49D4-A00E-81FB9084B08B}" destId="{5C50A951-423A-4172-8397-2B5C79DEF975}" srcOrd="0" destOrd="0" parTransId="{208F9EFB-F251-4C93-B91A-6DC1C371C751}" sibTransId="{A5C30BFC-2370-4B4B-B997-94F9648E542D}"/>
    <dgm:cxn modelId="{CF5E2CF1-B3C7-4DA6-A939-3FA8CC68E432}" srcId="{C8DC0812-B76E-49D4-A00E-81FB9084B08B}" destId="{D410B340-8638-4FDC-9D56-C38BBB7EB962}" srcOrd="1" destOrd="0" parTransId="{777AC2AD-1B47-4071-855A-FE50A8112543}" sibTransId="{8C5B97C1-1D7B-4049-A79E-B8C0C883C98B}"/>
    <dgm:cxn modelId="{40886FC9-1DCA-4723-8E89-5D2C849B04F1}" type="presParOf" srcId="{4AA85890-21A0-40DF-B62D-89AFF5918D1B}" destId="{DA558D6F-E8E7-4260-9263-65EF53DC530B}" srcOrd="0" destOrd="0" presId="urn:microsoft.com/office/officeart/2008/layout/NameandTitleOrganizationalChart"/>
    <dgm:cxn modelId="{7849A841-8770-4C43-90D8-8CA475116C5F}" type="presParOf" srcId="{DA558D6F-E8E7-4260-9263-65EF53DC530B}" destId="{07613046-93A2-4668-80F0-8D52D01A2E8C}" srcOrd="0" destOrd="0" presId="urn:microsoft.com/office/officeart/2008/layout/NameandTitleOrganizationalChart"/>
    <dgm:cxn modelId="{351FAE73-F905-424E-AB4E-074FB7303EBD}" type="presParOf" srcId="{07613046-93A2-4668-80F0-8D52D01A2E8C}" destId="{7B7FAD46-31E7-4B44-B742-13BA0266C647}" srcOrd="0" destOrd="0" presId="urn:microsoft.com/office/officeart/2008/layout/NameandTitleOrganizationalChart"/>
    <dgm:cxn modelId="{6394B1A1-8E3C-4B11-9527-A035BE02B35A}" type="presParOf" srcId="{07613046-93A2-4668-80F0-8D52D01A2E8C}" destId="{0A69EDD3-4191-426A-9EBF-4B8737F75D11}" srcOrd="1" destOrd="0" presId="urn:microsoft.com/office/officeart/2008/layout/NameandTitleOrganizationalChart"/>
    <dgm:cxn modelId="{4A57A270-4EEE-49B6-BEBE-543A81C94F76}" type="presParOf" srcId="{07613046-93A2-4668-80F0-8D52D01A2E8C}" destId="{7529C78E-82FE-409A-9CD8-1C9A6CBE6C87}" srcOrd="2" destOrd="0" presId="urn:microsoft.com/office/officeart/2008/layout/NameandTitleOrganizationalChart"/>
    <dgm:cxn modelId="{AD3844CF-349C-4E80-8CA6-26A0A8A1C59F}" type="presParOf" srcId="{DA558D6F-E8E7-4260-9263-65EF53DC530B}" destId="{4E26E63B-2042-4AE4-B9EC-FFB0E382BE58}" srcOrd="1" destOrd="0" presId="urn:microsoft.com/office/officeart/2008/layout/NameandTitleOrganizationalChart"/>
    <dgm:cxn modelId="{7BED31F9-FC99-4277-861E-7E26E2350808}" type="presParOf" srcId="{4E26E63B-2042-4AE4-B9EC-FFB0E382BE58}" destId="{624B2BA2-CA77-4909-AB6F-E086D4FD0F3D}" srcOrd="0" destOrd="0" presId="urn:microsoft.com/office/officeart/2008/layout/NameandTitleOrganizationalChart"/>
    <dgm:cxn modelId="{5EFE2EE8-C347-40D5-9C2D-8D12F172269F}" type="presParOf" srcId="{4E26E63B-2042-4AE4-B9EC-FFB0E382BE58}" destId="{9D5A22A3-E92B-4DC2-88F7-F8C9773B95F4}" srcOrd="1" destOrd="0" presId="urn:microsoft.com/office/officeart/2008/layout/NameandTitleOrganizationalChart"/>
    <dgm:cxn modelId="{FE33FB3F-F8AA-4995-B7A1-A3DE8EC4181F}" type="presParOf" srcId="{9D5A22A3-E92B-4DC2-88F7-F8C9773B95F4}" destId="{787322B4-7F33-4E75-905E-54003B3DC25D}" srcOrd="0" destOrd="0" presId="urn:microsoft.com/office/officeart/2008/layout/NameandTitleOrganizationalChart"/>
    <dgm:cxn modelId="{DF2EB0F0-F8C2-40AA-8E75-701E22FFFA1D}" type="presParOf" srcId="{787322B4-7F33-4E75-905E-54003B3DC25D}" destId="{D7DD0747-A64A-4D2E-BC89-DFD875DA8238}" srcOrd="0" destOrd="0" presId="urn:microsoft.com/office/officeart/2008/layout/NameandTitleOrganizationalChart"/>
    <dgm:cxn modelId="{FB209121-70CC-4EC0-BF68-1A2451C94642}" type="presParOf" srcId="{787322B4-7F33-4E75-905E-54003B3DC25D}" destId="{76046E0B-2B47-423B-828D-587DA21F40F3}" srcOrd="1" destOrd="0" presId="urn:microsoft.com/office/officeart/2008/layout/NameandTitleOrganizationalChart"/>
    <dgm:cxn modelId="{CD104B2D-744E-47D9-95BC-8D2F7D104B77}" type="presParOf" srcId="{787322B4-7F33-4E75-905E-54003B3DC25D}" destId="{EF650132-8AAF-4167-88A5-35FF447089C5}" srcOrd="2" destOrd="0" presId="urn:microsoft.com/office/officeart/2008/layout/NameandTitleOrganizationalChart"/>
    <dgm:cxn modelId="{F34F9255-504D-467E-A4E8-2B4D76F9E63A}" type="presParOf" srcId="{9D5A22A3-E92B-4DC2-88F7-F8C9773B95F4}" destId="{B13B7FFE-672C-45F4-8273-1330440AB792}" srcOrd="1" destOrd="0" presId="urn:microsoft.com/office/officeart/2008/layout/NameandTitleOrganizationalChart"/>
    <dgm:cxn modelId="{F8366656-FE85-4400-BB01-7B6CC05A5F41}" type="presParOf" srcId="{B13B7FFE-672C-45F4-8273-1330440AB792}" destId="{2DCB7720-6C20-49C9-9303-7A3599277A55}" srcOrd="0" destOrd="0" presId="urn:microsoft.com/office/officeart/2008/layout/NameandTitleOrganizationalChart"/>
    <dgm:cxn modelId="{7883F486-0038-4052-B337-65C1BF2272D1}" type="presParOf" srcId="{B13B7FFE-672C-45F4-8273-1330440AB792}" destId="{872514BE-6CB0-443C-9CCC-51DA2F118442}" srcOrd="1" destOrd="0" presId="urn:microsoft.com/office/officeart/2008/layout/NameandTitleOrganizationalChart"/>
    <dgm:cxn modelId="{3A2F446A-CFE0-4CF0-9EFB-4AEA7C2D43CC}" type="presParOf" srcId="{872514BE-6CB0-443C-9CCC-51DA2F118442}" destId="{52664EC5-B941-43AF-873F-742AD53B4E48}" srcOrd="0" destOrd="0" presId="urn:microsoft.com/office/officeart/2008/layout/NameandTitleOrganizationalChart"/>
    <dgm:cxn modelId="{CED134AB-13D8-4EA9-89D3-DED6E48CF636}" type="presParOf" srcId="{52664EC5-B941-43AF-873F-742AD53B4E48}" destId="{8D89ABA1-4CC0-4135-AD2E-EDB6AE12FE7D}" srcOrd="0" destOrd="0" presId="urn:microsoft.com/office/officeart/2008/layout/NameandTitleOrganizationalChart"/>
    <dgm:cxn modelId="{CB26437A-0611-4855-BD7D-5BCC688D8F40}" type="presParOf" srcId="{52664EC5-B941-43AF-873F-742AD53B4E48}" destId="{AE98993E-7E2D-4F62-9682-4F3828326461}" srcOrd="1" destOrd="0" presId="urn:microsoft.com/office/officeart/2008/layout/NameandTitleOrganizationalChart"/>
    <dgm:cxn modelId="{13C96C6D-206D-4444-977B-9FA762877736}" type="presParOf" srcId="{52664EC5-B941-43AF-873F-742AD53B4E48}" destId="{95DADF18-EA28-469A-9756-43E273DCD979}" srcOrd="2" destOrd="0" presId="urn:microsoft.com/office/officeart/2008/layout/NameandTitleOrganizationalChart"/>
    <dgm:cxn modelId="{51231F57-F7F6-4AB5-86E4-2D4E6A670E98}" type="presParOf" srcId="{872514BE-6CB0-443C-9CCC-51DA2F118442}" destId="{011D0F6B-77D5-4227-9C17-3A7CE67D20F0}" srcOrd="1" destOrd="0" presId="urn:microsoft.com/office/officeart/2008/layout/NameandTitleOrganizationalChart"/>
    <dgm:cxn modelId="{0D4D7648-07FB-4AF9-8AA1-A9296520FDBD}" type="presParOf" srcId="{011D0F6B-77D5-4227-9C17-3A7CE67D20F0}" destId="{B6DBE7D9-A73B-42BC-B8C1-D4D14E0DF7B4}" srcOrd="0" destOrd="0" presId="urn:microsoft.com/office/officeart/2008/layout/NameandTitleOrganizationalChart"/>
    <dgm:cxn modelId="{2FF2CD4E-A65B-41EF-9344-57955292EF87}" type="presParOf" srcId="{011D0F6B-77D5-4227-9C17-3A7CE67D20F0}" destId="{BD3E372D-FD83-4A8D-A145-0A2DA0779EA2}" srcOrd="1" destOrd="0" presId="urn:microsoft.com/office/officeart/2008/layout/NameandTitleOrganizationalChart"/>
    <dgm:cxn modelId="{3CCC0F70-C278-474C-AD71-656121996DDF}" type="presParOf" srcId="{BD3E372D-FD83-4A8D-A145-0A2DA0779EA2}" destId="{D376054F-4805-47DE-AD0B-787E5E8699CF}" srcOrd="0" destOrd="0" presId="urn:microsoft.com/office/officeart/2008/layout/NameandTitleOrganizationalChart"/>
    <dgm:cxn modelId="{FDC7AFE6-7DB3-4EC7-B9A7-635C42C0D1BF}" type="presParOf" srcId="{D376054F-4805-47DE-AD0B-787E5E8699CF}" destId="{77BABBD4-8A94-4B01-9FA0-5308CEC2041B}" srcOrd="0" destOrd="0" presId="urn:microsoft.com/office/officeart/2008/layout/NameandTitleOrganizationalChart"/>
    <dgm:cxn modelId="{CBB44054-6EF3-4A0C-83DF-2E8DD403CC7B}" type="presParOf" srcId="{D376054F-4805-47DE-AD0B-787E5E8699CF}" destId="{AF040155-5CE2-45C0-B5FD-B406DAF4F1B1}" srcOrd="1" destOrd="0" presId="urn:microsoft.com/office/officeart/2008/layout/NameandTitleOrganizationalChart"/>
    <dgm:cxn modelId="{7BB73793-F21B-4467-A39A-453094A70BE9}" type="presParOf" srcId="{D376054F-4805-47DE-AD0B-787E5E8699CF}" destId="{DAF6039B-A027-4DEE-B923-5C3D01E3E0B9}" srcOrd="2" destOrd="0" presId="urn:microsoft.com/office/officeart/2008/layout/NameandTitleOrganizationalChart"/>
    <dgm:cxn modelId="{367A1A23-D97A-4656-A7BC-20FA9011D59E}" type="presParOf" srcId="{BD3E372D-FD83-4A8D-A145-0A2DA0779EA2}" destId="{704E2524-E7CB-4A09-AB7C-E4E8FC08EBBF}" srcOrd="1" destOrd="0" presId="urn:microsoft.com/office/officeart/2008/layout/NameandTitleOrganizationalChart"/>
    <dgm:cxn modelId="{217BB694-0031-4B1A-8636-6D5ACCB33C53}" type="presParOf" srcId="{BD3E372D-FD83-4A8D-A145-0A2DA0779EA2}" destId="{554D879B-FFDB-4A1B-9812-ADF1CEF74FE6}" srcOrd="2" destOrd="0" presId="urn:microsoft.com/office/officeart/2008/layout/NameandTitleOrganizationalChart"/>
    <dgm:cxn modelId="{4511C7E8-293B-463D-82C8-8D1E043734C2}" type="presParOf" srcId="{011D0F6B-77D5-4227-9C17-3A7CE67D20F0}" destId="{60276837-860A-479C-9D93-8CF079D0588F}" srcOrd="2" destOrd="0" presId="urn:microsoft.com/office/officeart/2008/layout/NameandTitleOrganizationalChart"/>
    <dgm:cxn modelId="{61C62723-90D3-4A76-AF2A-F895E17A87A4}" type="presParOf" srcId="{011D0F6B-77D5-4227-9C17-3A7CE67D20F0}" destId="{E908C9C9-B21F-45C4-8DCC-A6713A266058}" srcOrd="3" destOrd="0" presId="urn:microsoft.com/office/officeart/2008/layout/NameandTitleOrganizationalChart"/>
    <dgm:cxn modelId="{C0246FCF-F206-40FD-9ACD-3B3E106C1D47}" type="presParOf" srcId="{E908C9C9-B21F-45C4-8DCC-A6713A266058}" destId="{C28EBAA3-B23E-4F66-A384-18F173437DBB}" srcOrd="0" destOrd="0" presId="urn:microsoft.com/office/officeart/2008/layout/NameandTitleOrganizationalChart"/>
    <dgm:cxn modelId="{4016F572-00DD-48A7-BF58-960CAC09C99D}" type="presParOf" srcId="{C28EBAA3-B23E-4F66-A384-18F173437DBB}" destId="{D9CACA32-B712-48C3-971A-0871CEF2A981}" srcOrd="0" destOrd="0" presId="urn:microsoft.com/office/officeart/2008/layout/NameandTitleOrganizationalChart"/>
    <dgm:cxn modelId="{BB2E440A-6DAA-4792-84D4-0BB7AB24C814}" type="presParOf" srcId="{C28EBAA3-B23E-4F66-A384-18F173437DBB}" destId="{0E69FCBC-9632-460E-BA51-BA15C72AD96D}" srcOrd="1" destOrd="0" presId="urn:microsoft.com/office/officeart/2008/layout/NameandTitleOrganizationalChart"/>
    <dgm:cxn modelId="{093402E6-81D3-4519-A973-E427BA91AE58}" type="presParOf" srcId="{C28EBAA3-B23E-4F66-A384-18F173437DBB}" destId="{CF799BF7-B4D5-461F-B3F0-00A26DDE0AC5}" srcOrd="2" destOrd="0" presId="urn:microsoft.com/office/officeart/2008/layout/NameandTitleOrganizationalChart"/>
    <dgm:cxn modelId="{0F1CA47C-1077-4BC3-8994-72F8F312CA8D}" type="presParOf" srcId="{E908C9C9-B21F-45C4-8DCC-A6713A266058}" destId="{330B08EC-A06A-4835-91C6-8065B260554A}" srcOrd="1" destOrd="0" presId="urn:microsoft.com/office/officeart/2008/layout/NameandTitleOrganizationalChart"/>
    <dgm:cxn modelId="{557ADF31-3743-4DE8-9BBB-71086A1B91B3}" type="presParOf" srcId="{E908C9C9-B21F-45C4-8DCC-A6713A266058}" destId="{2EF3BB88-91F8-4866-B46C-8CE1042202D8}" srcOrd="2" destOrd="0" presId="urn:microsoft.com/office/officeart/2008/layout/NameandTitleOrganizationalChart"/>
    <dgm:cxn modelId="{017DCADB-87D1-4F89-96A7-0FD2ACF92896}" type="presParOf" srcId="{872514BE-6CB0-443C-9CCC-51DA2F118442}" destId="{26920D20-E591-49D0-A8B0-206C7AB0C297}" srcOrd="2" destOrd="0" presId="urn:microsoft.com/office/officeart/2008/layout/NameandTitleOrganizationalChart"/>
    <dgm:cxn modelId="{20EFBA9B-1D0F-453A-AC84-65BEF398D31D}" type="presParOf" srcId="{9D5A22A3-E92B-4DC2-88F7-F8C9773B95F4}" destId="{92252781-17FF-4D01-94F8-5761F2A793DB}" srcOrd="2" destOrd="0" presId="urn:microsoft.com/office/officeart/2008/layout/NameandTitleOrganizationalChart"/>
    <dgm:cxn modelId="{04643B06-558B-43A6-A2CC-3DC083582E41}" type="presParOf" srcId="{4E26E63B-2042-4AE4-B9EC-FFB0E382BE58}" destId="{96A0C398-C0AE-4649-9611-6FFABC51B713}" srcOrd="2" destOrd="0" presId="urn:microsoft.com/office/officeart/2008/layout/NameandTitleOrganizationalChart"/>
    <dgm:cxn modelId="{BF3A3DF7-41D6-44E5-83C7-00DA47B5809D}" type="presParOf" srcId="{4E26E63B-2042-4AE4-B9EC-FFB0E382BE58}" destId="{C8447F47-80DE-4F3F-86AD-5876D978B2CA}" srcOrd="3" destOrd="0" presId="urn:microsoft.com/office/officeart/2008/layout/NameandTitleOrganizationalChart"/>
    <dgm:cxn modelId="{D89041F5-251B-4597-B6A7-B2F35E243ECE}" type="presParOf" srcId="{C8447F47-80DE-4F3F-86AD-5876D978B2CA}" destId="{09665902-A77C-46EF-8604-1E46A5E310B4}" srcOrd="0" destOrd="0" presId="urn:microsoft.com/office/officeart/2008/layout/NameandTitleOrganizationalChart"/>
    <dgm:cxn modelId="{1677F4AF-B7C8-4682-856E-6D3BB7BCDBCC}" type="presParOf" srcId="{09665902-A77C-46EF-8604-1E46A5E310B4}" destId="{3BB3506F-01DF-43B9-BEDD-7B0039F06E4E}" srcOrd="0" destOrd="0" presId="urn:microsoft.com/office/officeart/2008/layout/NameandTitleOrganizationalChart"/>
    <dgm:cxn modelId="{D331364D-C52A-4E87-8453-ED73705035F9}" type="presParOf" srcId="{09665902-A77C-46EF-8604-1E46A5E310B4}" destId="{87950F71-2FF2-4DB7-8E0A-CA5504F8B76E}" srcOrd="1" destOrd="0" presId="urn:microsoft.com/office/officeart/2008/layout/NameandTitleOrganizationalChart"/>
    <dgm:cxn modelId="{3E98CA1C-4AA0-473A-9F1B-3AAD6EEA0631}" type="presParOf" srcId="{09665902-A77C-46EF-8604-1E46A5E310B4}" destId="{11828661-E9F9-418B-BF32-98BF82A5D89C}" srcOrd="2" destOrd="0" presId="urn:microsoft.com/office/officeart/2008/layout/NameandTitleOrganizationalChart"/>
    <dgm:cxn modelId="{EC996F11-CB79-49E5-BEA0-967E29FB2BE8}" type="presParOf" srcId="{C8447F47-80DE-4F3F-86AD-5876D978B2CA}" destId="{3DD1FDBF-7E11-4B33-B32C-4567A67D587D}" srcOrd="1" destOrd="0" presId="urn:microsoft.com/office/officeart/2008/layout/NameandTitleOrganizationalChart"/>
    <dgm:cxn modelId="{9BBFFCBD-D6C7-46F5-9101-F1FC564A15B9}" type="presParOf" srcId="{C8447F47-80DE-4F3F-86AD-5876D978B2CA}" destId="{9BE09A55-4326-40D5-B725-40EABA068172}" srcOrd="2" destOrd="0" presId="urn:microsoft.com/office/officeart/2008/layout/NameandTitleOrganizationalChart"/>
    <dgm:cxn modelId="{0D4344BA-B3F7-468C-A18A-E872D451DB3E}" type="presParOf" srcId="{DA558D6F-E8E7-4260-9263-65EF53DC530B}" destId="{ED8F1FA5-C1D0-409F-8771-8A344E8DA36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40BB9-438C-48EF-96F3-10037C3E7A6F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Peak utils for getting the index of peak</a:t>
          </a:r>
          <a:endParaRPr lang="zh-CN" altLang="en-US" sz="2800" kern="1200" dirty="0"/>
        </a:p>
      </dsp:txBody>
      <dsp:txXfrm>
        <a:off x="144776" y="50451"/>
        <a:ext cx="2620721" cy="1534246"/>
      </dsp:txXfrm>
    </dsp:sp>
    <dsp:sp modelId="{E66FA5AF-BF4E-4296-A231-0C97E453E72D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3052255" y="615490"/>
        <a:ext cx="403082" cy="404168"/>
      </dsp:txXfrm>
    </dsp:sp>
    <dsp:sp modelId="{E79FDF2F-0399-4AD5-969C-B84A7203A511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Loop for low and high index bound</a:t>
          </a:r>
          <a:endParaRPr lang="zh-CN" altLang="en-US" sz="2800" kern="1200" dirty="0"/>
        </a:p>
      </dsp:txBody>
      <dsp:txXfrm>
        <a:off x="3947439" y="50451"/>
        <a:ext cx="2620721" cy="1534246"/>
      </dsp:txXfrm>
    </dsp:sp>
    <dsp:sp modelId="{71330D28-F91F-4058-93A7-E561596FF83F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6854918" y="615490"/>
        <a:ext cx="403082" cy="404168"/>
      </dsp:txXfrm>
    </dsp:sp>
    <dsp:sp modelId="{01258374-CBCB-472A-AE50-C86C9B9AFF0C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Judge index bound with </a:t>
          </a:r>
          <a:r>
            <a:rPr lang="en-US" altLang="zh-CN" sz="2800" kern="1200" dirty="0" err="1"/>
            <a:t>scan_window</a:t>
          </a:r>
          <a:endParaRPr lang="zh-CN" altLang="en-US" sz="2800" kern="1200" dirty="0"/>
        </a:p>
      </dsp:txBody>
      <dsp:txXfrm>
        <a:off x="7750101" y="50451"/>
        <a:ext cx="2620721" cy="1534246"/>
      </dsp:txXfrm>
    </dsp:sp>
    <dsp:sp modelId="{560BD4E9-BBFA-4B5A-984D-967E9D288788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 rot="-5400000">
        <a:off x="8858378" y="1871456"/>
        <a:ext cx="404168" cy="403082"/>
      </dsp:txXfrm>
    </dsp:sp>
    <dsp:sp modelId="{30DA36D8-D087-4DD1-820A-4D8859B2F396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Integration &amp; calculate peak statistics</a:t>
          </a:r>
          <a:endParaRPr lang="zh-CN" altLang="en-US" sz="2800" kern="1200" dirty="0"/>
        </a:p>
      </dsp:txBody>
      <dsp:txXfrm>
        <a:off x="7750101" y="2766639"/>
        <a:ext cx="2620721" cy="1534246"/>
      </dsp:txXfrm>
    </dsp:sp>
    <dsp:sp modelId="{0B4617BE-4C05-45DB-8C38-ABC5FE15765B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 rot="10800000">
        <a:off x="7060261" y="3331678"/>
        <a:ext cx="403082" cy="404168"/>
      </dsp:txXfrm>
    </dsp:sp>
    <dsp:sp modelId="{DA79AAAB-6E91-4774-9D48-C6CFDB27AB4C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Scoring</a:t>
          </a:r>
          <a:endParaRPr lang="zh-CN" altLang="en-US" sz="2800" kern="1200" dirty="0"/>
        </a:p>
      </dsp:txBody>
      <dsp:txXfrm>
        <a:off x="3947439" y="2766639"/>
        <a:ext cx="2620721" cy="1534246"/>
      </dsp:txXfrm>
    </dsp:sp>
    <dsp:sp modelId="{CE4DC413-0F07-47F9-AC24-A50867C45F3E}">
      <dsp:nvSpPr>
        <dsp:cNvPr id="0" name=""/>
        <dsp:cNvSpPr/>
      </dsp:nvSpPr>
      <dsp:spPr>
        <a:xfrm rot="10800000">
          <a:off x="3084849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 rot="10800000">
        <a:off x="3257598" y="3331678"/>
        <a:ext cx="403082" cy="404168"/>
      </dsp:txXfrm>
    </dsp:sp>
    <dsp:sp modelId="{B8FEAEDE-86EB-489B-879E-CE919AB06319}">
      <dsp:nvSpPr>
        <dsp:cNvPr id="0" name=""/>
        <dsp:cNvSpPr/>
      </dsp:nvSpPr>
      <dsp:spPr>
        <a:xfrm>
          <a:off x="97043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Save result</a:t>
          </a:r>
          <a:endParaRPr lang="zh-CN" altLang="en-US" sz="2800" kern="1200" dirty="0"/>
        </a:p>
      </dsp:txBody>
      <dsp:txXfrm>
        <a:off x="144776" y="2766639"/>
        <a:ext cx="2620721" cy="1534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EAD53-1BE1-4BB6-9B6D-6D2CA95161D4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Generate </a:t>
          </a:r>
          <a:r>
            <a:rPr lang="en-US" altLang="zh-CN" sz="2800" kern="1200" dirty="0" err="1"/>
            <a:t>mz</a:t>
          </a:r>
          <a:r>
            <a:rPr lang="en-US" altLang="zh-CN" sz="2800" kern="1200" dirty="0"/>
            <a:t> list **</a:t>
          </a:r>
          <a:endParaRPr lang="zh-CN" altLang="en-US" sz="2800" kern="1200" dirty="0"/>
        </a:p>
      </dsp:txBody>
      <dsp:txXfrm>
        <a:off x="144776" y="50451"/>
        <a:ext cx="2620721" cy="1534246"/>
      </dsp:txXfrm>
    </dsp:sp>
    <dsp:sp modelId="{72AFA88D-DA3E-409A-9AF8-AA7D50CBB0B7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3052255" y="615490"/>
        <a:ext cx="403082" cy="404168"/>
      </dsp:txXfrm>
    </dsp:sp>
    <dsp:sp modelId="{533D0302-C1E8-4FAC-B969-C9514D160B5C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Loop every </a:t>
          </a:r>
          <a:r>
            <a:rPr lang="en-US" altLang="zh-CN" sz="2800" kern="1200" dirty="0" err="1"/>
            <a:t>mz</a:t>
          </a:r>
          <a:r>
            <a:rPr lang="en-US" altLang="zh-CN" sz="2800" kern="1200" dirty="0"/>
            <a:t> in </a:t>
          </a:r>
          <a:r>
            <a:rPr lang="en-US" altLang="zh-CN" sz="2800" kern="1200" dirty="0" err="1"/>
            <a:t>peak_picking</a:t>
          </a:r>
          <a:endParaRPr lang="zh-CN" altLang="en-US" sz="2800" kern="1200" dirty="0"/>
        </a:p>
      </dsp:txBody>
      <dsp:txXfrm>
        <a:off x="3947439" y="50451"/>
        <a:ext cx="2620721" cy="1534246"/>
      </dsp:txXfrm>
    </dsp:sp>
    <dsp:sp modelId="{17527B66-031D-4A0F-9B10-BB1D75B62E0A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6854918" y="615490"/>
        <a:ext cx="403082" cy="404168"/>
      </dsp:txXfrm>
    </dsp:sp>
    <dsp:sp modelId="{376474FD-84D3-4FF6-BF02-DFB66AF600EE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Overlapping filter</a:t>
          </a:r>
          <a:endParaRPr lang="zh-CN" altLang="en-US" sz="2800" kern="1200" dirty="0"/>
        </a:p>
      </dsp:txBody>
      <dsp:txXfrm>
        <a:off x="7750101" y="50451"/>
        <a:ext cx="2620721" cy="1534246"/>
      </dsp:txXfrm>
    </dsp:sp>
    <dsp:sp modelId="{FF31DE07-F304-4BD2-98EB-AE66AAB5DEFE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 rot="-5400000">
        <a:off x="8858378" y="1871456"/>
        <a:ext cx="404168" cy="403082"/>
      </dsp:txXfrm>
    </dsp:sp>
    <dsp:sp modelId="{C07E6714-726A-4FEF-997D-9365F341E764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Save the results</a:t>
          </a:r>
          <a:endParaRPr lang="zh-CN" altLang="en-US" sz="2800" kern="1200" dirty="0"/>
        </a:p>
      </dsp:txBody>
      <dsp:txXfrm>
        <a:off x="7750101" y="2766639"/>
        <a:ext cx="2620721" cy="1534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C398-C0AE-4649-9611-6FFABC51B713}">
      <dsp:nvSpPr>
        <dsp:cNvPr id="0" name=""/>
        <dsp:cNvSpPr/>
      </dsp:nvSpPr>
      <dsp:spPr>
        <a:xfrm>
          <a:off x="5904181" y="1174987"/>
          <a:ext cx="1519242" cy="677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898"/>
              </a:lnTo>
              <a:lnTo>
                <a:pt x="1519242" y="403898"/>
              </a:lnTo>
              <a:lnTo>
                <a:pt x="1519242" y="677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76837-860A-479C-9D93-8CF079D0588F}">
      <dsp:nvSpPr>
        <dsp:cNvPr id="0" name=""/>
        <dsp:cNvSpPr/>
      </dsp:nvSpPr>
      <dsp:spPr>
        <a:xfrm>
          <a:off x="4384939" y="4875215"/>
          <a:ext cx="1519242" cy="677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898"/>
              </a:lnTo>
              <a:lnTo>
                <a:pt x="1519242" y="403898"/>
              </a:lnTo>
              <a:lnTo>
                <a:pt x="1519242" y="67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DBE7D9-A73B-42BC-B8C1-D4D14E0DF7B4}">
      <dsp:nvSpPr>
        <dsp:cNvPr id="0" name=""/>
        <dsp:cNvSpPr/>
      </dsp:nvSpPr>
      <dsp:spPr>
        <a:xfrm>
          <a:off x="2865696" y="4875215"/>
          <a:ext cx="1519242" cy="677506"/>
        </a:xfrm>
        <a:custGeom>
          <a:avLst/>
          <a:gdLst/>
          <a:ahLst/>
          <a:cxnLst/>
          <a:rect l="0" t="0" r="0" b="0"/>
          <a:pathLst>
            <a:path>
              <a:moveTo>
                <a:pt x="1519242" y="0"/>
              </a:moveTo>
              <a:lnTo>
                <a:pt x="1519242" y="403898"/>
              </a:lnTo>
              <a:lnTo>
                <a:pt x="0" y="403898"/>
              </a:lnTo>
              <a:lnTo>
                <a:pt x="0" y="67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B7720-6C20-49C9-9303-7A3599277A55}">
      <dsp:nvSpPr>
        <dsp:cNvPr id="0" name=""/>
        <dsp:cNvSpPr/>
      </dsp:nvSpPr>
      <dsp:spPr>
        <a:xfrm>
          <a:off x="4339219" y="3025101"/>
          <a:ext cx="91440" cy="6775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4B2BA2-CA77-4909-AB6F-E086D4FD0F3D}">
      <dsp:nvSpPr>
        <dsp:cNvPr id="0" name=""/>
        <dsp:cNvSpPr/>
      </dsp:nvSpPr>
      <dsp:spPr>
        <a:xfrm>
          <a:off x="4384939" y="1174987"/>
          <a:ext cx="1519242" cy="677506"/>
        </a:xfrm>
        <a:custGeom>
          <a:avLst/>
          <a:gdLst/>
          <a:ahLst/>
          <a:cxnLst/>
          <a:rect l="0" t="0" r="0" b="0"/>
          <a:pathLst>
            <a:path>
              <a:moveTo>
                <a:pt x="1519242" y="0"/>
              </a:moveTo>
              <a:lnTo>
                <a:pt x="1519242" y="403898"/>
              </a:lnTo>
              <a:lnTo>
                <a:pt x="0" y="403898"/>
              </a:lnTo>
              <a:lnTo>
                <a:pt x="0" y="677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FAD46-31E7-4B44-B742-13BA0266C647}">
      <dsp:nvSpPr>
        <dsp:cNvPr id="0" name=""/>
        <dsp:cNvSpPr/>
      </dsp:nvSpPr>
      <dsp:spPr>
        <a:xfrm>
          <a:off x="4771787" y="2380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Peak_list</a:t>
          </a:r>
          <a:endParaRPr lang="zh-CN" altLang="en-US" sz="1800" kern="1200" dirty="0"/>
        </a:p>
      </dsp:txBody>
      <dsp:txXfrm>
        <a:off x="4771787" y="2380"/>
        <a:ext cx="2264789" cy="1172607"/>
      </dsp:txXfrm>
    </dsp:sp>
    <dsp:sp modelId="{0A69EDD3-4191-426A-9EBF-4B8737F75D11}">
      <dsp:nvSpPr>
        <dsp:cNvPr id="0" name=""/>
        <dsp:cNvSpPr/>
      </dsp:nvSpPr>
      <dsp:spPr>
        <a:xfrm>
          <a:off x="5224745" y="914408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 dirty="0"/>
        </a:p>
      </dsp:txBody>
      <dsp:txXfrm>
        <a:off x="5224745" y="914408"/>
        <a:ext cx="2038310" cy="390869"/>
      </dsp:txXfrm>
    </dsp:sp>
    <dsp:sp modelId="{D7DD0747-A64A-4D2E-BC89-DFD875DA8238}">
      <dsp:nvSpPr>
        <dsp:cNvPr id="0" name=""/>
        <dsp:cNvSpPr/>
      </dsp:nvSpPr>
      <dsp:spPr>
        <a:xfrm>
          <a:off x="3252544" y="1852494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Peak_pick</a:t>
          </a:r>
          <a:endParaRPr lang="zh-CN" altLang="en-US" sz="1800" kern="1200" dirty="0"/>
        </a:p>
      </dsp:txBody>
      <dsp:txXfrm>
        <a:off x="3252544" y="1852494"/>
        <a:ext cx="2264789" cy="1172607"/>
      </dsp:txXfrm>
    </dsp:sp>
    <dsp:sp modelId="{76046E0B-2B47-423B-828D-587DA21F40F3}">
      <dsp:nvSpPr>
        <dsp:cNvPr id="0" name=""/>
        <dsp:cNvSpPr/>
      </dsp:nvSpPr>
      <dsp:spPr>
        <a:xfrm>
          <a:off x="3705502" y="2764522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64% time</a:t>
          </a:r>
        </a:p>
      </dsp:txBody>
      <dsp:txXfrm>
        <a:off x="3705502" y="2764522"/>
        <a:ext cx="2038310" cy="390869"/>
      </dsp:txXfrm>
    </dsp:sp>
    <dsp:sp modelId="{8D89ABA1-4CC0-4135-AD2E-EDB6AE12FE7D}">
      <dsp:nvSpPr>
        <dsp:cNvPr id="0" name=""/>
        <dsp:cNvSpPr/>
      </dsp:nvSpPr>
      <dsp:spPr>
        <a:xfrm>
          <a:off x="3252544" y="3702608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Ms_chromatogram_list</a:t>
          </a:r>
          <a:endParaRPr lang="zh-CN" altLang="en-US" sz="1800" kern="1200" dirty="0"/>
        </a:p>
      </dsp:txBody>
      <dsp:txXfrm>
        <a:off x="3252544" y="3702608"/>
        <a:ext cx="2264789" cy="1172607"/>
      </dsp:txXfrm>
    </dsp:sp>
    <dsp:sp modelId="{AE98993E-7E2D-4F62-9682-4F3828326461}">
      <dsp:nvSpPr>
        <dsp:cNvPr id="0" name=""/>
        <dsp:cNvSpPr/>
      </dsp:nvSpPr>
      <dsp:spPr>
        <a:xfrm>
          <a:off x="3705502" y="4614636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81.5% time</a:t>
          </a:r>
          <a:endParaRPr lang="zh-CN" altLang="en-US" sz="2200" kern="1200" dirty="0"/>
        </a:p>
      </dsp:txBody>
      <dsp:txXfrm>
        <a:off x="3705502" y="4614636"/>
        <a:ext cx="2038310" cy="390869"/>
      </dsp:txXfrm>
    </dsp:sp>
    <dsp:sp modelId="{77BABBD4-8A94-4B01-9FA0-5308CEC2041B}">
      <dsp:nvSpPr>
        <dsp:cNvPr id="0" name=""/>
        <dsp:cNvSpPr/>
      </dsp:nvSpPr>
      <dsp:spPr>
        <a:xfrm>
          <a:off x="1733302" y="5552722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List appending</a:t>
          </a:r>
          <a:endParaRPr lang="zh-CN" altLang="en-US" sz="1800" kern="1200" dirty="0"/>
        </a:p>
      </dsp:txBody>
      <dsp:txXfrm>
        <a:off x="1733302" y="5552722"/>
        <a:ext cx="2264789" cy="1172607"/>
      </dsp:txXfrm>
    </dsp:sp>
    <dsp:sp modelId="{AF040155-5CE2-45C0-B5FD-B406DAF4F1B1}">
      <dsp:nvSpPr>
        <dsp:cNvPr id="0" name=""/>
        <dsp:cNvSpPr/>
      </dsp:nvSpPr>
      <dsp:spPr>
        <a:xfrm>
          <a:off x="2186260" y="6464750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26% time</a:t>
          </a:r>
          <a:endParaRPr lang="zh-CN" altLang="en-US" sz="2200" kern="1200" dirty="0"/>
        </a:p>
      </dsp:txBody>
      <dsp:txXfrm>
        <a:off x="2186260" y="6464750"/>
        <a:ext cx="2038310" cy="390869"/>
      </dsp:txXfrm>
    </dsp:sp>
    <dsp:sp modelId="{D9CACA32-B712-48C3-971A-0871CEF2A981}">
      <dsp:nvSpPr>
        <dsp:cNvPr id="0" name=""/>
        <dsp:cNvSpPr/>
      </dsp:nvSpPr>
      <dsp:spPr>
        <a:xfrm>
          <a:off x="4771787" y="5552722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Mz_locator</a:t>
          </a:r>
          <a:endParaRPr lang="zh-CN" altLang="en-US" sz="1800" kern="1200" dirty="0"/>
        </a:p>
      </dsp:txBody>
      <dsp:txXfrm>
        <a:off x="4771787" y="5552722"/>
        <a:ext cx="2264789" cy="1172607"/>
      </dsp:txXfrm>
    </dsp:sp>
    <dsp:sp modelId="{0E69FCBC-9632-460E-BA51-BA15C72AD96D}">
      <dsp:nvSpPr>
        <dsp:cNvPr id="0" name=""/>
        <dsp:cNvSpPr/>
      </dsp:nvSpPr>
      <dsp:spPr>
        <a:xfrm>
          <a:off x="5224745" y="6464750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71% time</a:t>
          </a:r>
        </a:p>
      </dsp:txBody>
      <dsp:txXfrm>
        <a:off x="5224745" y="6464750"/>
        <a:ext cx="2038310" cy="390869"/>
      </dsp:txXfrm>
    </dsp:sp>
    <dsp:sp modelId="{3BB3506F-01DF-43B9-BEDD-7B0039F06E4E}">
      <dsp:nvSpPr>
        <dsp:cNvPr id="0" name=""/>
        <dsp:cNvSpPr/>
      </dsp:nvSpPr>
      <dsp:spPr>
        <a:xfrm>
          <a:off x="6291029" y="1852494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mzgen</a:t>
          </a:r>
          <a:endParaRPr lang="zh-CN" altLang="en-US" sz="1800" kern="1200" dirty="0"/>
        </a:p>
      </dsp:txBody>
      <dsp:txXfrm>
        <a:off x="6291029" y="1852494"/>
        <a:ext cx="2264789" cy="1172607"/>
      </dsp:txXfrm>
    </dsp:sp>
    <dsp:sp modelId="{87950F71-2FF2-4DB7-8E0A-CA5504F8B76E}">
      <dsp:nvSpPr>
        <dsp:cNvPr id="0" name=""/>
        <dsp:cNvSpPr/>
      </dsp:nvSpPr>
      <dsp:spPr>
        <a:xfrm>
          <a:off x="6743987" y="2764522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36% time</a:t>
          </a:r>
          <a:endParaRPr lang="zh-CN" altLang="en-US" sz="2200" kern="1200" dirty="0"/>
        </a:p>
      </dsp:txBody>
      <dsp:txXfrm>
        <a:off x="6743987" y="2764522"/>
        <a:ext cx="2038310" cy="390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8ABD-5C85-4DDA-86F2-0BFDB5446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CA624-695D-4A94-B84C-0796271F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53BBB-4FF7-4D90-B68A-A3A13100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CAB6F-5435-49A3-AEA8-CF2CA10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0D6B0-8A3B-4D97-853E-27D803D2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58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942B-21A5-4C86-B98F-57EA6342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BF655-A302-46D0-B8CD-B21BD0A22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7B28C-14BC-43A6-8421-3501F7F8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776FA-A2EB-4BC9-BFF2-931B8473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89D76-5396-4B67-9B6A-4616614F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4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22078-30E8-4C2C-ADAF-D508C8BCA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C0FA0-E330-4C3E-A516-45024FF30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1AAEA-2E53-45DB-BC73-D9153162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B4CC2-417B-4E91-8DF5-5DD5EF01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D8CB0-BB65-490E-825D-0AC7C1E7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29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7187-6DD6-4F36-8740-2C0DD89B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1FCD-3BFD-4325-AE5A-414D1D224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48CCD-4653-4513-9C2D-29644776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52705-F82A-4014-A087-E9657FDC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E528D-01EF-4D78-88D9-68D65FB2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4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85D2-0BB7-4E1D-9E96-DA54D297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037EB-B573-4480-B202-7873FB54F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7F123-18FA-46DC-9F2B-D6108B50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90EF1-9677-4998-B3FC-639E5157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0E636-3732-42C4-B3BE-90CEDEAA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0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37C8-24DF-4FDA-BBF5-41A6DAC5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CCEF-6FAF-4C5E-ADFC-6C01B4150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7FD43-22CE-4D58-A16D-FA511A9A3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3200C-304E-4DA2-B95E-94C3B2E7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60BAF-2BA6-4C57-AF48-BC1FC2E2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11DB2-4645-425A-A6D3-E7968502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44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94BE-E643-4B10-A15B-E73912A4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6E0DA-FD92-46EA-A137-CE2B68140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ACF6B-9FD2-4F34-BB79-936D3F103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834B3-9F69-414C-910F-A5FCB34AD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2EB04-0747-4B04-ACB5-C360DC709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1C714-509C-4932-B7D0-F8A0C53C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1FDC6-58FC-4E53-AFC5-5B484958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FBB25-445B-467D-A38D-87A7B9BF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82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31BD-215E-48AE-AEA3-95C239BA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A6AA1-2409-4C44-9A07-5ABC1C4B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B0919-3CD4-48C6-87DF-1F0695743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D0CC3-4F89-4DD5-84A3-36F2B763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7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3BFB4-BBD5-4149-99F0-4123B587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8BA25E-9135-4A81-9DC3-CDAEB4E2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B94D6-5D87-4EAC-A513-D73D3C1C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1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99BF-CCB7-4D6D-84B0-44DBD554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D9336-B910-463C-BCA4-F78EEB7CC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5123C-B02C-466A-BD51-300BBF8F3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5F9FC-2ACC-4817-B2C6-253B95C2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DA02A-F203-4058-9B59-DA661FEFA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BFF5E-9AEC-4FDB-8DDD-1F97D1B5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43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3E97-3FC2-45E5-96C6-1D849971A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54979-52F3-4F3B-AE45-2775C1748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7AC1E-007F-4135-B61D-75C8CF3DB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74429-08C4-403F-AD33-CE46EC62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30702-3209-48A7-997A-3AC64C6D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ECFA6-962C-426A-AC35-B45DEAD7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97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0C555-E80D-48BF-BD53-89CEA36A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8AF25-56BF-4FE0-83EB-AC16AF751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55FFA-DBA4-4D8D-8241-E37A0DEA3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374F6-491B-4410-BF99-DF51E2A038AC}" type="datetimeFigureOut">
              <a:rPr lang="zh-CN" altLang="en-US" smtClean="0"/>
              <a:t>2021/2/10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3453A-4ECE-4EFB-8DEB-28E665268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1939F-9C08-4AF1-9D27-9854118C2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15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4C5A-58AC-4E83-9B32-BCD7C7B1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 points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89B48-8ACD-4241-BEF2-8E5695823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Major</a:t>
            </a:r>
          </a:p>
          <a:p>
            <a:pPr lvl="1"/>
            <a:r>
              <a:rPr lang="en-US" altLang="zh-CN" dirty="0"/>
              <a:t>Mass list generation</a:t>
            </a:r>
          </a:p>
          <a:p>
            <a:pPr lvl="2"/>
            <a:r>
              <a:rPr lang="en-US" altLang="zh-CN" dirty="0"/>
              <a:t>Logic</a:t>
            </a:r>
          </a:p>
          <a:p>
            <a:pPr lvl="2"/>
            <a:r>
              <a:rPr lang="en-US" altLang="zh-CN" dirty="0"/>
              <a:t>Efficiency</a:t>
            </a:r>
          </a:p>
          <a:p>
            <a:pPr lvl="1"/>
            <a:r>
              <a:rPr lang="en-US" altLang="zh-CN" dirty="0"/>
              <a:t>Peak detection</a:t>
            </a:r>
          </a:p>
          <a:p>
            <a:pPr lvl="2"/>
            <a:r>
              <a:rPr lang="en-US" altLang="zh-CN" dirty="0"/>
              <a:t>Efficiency</a:t>
            </a:r>
          </a:p>
          <a:p>
            <a:pPr lvl="2"/>
            <a:r>
              <a:rPr lang="en-US" altLang="zh-CN" dirty="0"/>
              <a:t>Logic</a:t>
            </a:r>
          </a:p>
          <a:p>
            <a:pPr lvl="2"/>
            <a:r>
              <a:rPr lang="en-US" altLang="zh-CN" dirty="0"/>
              <a:t>Anything else?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57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557E-96A9-4C77-A7A4-32ABB6C0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 flow</a:t>
            </a:r>
            <a:endParaRPr lang="zh-CN" alt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6730BDC-E799-4466-A55E-203EB96C61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802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79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0119-740B-466C-87BB-DE0DD28E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 flow</a:t>
            </a:r>
            <a:endParaRPr lang="zh-CN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639978-6125-4D58-A475-1020CDCCBE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1212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564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50DC-335F-48D1-BF6C-B135774D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 points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59241-0E17-4CD0-9FB3-69C03EFB8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Minor</a:t>
            </a:r>
          </a:p>
          <a:p>
            <a:r>
              <a:rPr lang="en-US" altLang="zh-CN" dirty="0" err="1"/>
              <a:t>Mz</a:t>
            </a:r>
            <a:r>
              <a:rPr lang="en-US" altLang="zh-CN" dirty="0"/>
              <a:t> locator</a:t>
            </a:r>
          </a:p>
          <a:p>
            <a:pPr lvl="1"/>
            <a:r>
              <a:rPr lang="en-US" altLang="zh-CN" dirty="0"/>
              <a:t>Logic</a:t>
            </a:r>
          </a:p>
          <a:p>
            <a:r>
              <a:rPr lang="en-US" altLang="zh-CN" dirty="0"/>
              <a:t>Reading external data</a:t>
            </a:r>
          </a:p>
          <a:p>
            <a:r>
              <a:rPr lang="en-US" altLang="zh-CN" dirty="0"/>
              <a:t>Build class?—private variables/</a:t>
            </a:r>
            <a:r>
              <a:rPr lang="en-US" altLang="zh-CN" dirty="0" err="1"/>
              <a:t>funcs</a:t>
            </a:r>
            <a:endParaRPr lang="en-US" altLang="zh-CN" dirty="0"/>
          </a:p>
          <a:p>
            <a:r>
              <a:rPr lang="en-US" altLang="zh-CN" dirty="0"/>
              <a:t>Efficiency of </a:t>
            </a:r>
            <a:r>
              <a:rPr lang="en-US" altLang="zh-CN" dirty="0" err="1"/>
              <a:t>ms_chromatogram_list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25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D99A-25D2-4DA0-B0A6-00E81C17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F21A8-308A-473E-A136-C8FF2BBC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Dummy data</a:t>
            </a:r>
          </a:p>
          <a:p>
            <a:pPr lvl="1"/>
            <a:r>
              <a:rPr lang="en-US" altLang="zh-CN" dirty="0"/>
              <a:t>Pattern storage</a:t>
            </a:r>
          </a:p>
          <a:p>
            <a:pPr lvl="1"/>
            <a:r>
              <a:rPr lang="en-US" altLang="zh-CN" dirty="0"/>
              <a:t>Recognition</a:t>
            </a:r>
          </a:p>
          <a:p>
            <a:pPr lvl="1"/>
            <a:r>
              <a:rPr lang="en-US" altLang="zh-CN" dirty="0"/>
              <a:t>Quantification </a:t>
            </a:r>
            <a:r>
              <a:rPr lang="en-US" altLang="zh-CN" dirty="0">
                <a:sym typeface="Wingdings" panose="05000000000000000000" pitchFamily="2" charset="2"/>
              </a:rPr>
              <a:t> any dummy data/existing data possible?</a:t>
            </a:r>
            <a:endParaRPr lang="en-US" altLang="zh-CN" dirty="0"/>
          </a:p>
          <a:p>
            <a:r>
              <a:rPr lang="en-US" altLang="zh-CN" dirty="0"/>
              <a:t>Data collection</a:t>
            </a:r>
          </a:p>
          <a:p>
            <a:pPr lvl="1"/>
            <a:r>
              <a:rPr lang="en-US" altLang="zh-CN" dirty="0"/>
              <a:t>Same tire cluster in different matrix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03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5E5D1-0862-4744-813E-009C248A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57F66-461D-422C-87F7-23C1FA252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Current contents</a:t>
            </a:r>
          </a:p>
          <a:p>
            <a:r>
              <a:rPr lang="en-US" altLang="zh-CN" dirty="0"/>
              <a:t>Anything else needed for manuscript? Data/functions/</a:t>
            </a:r>
            <a:r>
              <a:rPr lang="en-US" altLang="zh-CN" dirty="0" err="1"/>
              <a:t>etc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67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50ED-FADA-400A-8C37-0FF94CD4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Peak pick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D5356-E4EE-4CBE-BB4B-00E939CFD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84702097-5AC6-481E-AF8D-C4DB6A25F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219" y="2085846"/>
            <a:ext cx="6555781" cy="4175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A941A4-20AF-457F-91B6-0873840B0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237" y="425495"/>
            <a:ext cx="2228571" cy="780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CF4B3C-024F-4C0E-A5C5-1915DF035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19265"/>
            <a:ext cx="5724145" cy="330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4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327B-23B4-4B4D-9509-085FA32EE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Peak list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31413-F69F-4048-85E1-23F842A11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4CE70-E61F-4E87-B1AD-539033250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355" y="0"/>
            <a:ext cx="6679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71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768D06-010D-465E-AFA2-D873E277C6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742354"/>
              </p:ext>
            </p:extLst>
          </p:nvPr>
        </p:nvGraphicFramePr>
        <p:xfrm>
          <a:off x="-1447800" y="-74645"/>
          <a:ext cx="105156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043498E-CC8A-4F90-BAC0-250BD6B5F25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770"/>
          <a:stretch/>
        </p:blipFill>
        <p:spPr>
          <a:xfrm>
            <a:off x="5772539" y="5469305"/>
            <a:ext cx="5004318" cy="1180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DCC6EF-3E57-4970-B14E-DAF66B10520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447"/>
          <a:stretch/>
        </p:blipFill>
        <p:spPr>
          <a:xfrm>
            <a:off x="4851919" y="3603103"/>
            <a:ext cx="6396734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63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163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Theme</vt:lpstr>
      <vt:lpstr>CR points</vt:lpstr>
      <vt:lpstr>Logic flow</vt:lpstr>
      <vt:lpstr>Logic flow</vt:lpstr>
      <vt:lpstr>CR points</vt:lpstr>
      <vt:lpstr>Algorithms</vt:lpstr>
      <vt:lpstr>Contents</vt:lpstr>
      <vt:lpstr>Peak pick</vt:lpstr>
      <vt:lpstr>Peak 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 points</dc:title>
  <dc:creator>xhu66</dc:creator>
  <cp:lastModifiedBy>xhu66</cp:lastModifiedBy>
  <cp:revision>12</cp:revision>
  <dcterms:created xsi:type="dcterms:W3CDTF">2021-02-01T19:26:56Z</dcterms:created>
  <dcterms:modified xsi:type="dcterms:W3CDTF">2021-02-10T19:26:01Z</dcterms:modified>
</cp:coreProperties>
</file>