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D4115-1CBF-4A4D-B035-2F79BEDF6F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34BE3BB-A63F-461C-93A4-C18CAD99FF4C}">
      <dgm:prSet phldrT="[Text]"/>
      <dgm:spPr/>
      <dgm:t>
        <a:bodyPr/>
        <a:lstStyle/>
        <a:p>
          <a:r>
            <a:rPr lang="en-US" altLang="zh-CN" dirty="0"/>
            <a:t>Peak picking &amp; alignment</a:t>
          </a:r>
          <a:endParaRPr lang="zh-CN" altLang="en-US" dirty="0"/>
        </a:p>
      </dgm:t>
    </dgm:pt>
    <dgm:pt modelId="{327300BB-0068-4708-9281-6560021C40A2}" type="parTrans" cxnId="{2A149372-2F8B-4F8B-B404-2B1E6D514EF2}">
      <dgm:prSet/>
      <dgm:spPr/>
      <dgm:t>
        <a:bodyPr/>
        <a:lstStyle/>
        <a:p>
          <a:endParaRPr lang="zh-CN" altLang="en-US"/>
        </a:p>
      </dgm:t>
    </dgm:pt>
    <dgm:pt modelId="{C84A697E-0350-4BC4-97D0-51E3C54EBD8A}" type="sibTrans" cxnId="{2A149372-2F8B-4F8B-B404-2B1E6D514EF2}">
      <dgm:prSet/>
      <dgm:spPr/>
      <dgm:t>
        <a:bodyPr/>
        <a:lstStyle/>
        <a:p>
          <a:endParaRPr lang="zh-CN" altLang="en-US"/>
        </a:p>
      </dgm:t>
    </dgm:pt>
    <dgm:pt modelId="{9E1F2767-234E-4A9B-9923-0B54F8CA5B80}">
      <dgm:prSet phldrT="[Text]"/>
      <dgm:spPr/>
      <dgm:t>
        <a:bodyPr/>
        <a:lstStyle/>
        <a:p>
          <a:r>
            <a:rPr lang="en-US" altLang="zh-CN" dirty="0"/>
            <a:t>Import data from .</a:t>
          </a:r>
          <a:r>
            <a:rPr lang="en-US" altLang="zh-CN" dirty="0" err="1"/>
            <a:t>mzml</a:t>
          </a:r>
          <a:r>
            <a:rPr lang="en-US" altLang="zh-CN" dirty="0"/>
            <a:t> file</a:t>
          </a:r>
          <a:endParaRPr lang="zh-CN" altLang="en-US" dirty="0"/>
        </a:p>
      </dgm:t>
    </dgm:pt>
    <dgm:pt modelId="{EA80DE3B-BFCD-4C61-B2E2-FC17CF6DB57B}" type="parTrans" cxnId="{344B1384-2FD4-4509-9924-898BAE4E4964}">
      <dgm:prSet/>
      <dgm:spPr/>
      <dgm:t>
        <a:bodyPr/>
        <a:lstStyle/>
        <a:p>
          <a:endParaRPr lang="zh-CN" altLang="en-US"/>
        </a:p>
      </dgm:t>
    </dgm:pt>
    <dgm:pt modelId="{B6AB27E0-4064-43EA-8176-27124B20250E}" type="sibTrans" cxnId="{344B1384-2FD4-4509-9924-898BAE4E4964}">
      <dgm:prSet/>
      <dgm:spPr/>
      <dgm:t>
        <a:bodyPr/>
        <a:lstStyle/>
        <a:p>
          <a:endParaRPr lang="zh-CN" altLang="en-US"/>
        </a:p>
      </dgm:t>
    </dgm:pt>
    <dgm:pt modelId="{C874BA1E-EAD2-4EAF-95CB-D4FD43256171}">
      <dgm:prSet phldrT="[Text]"/>
      <dgm:spPr/>
      <dgm:t>
        <a:bodyPr/>
        <a:lstStyle/>
        <a:p>
          <a:r>
            <a:rPr lang="en-US" altLang="zh-CN" dirty="0"/>
            <a:t>HRMS data analysis – clustering &amp;modeling</a:t>
          </a:r>
          <a:endParaRPr lang="zh-CN" altLang="en-US" dirty="0"/>
        </a:p>
      </dgm:t>
    </dgm:pt>
    <dgm:pt modelId="{EAE9392E-5A67-4D62-9360-AA502207D1F3}" type="parTrans" cxnId="{3BC62E53-83A0-4A39-A37E-BE76E1FBDEB1}">
      <dgm:prSet/>
      <dgm:spPr/>
      <dgm:t>
        <a:bodyPr/>
        <a:lstStyle/>
        <a:p>
          <a:endParaRPr lang="zh-CN" altLang="en-US"/>
        </a:p>
      </dgm:t>
    </dgm:pt>
    <dgm:pt modelId="{704233AB-5BC9-4441-B058-DA925EBD5A30}" type="sibTrans" cxnId="{3BC62E53-83A0-4A39-A37E-BE76E1FBDEB1}">
      <dgm:prSet/>
      <dgm:spPr/>
      <dgm:t>
        <a:bodyPr/>
        <a:lstStyle/>
        <a:p>
          <a:endParaRPr lang="zh-CN" altLang="en-US"/>
        </a:p>
      </dgm:t>
    </dgm:pt>
    <dgm:pt modelId="{464FACF1-DEB2-463D-BFEE-382A56450EDB}">
      <dgm:prSet phldrT="[Text]"/>
      <dgm:spPr/>
      <dgm:t>
        <a:bodyPr/>
        <a:lstStyle/>
        <a:p>
          <a:r>
            <a:rPr lang="en-US" altLang="zh-CN" dirty="0"/>
            <a:t>Clustering of different chemical features based on machine learning algorithms</a:t>
          </a:r>
          <a:endParaRPr lang="zh-CN" altLang="en-US" dirty="0"/>
        </a:p>
      </dgm:t>
    </dgm:pt>
    <dgm:pt modelId="{9A22D341-54EF-4D3B-97DC-046D92C4ABD7}" type="parTrans" cxnId="{FFE24B62-FADB-4027-B824-8D3E53FDB76D}">
      <dgm:prSet/>
      <dgm:spPr/>
      <dgm:t>
        <a:bodyPr/>
        <a:lstStyle/>
        <a:p>
          <a:endParaRPr lang="zh-CN" altLang="en-US"/>
        </a:p>
      </dgm:t>
    </dgm:pt>
    <dgm:pt modelId="{2D443DBA-5052-44E7-BA57-0A420CAC9F43}" type="sibTrans" cxnId="{FFE24B62-FADB-4027-B824-8D3E53FDB76D}">
      <dgm:prSet/>
      <dgm:spPr/>
      <dgm:t>
        <a:bodyPr/>
        <a:lstStyle/>
        <a:p>
          <a:endParaRPr lang="zh-CN" altLang="en-US"/>
        </a:p>
      </dgm:t>
    </dgm:pt>
    <dgm:pt modelId="{0B6DDC59-ABD6-432C-9F9A-ED5DD613A998}">
      <dgm:prSet phldrT="[Text]"/>
      <dgm:spPr/>
      <dgm:t>
        <a:bodyPr/>
        <a:lstStyle/>
        <a:p>
          <a:r>
            <a:rPr lang="en-US" altLang="zh-CN" dirty="0"/>
            <a:t>Visualization &amp; database searching</a:t>
          </a:r>
          <a:endParaRPr lang="zh-CN" altLang="en-US" dirty="0"/>
        </a:p>
      </dgm:t>
    </dgm:pt>
    <dgm:pt modelId="{638BA488-7857-4464-A5C0-53F2044169AF}" type="parTrans" cxnId="{8348A601-4C3C-463F-99B5-0EA0C8528B56}">
      <dgm:prSet/>
      <dgm:spPr/>
      <dgm:t>
        <a:bodyPr/>
        <a:lstStyle/>
        <a:p>
          <a:endParaRPr lang="zh-CN" altLang="en-US"/>
        </a:p>
      </dgm:t>
    </dgm:pt>
    <dgm:pt modelId="{43EAE7F2-A9F5-4E1A-B407-EB7B3031580B}" type="sibTrans" cxnId="{8348A601-4C3C-463F-99B5-0EA0C8528B56}">
      <dgm:prSet/>
      <dgm:spPr/>
      <dgm:t>
        <a:bodyPr/>
        <a:lstStyle/>
        <a:p>
          <a:endParaRPr lang="zh-CN" altLang="en-US"/>
        </a:p>
      </dgm:t>
    </dgm:pt>
    <dgm:pt modelId="{56FDE740-39C8-4E4C-9CC8-9219B9C173A5}">
      <dgm:prSet phldrT="[Text]"/>
      <dgm:spPr/>
      <dgm:t>
        <a:bodyPr/>
        <a:lstStyle/>
        <a:p>
          <a:r>
            <a:rPr lang="en-US" altLang="zh-CN" dirty="0"/>
            <a:t>Detect and integrate peaks, assessing by trained model</a:t>
          </a:r>
          <a:endParaRPr lang="zh-CN" altLang="en-US" dirty="0"/>
        </a:p>
      </dgm:t>
    </dgm:pt>
    <dgm:pt modelId="{CB739B32-84AE-47F3-A3BE-484182EDFC5C}" type="parTrans" cxnId="{27666E98-CD91-4B41-8657-12A20CE00FC6}">
      <dgm:prSet/>
      <dgm:spPr/>
      <dgm:t>
        <a:bodyPr/>
        <a:lstStyle/>
        <a:p>
          <a:endParaRPr lang="zh-CN" altLang="en-US"/>
        </a:p>
      </dgm:t>
    </dgm:pt>
    <dgm:pt modelId="{760A9D42-4FD9-4A24-80AC-364B96B08EB2}" type="sibTrans" cxnId="{27666E98-CD91-4B41-8657-12A20CE00FC6}">
      <dgm:prSet/>
      <dgm:spPr/>
      <dgm:t>
        <a:bodyPr/>
        <a:lstStyle/>
        <a:p>
          <a:endParaRPr lang="zh-CN" altLang="en-US"/>
        </a:p>
      </dgm:t>
    </dgm:pt>
    <dgm:pt modelId="{27643B6E-19B5-4D9D-BC54-B883374048F6}">
      <dgm:prSet phldrT="[Text]"/>
      <dgm:spPr/>
      <dgm:t>
        <a:bodyPr/>
        <a:lstStyle/>
        <a:p>
          <a:r>
            <a:rPr lang="en-US" altLang="zh-CN" dirty="0"/>
            <a:t>Alignment across different samples</a:t>
          </a:r>
          <a:endParaRPr lang="zh-CN" altLang="en-US" dirty="0"/>
        </a:p>
      </dgm:t>
    </dgm:pt>
    <dgm:pt modelId="{65E86393-507D-4BE2-913A-5B4D24DCED74}" type="parTrans" cxnId="{AE44998A-1B06-43BE-BA68-907289A2EAA5}">
      <dgm:prSet/>
      <dgm:spPr/>
      <dgm:t>
        <a:bodyPr/>
        <a:lstStyle/>
        <a:p>
          <a:endParaRPr lang="zh-CN" altLang="en-US"/>
        </a:p>
      </dgm:t>
    </dgm:pt>
    <dgm:pt modelId="{39A7B624-3B22-42BB-8D9C-A190669E5325}" type="sibTrans" cxnId="{AE44998A-1B06-43BE-BA68-907289A2EAA5}">
      <dgm:prSet/>
      <dgm:spPr/>
      <dgm:t>
        <a:bodyPr/>
        <a:lstStyle/>
        <a:p>
          <a:endParaRPr lang="zh-CN" altLang="en-US"/>
        </a:p>
      </dgm:t>
    </dgm:pt>
    <dgm:pt modelId="{7A3E2BCC-7F48-48BD-BEA2-EABADCDA75AD}">
      <dgm:prSet phldrT="[Text]"/>
      <dgm:spPr/>
      <dgm:t>
        <a:bodyPr/>
        <a:lstStyle/>
        <a:p>
          <a:r>
            <a:rPr lang="en-US" altLang="zh-CN" dirty="0"/>
            <a:t>Noise removal, cluster labeling</a:t>
          </a:r>
          <a:endParaRPr lang="zh-CN" altLang="en-US" dirty="0"/>
        </a:p>
      </dgm:t>
    </dgm:pt>
    <dgm:pt modelId="{23689304-B168-423F-8BE9-EAB9548E3717}" type="parTrans" cxnId="{EF1C913C-528D-449E-9629-F90BDE5E04FE}">
      <dgm:prSet/>
      <dgm:spPr/>
      <dgm:t>
        <a:bodyPr/>
        <a:lstStyle/>
        <a:p>
          <a:endParaRPr lang="zh-CN" altLang="en-US"/>
        </a:p>
      </dgm:t>
    </dgm:pt>
    <dgm:pt modelId="{49342182-6AB4-4552-BCFC-E679C30E806A}" type="sibTrans" cxnId="{EF1C913C-528D-449E-9629-F90BDE5E04FE}">
      <dgm:prSet/>
      <dgm:spPr/>
      <dgm:t>
        <a:bodyPr/>
        <a:lstStyle/>
        <a:p>
          <a:endParaRPr lang="zh-CN" altLang="en-US"/>
        </a:p>
      </dgm:t>
    </dgm:pt>
    <dgm:pt modelId="{5E60006A-18B4-4329-B378-4C36C13BB07B}">
      <dgm:prSet phldrT="[Text]"/>
      <dgm:spPr/>
      <dgm:t>
        <a:bodyPr/>
        <a:lstStyle/>
        <a:p>
          <a:r>
            <a:rPr lang="en-US" altLang="zh-CN" dirty="0"/>
            <a:t>Modeling &amp; prediction based on dilution series samples</a:t>
          </a:r>
          <a:endParaRPr lang="zh-CN" altLang="en-US" dirty="0"/>
        </a:p>
      </dgm:t>
    </dgm:pt>
    <dgm:pt modelId="{C7B154C3-EE23-4F30-A513-A02AF3A53693}" type="parTrans" cxnId="{9B5A2856-E9DF-4B0D-B7D6-316C31DA5A1E}">
      <dgm:prSet/>
      <dgm:spPr/>
      <dgm:t>
        <a:bodyPr/>
        <a:lstStyle/>
        <a:p>
          <a:endParaRPr lang="zh-CN" altLang="en-US"/>
        </a:p>
      </dgm:t>
    </dgm:pt>
    <dgm:pt modelId="{FF54D2AC-7E6E-4BA6-BE09-22FC36F46DD2}" type="sibTrans" cxnId="{9B5A2856-E9DF-4B0D-B7D6-316C31DA5A1E}">
      <dgm:prSet/>
      <dgm:spPr/>
      <dgm:t>
        <a:bodyPr/>
        <a:lstStyle/>
        <a:p>
          <a:endParaRPr lang="zh-CN" altLang="en-US"/>
        </a:p>
      </dgm:t>
    </dgm:pt>
    <dgm:pt modelId="{2480B818-4240-49DA-B15A-87B16C294497}">
      <dgm:prSet phldrT="[Text]"/>
      <dgm:spPr/>
      <dgm:t>
        <a:bodyPr/>
        <a:lstStyle/>
        <a:p>
          <a:r>
            <a:rPr lang="en-US" altLang="zh-CN" dirty="0"/>
            <a:t>Quick source tracking tool</a:t>
          </a:r>
          <a:endParaRPr lang="zh-CN" altLang="en-US" dirty="0"/>
        </a:p>
      </dgm:t>
    </dgm:pt>
    <dgm:pt modelId="{5446C783-DA8D-48AE-A106-B68592630D0B}" type="parTrans" cxnId="{9CA6AFD9-E8C2-463D-8B91-3B4E7CE9EB8C}">
      <dgm:prSet/>
      <dgm:spPr/>
      <dgm:t>
        <a:bodyPr/>
        <a:lstStyle/>
        <a:p>
          <a:endParaRPr lang="zh-CN" altLang="en-US"/>
        </a:p>
      </dgm:t>
    </dgm:pt>
    <dgm:pt modelId="{66045D6A-B113-4A80-B251-49994C6013B5}" type="sibTrans" cxnId="{9CA6AFD9-E8C2-463D-8B91-3B4E7CE9EB8C}">
      <dgm:prSet/>
      <dgm:spPr/>
      <dgm:t>
        <a:bodyPr/>
        <a:lstStyle/>
        <a:p>
          <a:endParaRPr lang="zh-CN" altLang="en-US"/>
        </a:p>
      </dgm:t>
    </dgm:pt>
    <dgm:pt modelId="{B49D7AC0-0A55-4E40-980D-2A2FCEE7B7EA}">
      <dgm:prSet phldrT="[Text]"/>
      <dgm:spPr/>
      <dgm:t>
        <a:bodyPr/>
        <a:lstStyle/>
        <a:p>
          <a:r>
            <a:rPr lang="en-US" altLang="zh-CN" dirty="0"/>
            <a:t>Basic plots for HRMS data</a:t>
          </a:r>
          <a:endParaRPr lang="zh-CN" altLang="en-US" dirty="0"/>
        </a:p>
      </dgm:t>
    </dgm:pt>
    <dgm:pt modelId="{53DD319E-F845-4C4C-A4C3-D637B11272EE}" type="parTrans" cxnId="{FAC8A2AC-5471-4337-948B-57F0067E004E}">
      <dgm:prSet/>
      <dgm:spPr/>
      <dgm:t>
        <a:bodyPr/>
        <a:lstStyle/>
        <a:p>
          <a:endParaRPr lang="zh-CN" altLang="en-US"/>
        </a:p>
      </dgm:t>
    </dgm:pt>
    <dgm:pt modelId="{A34AB19F-1E2A-4B60-AFFB-1C3A3C7F448F}" type="sibTrans" cxnId="{FAC8A2AC-5471-4337-948B-57F0067E004E}">
      <dgm:prSet/>
      <dgm:spPr/>
      <dgm:t>
        <a:bodyPr/>
        <a:lstStyle/>
        <a:p>
          <a:endParaRPr lang="zh-CN" altLang="en-US"/>
        </a:p>
      </dgm:t>
    </dgm:pt>
    <dgm:pt modelId="{8E56C901-D70A-4D7E-BE66-15C4A505FF0E}">
      <dgm:prSet phldrT="[Text]"/>
      <dgm:spPr/>
      <dgm:t>
        <a:bodyPr/>
        <a:lstStyle/>
        <a:p>
          <a:r>
            <a:rPr lang="en-US" altLang="zh-CN" dirty="0"/>
            <a:t>Interactive plot upon user selection</a:t>
          </a:r>
          <a:endParaRPr lang="zh-CN" altLang="en-US" dirty="0"/>
        </a:p>
      </dgm:t>
    </dgm:pt>
    <dgm:pt modelId="{4ED93176-08C0-40C7-B25C-2EE21FF3AAF1}" type="parTrans" cxnId="{5DAEA2A8-CC62-41BD-9B85-57DE7E36E6D4}">
      <dgm:prSet/>
      <dgm:spPr/>
      <dgm:t>
        <a:bodyPr/>
        <a:lstStyle/>
        <a:p>
          <a:endParaRPr lang="zh-CN" altLang="en-US"/>
        </a:p>
      </dgm:t>
    </dgm:pt>
    <dgm:pt modelId="{7CCD8748-2BAB-42AC-95B5-DD32CDF6D8DF}" type="sibTrans" cxnId="{5DAEA2A8-CC62-41BD-9B85-57DE7E36E6D4}">
      <dgm:prSet/>
      <dgm:spPr/>
      <dgm:t>
        <a:bodyPr/>
        <a:lstStyle/>
        <a:p>
          <a:endParaRPr lang="zh-CN" altLang="en-US"/>
        </a:p>
      </dgm:t>
    </dgm:pt>
    <dgm:pt modelId="{15C84A9C-AA06-4A48-8330-8F61DB37EA20}">
      <dgm:prSet phldrT="[Text]"/>
      <dgm:spPr/>
      <dgm:t>
        <a:bodyPr/>
        <a:lstStyle/>
        <a:p>
          <a:r>
            <a:rPr lang="en-US" altLang="zh-CN" dirty="0"/>
            <a:t>Online database search for advanced analysis</a:t>
          </a:r>
          <a:endParaRPr lang="zh-CN" altLang="en-US" dirty="0"/>
        </a:p>
      </dgm:t>
    </dgm:pt>
    <dgm:pt modelId="{CE1C7E20-1976-4FDB-9EF4-708A17A68295}" type="parTrans" cxnId="{B9AB01D3-D318-497B-BC9B-63870EF839B4}">
      <dgm:prSet/>
      <dgm:spPr/>
      <dgm:t>
        <a:bodyPr/>
        <a:lstStyle/>
        <a:p>
          <a:endParaRPr lang="zh-CN" altLang="en-US"/>
        </a:p>
      </dgm:t>
    </dgm:pt>
    <dgm:pt modelId="{F1FB4A95-2884-4BD2-B4ED-58DF5BF11753}" type="sibTrans" cxnId="{B9AB01D3-D318-497B-BC9B-63870EF839B4}">
      <dgm:prSet/>
      <dgm:spPr/>
      <dgm:t>
        <a:bodyPr/>
        <a:lstStyle/>
        <a:p>
          <a:endParaRPr lang="zh-CN" altLang="en-US"/>
        </a:p>
      </dgm:t>
    </dgm:pt>
    <dgm:pt modelId="{FC9941A5-D98A-49FE-9474-90FC5138A46E}" type="pres">
      <dgm:prSet presAssocID="{913D4115-1CBF-4A4D-B035-2F79BEDF6FA3}" presName="linear" presStyleCnt="0">
        <dgm:presLayoutVars>
          <dgm:animLvl val="lvl"/>
          <dgm:resizeHandles val="exact"/>
        </dgm:presLayoutVars>
      </dgm:prSet>
      <dgm:spPr/>
    </dgm:pt>
    <dgm:pt modelId="{D8C579B7-212B-4189-B65B-F7C7B98F4581}" type="pres">
      <dgm:prSet presAssocID="{F34BE3BB-A63F-461C-93A4-C18CAD99FF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21F2A30-F70B-4A12-8F1D-83DCD6E63122}" type="pres">
      <dgm:prSet presAssocID="{F34BE3BB-A63F-461C-93A4-C18CAD99FF4C}" presName="childText" presStyleLbl="revTx" presStyleIdx="0" presStyleCnt="3">
        <dgm:presLayoutVars>
          <dgm:bulletEnabled val="1"/>
        </dgm:presLayoutVars>
      </dgm:prSet>
      <dgm:spPr/>
    </dgm:pt>
    <dgm:pt modelId="{CB4F0FFF-9907-4E14-9E68-142DA98AC1C3}" type="pres">
      <dgm:prSet presAssocID="{C874BA1E-EAD2-4EAF-95CB-D4FD432561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92F7BE-4F99-410D-A17B-ABF905BDC7A6}" type="pres">
      <dgm:prSet presAssocID="{C874BA1E-EAD2-4EAF-95CB-D4FD43256171}" presName="childText" presStyleLbl="revTx" presStyleIdx="1" presStyleCnt="3">
        <dgm:presLayoutVars>
          <dgm:bulletEnabled val="1"/>
        </dgm:presLayoutVars>
      </dgm:prSet>
      <dgm:spPr/>
    </dgm:pt>
    <dgm:pt modelId="{53455EB7-2B2F-4BFF-B42F-7FC7AC45FB50}" type="pres">
      <dgm:prSet presAssocID="{0B6DDC59-ABD6-432C-9F9A-ED5DD613A99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3E30049-A251-45C9-AE2F-4FA2D126F56F}" type="pres">
      <dgm:prSet presAssocID="{0B6DDC59-ABD6-432C-9F9A-ED5DD613A99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348A601-4C3C-463F-99B5-0EA0C8528B56}" srcId="{913D4115-1CBF-4A4D-B035-2F79BEDF6FA3}" destId="{0B6DDC59-ABD6-432C-9F9A-ED5DD613A998}" srcOrd="2" destOrd="0" parTransId="{638BA488-7857-4464-A5C0-53F2044169AF}" sibTransId="{43EAE7F2-A9F5-4E1A-B407-EB7B3031580B}"/>
    <dgm:cxn modelId="{7D14A412-C815-44F8-9CDB-7161396F9C8C}" type="presOf" srcId="{8E56C901-D70A-4D7E-BE66-15C4A505FF0E}" destId="{E3E30049-A251-45C9-AE2F-4FA2D126F56F}" srcOrd="0" destOrd="1" presId="urn:microsoft.com/office/officeart/2005/8/layout/vList2"/>
    <dgm:cxn modelId="{0E254A33-016A-4BF5-B72D-F6316F308F8A}" type="presOf" srcId="{56FDE740-39C8-4E4C-9CC8-9219B9C173A5}" destId="{721F2A30-F70B-4A12-8F1D-83DCD6E63122}" srcOrd="0" destOrd="1" presId="urn:microsoft.com/office/officeart/2005/8/layout/vList2"/>
    <dgm:cxn modelId="{42770F37-BEAE-46C6-8664-AF84FD8B765E}" type="presOf" srcId="{C874BA1E-EAD2-4EAF-95CB-D4FD43256171}" destId="{CB4F0FFF-9907-4E14-9E68-142DA98AC1C3}" srcOrd="0" destOrd="0" presId="urn:microsoft.com/office/officeart/2005/8/layout/vList2"/>
    <dgm:cxn modelId="{041BA13A-8973-4C9D-8C6A-74658DBF3E7B}" type="presOf" srcId="{0B6DDC59-ABD6-432C-9F9A-ED5DD613A998}" destId="{53455EB7-2B2F-4BFF-B42F-7FC7AC45FB50}" srcOrd="0" destOrd="0" presId="urn:microsoft.com/office/officeart/2005/8/layout/vList2"/>
    <dgm:cxn modelId="{EF1C913C-528D-449E-9629-F90BDE5E04FE}" srcId="{C874BA1E-EAD2-4EAF-95CB-D4FD43256171}" destId="{7A3E2BCC-7F48-48BD-BEA2-EABADCDA75AD}" srcOrd="1" destOrd="0" parTransId="{23689304-B168-423F-8BE9-EAB9548E3717}" sibTransId="{49342182-6AB4-4552-BCFC-E679C30E806A}"/>
    <dgm:cxn modelId="{E3A41A3F-2B87-46A8-A454-8473BC480FEA}" type="presOf" srcId="{2480B818-4240-49DA-B15A-87B16C294497}" destId="{4592F7BE-4F99-410D-A17B-ABF905BDC7A6}" srcOrd="0" destOrd="3" presId="urn:microsoft.com/office/officeart/2005/8/layout/vList2"/>
    <dgm:cxn modelId="{5341585D-B663-4F26-A734-A7A791B35BE9}" type="presOf" srcId="{5E60006A-18B4-4329-B378-4C36C13BB07B}" destId="{4592F7BE-4F99-410D-A17B-ABF905BDC7A6}" srcOrd="0" destOrd="2" presId="urn:microsoft.com/office/officeart/2005/8/layout/vList2"/>
    <dgm:cxn modelId="{FFE24B62-FADB-4027-B824-8D3E53FDB76D}" srcId="{C874BA1E-EAD2-4EAF-95CB-D4FD43256171}" destId="{464FACF1-DEB2-463D-BFEE-382A56450EDB}" srcOrd="0" destOrd="0" parTransId="{9A22D341-54EF-4D3B-97DC-046D92C4ABD7}" sibTransId="{2D443DBA-5052-44E7-BA57-0A420CAC9F43}"/>
    <dgm:cxn modelId="{C54ABD43-625F-497E-BA66-DAD42357D9A4}" type="presOf" srcId="{913D4115-1CBF-4A4D-B035-2F79BEDF6FA3}" destId="{FC9941A5-D98A-49FE-9474-90FC5138A46E}" srcOrd="0" destOrd="0" presId="urn:microsoft.com/office/officeart/2005/8/layout/vList2"/>
    <dgm:cxn modelId="{36FD3A6D-6F9B-442F-8317-524786B0271D}" type="presOf" srcId="{464FACF1-DEB2-463D-BFEE-382A56450EDB}" destId="{4592F7BE-4F99-410D-A17B-ABF905BDC7A6}" srcOrd="0" destOrd="0" presId="urn:microsoft.com/office/officeart/2005/8/layout/vList2"/>
    <dgm:cxn modelId="{2A149372-2F8B-4F8B-B404-2B1E6D514EF2}" srcId="{913D4115-1CBF-4A4D-B035-2F79BEDF6FA3}" destId="{F34BE3BB-A63F-461C-93A4-C18CAD99FF4C}" srcOrd="0" destOrd="0" parTransId="{327300BB-0068-4708-9281-6560021C40A2}" sibTransId="{C84A697E-0350-4BC4-97D0-51E3C54EBD8A}"/>
    <dgm:cxn modelId="{3BC62E53-83A0-4A39-A37E-BE76E1FBDEB1}" srcId="{913D4115-1CBF-4A4D-B035-2F79BEDF6FA3}" destId="{C874BA1E-EAD2-4EAF-95CB-D4FD43256171}" srcOrd="1" destOrd="0" parTransId="{EAE9392E-5A67-4D62-9360-AA502207D1F3}" sibTransId="{704233AB-5BC9-4441-B058-DA925EBD5A30}"/>
    <dgm:cxn modelId="{9B5A2856-E9DF-4B0D-B7D6-316C31DA5A1E}" srcId="{C874BA1E-EAD2-4EAF-95CB-D4FD43256171}" destId="{5E60006A-18B4-4329-B378-4C36C13BB07B}" srcOrd="2" destOrd="0" parTransId="{C7B154C3-EE23-4F30-A513-A02AF3A53693}" sibTransId="{FF54D2AC-7E6E-4BA6-BE09-22FC36F46DD2}"/>
    <dgm:cxn modelId="{344B1384-2FD4-4509-9924-898BAE4E4964}" srcId="{F34BE3BB-A63F-461C-93A4-C18CAD99FF4C}" destId="{9E1F2767-234E-4A9B-9923-0B54F8CA5B80}" srcOrd="0" destOrd="0" parTransId="{EA80DE3B-BFCD-4C61-B2E2-FC17CF6DB57B}" sibTransId="{B6AB27E0-4064-43EA-8176-27124B20250E}"/>
    <dgm:cxn modelId="{AE44998A-1B06-43BE-BA68-907289A2EAA5}" srcId="{F34BE3BB-A63F-461C-93A4-C18CAD99FF4C}" destId="{27643B6E-19B5-4D9D-BC54-B883374048F6}" srcOrd="2" destOrd="0" parTransId="{65E86393-507D-4BE2-913A-5B4D24DCED74}" sibTransId="{39A7B624-3B22-42BB-8D9C-A190669E5325}"/>
    <dgm:cxn modelId="{8EDAED97-CB07-4242-AEF7-F77F10C77D4E}" type="presOf" srcId="{9E1F2767-234E-4A9B-9923-0B54F8CA5B80}" destId="{721F2A30-F70B-4A12-8F1D-83DCD6E63122}" srcOrd="0" destOrd="0" presId="urn:microsoft.com/office/officeart/2005/8/layout/vList2"/>
    <dgm:cxn modelId="{27666E98-CD91-4B41-8657-12A20CE00FC6}" srcId="{F34BE3BB-A63F-461C-93A4-C18CAD99FF4C}" destId="{56FDE740-39C8-4E4C-9CC8-9219B9C173A5}" srcOrd="1" destOrd="0" parTransId="{CB739B32-84AE-47F3-A3BE-484182EDFC5C}" sibTransId="{760A9D42-4FD9-4A24-80AC-364B96B08EB2}"/>
    <dgm:cxn modelId="{F77689A4-B0BC-4CF5-8E40-0B89363EF72E}" type="presOf" srcId="{15C84A9C-AA06-4A48-8330-8F61DB37EA20}" destId="{E3E30049-A251-45C9-AE2F-4FA2D126F56F}" srcOrd="0" destOrd="2" presId="urn:microsoft.com/office/officeart/2005/8/layout/vList2"/>
    <dgm:cxn modelId="{5DAEA2A8-CC62-41BD-9B85-57DE7E36E6D4}" srcId="{0B6DDC59-ABD6-432C-9F9A-ED5DD613A998}" destId="{8E56C901-D70A-4D7E-BE66-15C4A505FF0E}" srcOrd="1" destOrd="0" parTransId="{4ED93176-08C0-40C7-B25C-2EE21FF3AAF1}" sibTransId="{7CCD8748-2BAB-42AC-95B5-DD32CDF6D8DF}"/>
    <dgm:cxn modelId="{FAC8A2AC-5471-4337-948B-57F0067E004E}" srcId="{0B6DDC59-ABD6-432C-9F9A-ED5DD613A998}" destId="{B49D7AC0-0A55-4E40-980D-2A2FCEE7B7EA}" srcOrd="0" destOrd="0" parTransId="{53DD319E-F845-4C4C-A4C3-D637B11272EE}" sibTransId="{A34AB19F-1E2A-4B60-AFFB-1C3A3C7F448F}"/>
    <dgm:cxn modelId="{4EA453D1-F066-4BB9-ABAF-23500BE214C9}" type="presOf" srcId="{7A3E2BCC-7F48-48BD-BEA2-EABADCDA75AD}" destId="{4592F7BE-4F99-410D-A17B-ABF905BDC7A6}" srcOrd="0" destOrd="1" presId="urn:microsoft.com/office/officeart/2005/8/layout/vList2"/>
    <dgm:cxn modelId="{B9AB01D3-D318-497B-BC9B-63870EF839B4}" srcId="{0B6DDC59-ABD6-432C-9F9A-ED5DD613A998}" destId="{15C84A9C-AA06-4A48-8330-8F61DB37EA20}" srcOrd="2" destOrd="0" parTransId="{CE1C7E20-1976-4FDB-9EF4-708A17A68295}" sibTransId="{F1FB4A95-2884-4BD2-B4ED-58DF5BF11753}"/>
    <dgm:cxn modelId="{9CA6AFD9-E8C2-463D-8B91-3B4E7CE9EB8C}" srcId="{C874BA1E-EAD2-4EAF-95CB-D4FD43256171}" destId="{2480B818-4240-49DA-B15A-87B16C294497}" srcOrd="3" destOrd="0" parTransId="{5446C783-DA8D-48AE-A106-B68592630D0B}" sibTransId="{66045D6A-B113-4A80-B251-49994C6013B5}"/>
    <dgm:cxn modelId="{22595CF2-61A7-4491-BCE8-736A1B31B6A9}" type="presOf" srcId="{27643B6E-19B5-4D9D-BC54-B883374048F6}" destId="{721F2A30-F70B-4A12-8F1D-83DCD6E63122}" srcOrd="0" destOrd="2" presId="urn:microsoft.com/office/officeart/2005/8/layout/vList2"/>
    <dgm:cxn modelId="{8E3CE3F2-59B7-4D67-B3B5-EAAE76CC7602}" type="presOf" srcId="{B49D7AC0-0A55-4E40-980D-2A2FCEE7B7EA}" destId="{E3E30049-A251-45C9-AE2F-4FA2D126F56F}" srcOrd="0" destOrd="0" presId="urn:microsoft.com/office/officeart/2005/8/layout/vList2"/>
    <dgm:cxn modelId="{1F4600F9-95C3-4962-A9DA-E263BE54590C}" type="presOf" srcId="{F34BE3BB-A63F-461C-93A4-C18CAD99FF4C}" destId="{D8C579B7-212B-4189-B65B-F7C7B98F4581}" srcOrd="0" destOrd="0" presId="urn:microsoft.com/office/officeart/2005/8/layout/vList2"/>
    <dgm:cxn modelId="{98CD121E-7A4C-4CE0-9DD8-86E01FE21125}" type="presParOf" srcId="{FC9941A5-D98A-49FE-9474-90FC5138A46E}" destId="{D8C579B7-212B-4189-B65B-F7C7B98F4581}" srcOrd="0" destOrd="0" presId="urn:microsoft.com/office/officeart/2005/8/layout/vList2"/>
    <dgm:cxn modelId="{42028E9A-D4C6-4C2D-8FB1-66DC4A741CC8}" type="presParOf" srcId="{FC9941A5-D98A-49FE-9474-90FC5138A46E}" destId="{721F2A30-F70B-4A12-8F1D-83DCD6E63122}" srcOrd="1" destOrd="0" presId="urn:microsoft.com/office/officeart/2005/8/layout/vList2"/>
    <dgm:cxn modelId="{C2120EF3-AC01-4964-BB35-7B73A899A789}" type="presParOf" srcId="{FC9941A5-D98A-49FE-9474-90FC5138A46E}" destId="{CB4F0FFF-9907-4E14-9E68-142DA98AC1C3}" srcOrd="2" destOrd="0" presId="urn:microsoft.com/office/officeart/2005/8/layout/vList2"/>
    <dgm:cxn modelId="{515F2448-65C5-4C0F-AE1D-C95ECEC46290}" type="presParOf" srcId="{FC9941A5-D98A-49FE-9474-90FC5138A46E}" destId="{4592F7BE-4F99-410D-A17B-ABF905BDC7A6}" srcOrd="3" destOrd="0" presId="urn:microsoft.com/office/officeart/2005/8/layout/vList2"/>
    <dgm:cxn modelId="{FC2D80A0-191B-45F6-97CA-98D28C4046F2}" type="presParOf" srcId="{FC9941A5-D98A-49FE-9474-90FC5138A46E}" destId="{53455EB7-2B2F-4BFF-B42F-7FC7AC45FB50}" srcOrd="4" destOrd="0" presId="urn:microsoft.com/office/officeart/2005/8/layout/vList2"/>
    <dgm:cxn modelId="{2A2EDB6E-BAEF-429E-A52B-5A4BA95EB06F}" type="presParOf" srcId="{FC9941A5-D98A-49FE-9474-90FC5138A46E}" destId="{E3E30049-A251-45C9-AE2F-4FA2D126F56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579B7-212B-4189-B65B-F7C7B98F4581}">
      <dsp:nvSpPr>
        <dsp:cNvPr id="0" name=""/>
        <dsp:cNvSpPr/>
      </dsp:nvSpPr>
      <dsp:spPr>
        <a:xfrm>
          <a:off x="0" y="25023"/>
          <a:ext cx="10753725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Peak picking &amp; alignment</a:t>
          </a:r>
          <a:endParaRPr lang="zh-CN" altLang="en-US" sz="1800" kern="1200" dirty="0"/>
        </a:p>
      </dsp:txBody>
      <dsp:txXfrm>
        <a:off x="21075" y="46098"/>
        <a:ext cx="10711575" cy="389580"/>
      </dsp:txXfrm>
    </dsp:sp>
    <dsp:sp modelId="{721F2A30-F70B-4A12-8F1D-83DCD6E63122}">
      <dsp:nvSpPr>
        <dsp:cNvPr id="0" name=""/>
        <dsp:cNvSpPr/>
      </dsp:nvSpPr>
      <dsp:spPr>
        <a:xfrm>
          <a:off x="0" y="456753"/>
          <a:ext cx="10753725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43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Import data from .</a:t>
          </a:r>
          <a:r>
            <a:rPr lang="en-US" altLang="zh-CN" sz="1400" kern="1200" dirty="0" err="1"/>
            <a:t>mzml</a:t>
          </a:r>
          <a:r>
            <a:rPr lang="en-US" altLang="zh-CN" sz="1400" kern="1200" dirty="0"/>
            <a:t> file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Detect and integrate peaks, assessing by trained model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Alignment across different samples</a:t>
          </a:r>
          <a:endParaRPr lang="zh-CN" altLang="en-US" sz="1400" kern="1200" dirty="0"/>
        </a:p>
      </dsp:txBody>
      <dsp:txXfrm>
        <a:off x="0" y="456753"/>
        <a:ext cx="10753725" cy="726570"/>
      </dsp:txXfrm>
    </dsp:sp>
    <dsp:sp modelId="{CB4F0FFF-9907-4E14-9E68-142DA98AC1C3}">
      <dsp:nvSpPr>
        <dsp:cNvPr id="0" name=""/>
        <dsp:cNvSpPr/>
      </dsp:nvSpPr>
      <dsp:spPr>
        <a:xfrm>
          <a:off x="0" y="1183323"/>
          <a:ext cx="10753725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HRMS data analysis – clustering &amp;modeling</a:t>
          </a:r>
          <a:endParaRPr lang="zh-CN" altLang="en-US" sz="1800" kern="1200" dirty="0"/>
        </a:p>
      </dsp:txBody>
      <dsp:txXfrm>
        <a:off x="21075" y="1204398"/>
        <a:ext cx="10711575" cy="389580"/>
      </dsp:txXfrm>
    </dsp:sp>
    <dsp:sp modelId="{4592F7BE-4F99-410D-A17B-ABF905BDC7A6}">
      <dsp:nvSpPr>
        <dsp:cNvPr id="0" name=""/>
        <dsp:cNvSpPr/>
      </dsp:nvSpPr>
      <dsp:spPr>
        <a:xfrm>
          <a:off x="0" y="1615053"/>
          <a:ext cx="10753725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43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Clustering of different chemical features based on machine learning algorithms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Noise removal, cluster labeling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Modeling &amp; prediction based on dilution series samples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Quick source tracking tool</a:t>
          </a:r>
          <a:endParaRPr lang="zh-CN" altLang="en-US" sz="1400" kern="1200" dirty="0"/>
        </a:p>
      </dsp:txBody>
      <dsp:txXfrm>
        <a:off x="0" y="1615053"/>
        <a:ext cx="10753725" cy="968760"/>
      </dsp:txXfrm>
    </dsp:sp>
    <dsp:sp modelId="{53455EB7-2B2F-4BFF-B42F-7FC7AC45FB50}">
      <dsp:nvSpPr>
        <dsp:cNvPr id="0" name=""/>
        <dsp:cNvSpPr/>
      </dsp:nvSpPr>
      <dsp:spPr>
        <a:xfrm>
          <a:off x="0" y="2583813"/>
          <a:ext cx="10753725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Visualization &amp; database searching</a:t>
          </a:r>
          <a:endParaRPr lang="zh-CN" altLang="en-US" sz="1800" kern="1200" dirty="0"/>
        </a:p>
      </dsp:txBody>
      <dsp:txXfrm>
        <a:off x="21075" y="2604888"/>
        <a:ext cx="10711575" cy="389580"/>
      </dsp:txXfrm>
    </dsp:sp>
    <dsp:sp modelId="{E3E30049-A251-45C9-AE2F-4FA2D126F56F}">
      <dsp:nvSpPr>
        <dsp:cNvPr id="0" name=""/>
        <dsp:cNvSpPr/>
      </dsp:nvSpPr>
      <dsp:spPr>
        <a:xfrm>
          <a:off x="0" y="3015543"/>
          <a:ext cx="10753725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43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Basic plots for HRMS data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Interactive plot upon user selection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Online database search for advanced analysis</a:t>
          </a:r>
          <a:endParaRPr lang="zh-CN" altLang="en-US" sz="1400" kern="1200" dirty="0"/>
        </a:p>
      </dsp:txBody>
      <dsp:txXfrm>
        <a:off x="0" y="3015543"/>
        <a:ext cx="10753725" cy="726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64E9-053B-45EE-8DA3-C0BE19CBC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EE04B-D3BD-44A9-93F9-4BAF99CCC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503FE-7D1D-4C82-9B6C-04504CAD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D3DE-3AE4-4DF7-A180-8C94B6BA5D8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B52AA-AB6B-4E3C-9AAA-785349C0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9F4E2-0CB1-4B33-9A56-C1F77C85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7005-35F3-45BC-830A-F8DA233D2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9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BA34-E5E1-4524-8288-A22193C0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F5D14-95C5-46EB-AD7D-70CA27ACA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852D-24C2-44B1-921B-51F1ECA7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D3DE-3AE4-4DF7-A180-8C94B6BA5D8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93D22-5491-47B1-9C14-6857D74C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86AA-66E9-40AC-A43E-751F34DD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7005-35F3-45BC-830A-F8DA233D2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6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4FAC7-10FF-43AC-BB52-5C8444581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F11D3-7D93-4048-B1B2-BD89682AD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7BECB-D0B5-4003-BF78-C57AC725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D3DE-3AE4-4DF7-A180-8C94B6BA5D8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74323-F715-41C6-A653-A607F320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A577-D911-4E3A-9A60-F9C1AEC9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7005-35F3-45BC-830A-F8DA233D2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25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7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212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08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7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767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67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03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5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A07E-E39A-4A0E-B73B-1EB7E6EA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AFC79-2815-4BF5-884C-AA060E63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46ADB-0A7B-46B2-87B1-983C94DB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D3DE-3AE4-4DF7-A180-8C94B6BA5D8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275F-AF55-4C8C-9349-6F3659F8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B87B5-7CC8-49CD-AE86-480D6A4F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7005-35F3-45BC-830A-F8DA233D2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16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32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4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71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F847-E9ED-4ABB-99E0-76978D73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CCE87-3B70-4675-A4D5-C3FC4668D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3D20-E623-4141-8327-0C956405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D3DE-3AE4-4DF7-A180-8C94B6BA5D8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CD17-1470-4669-9C4F-B2CDA52C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B9CEF-F882-4CCD-853F-8BC4B5D1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7005-35F3-45BC-830A-F8DA233D2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46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3804-B421-47DF-B441-B1A484DE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C4DF1-9120-494C-9F2E-E2EA3E929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FEDC3-0DBE-4BBE-BD93-69CE8D1B3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E6916-3539-4959-AC68-744D46A5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D3DE-3AE4-4DF7-A180-8C94B6BA5D8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D9293-133F-4CD7-925E-494A219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6AC-0486-45B1-93E3-1342A92E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7005-35F3-45BC-830A-F8DA233D2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23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FFE3-5ACF-4829-9086-9C750A46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9982-30D9-464F-8C7A-F4A40C5D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BA56D-1981-4C70-A4EF-AD1A94D2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43925-A3F8-4067-AA46-6F70EA245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641D0-2B1F-4F7F-9DAC-A8B801D3D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B280B-448D-4BB6-8295-108D96F8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D3DE-3AE4-4DF7-A180-8C94B6BA5D8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DAF52-87B5-4EFF-9A6A-8EE95754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7A754-0920-4CB2-8697-DB2655CC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7005-35F3-45BC-830A-F8DA233D2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CAEB-549F-484A-A891-7DFCC05E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83CFE-6DDA-4BD1-BE72-985A3FC1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D3DE-3AE4-4DF7-A180-8C94B6BA5D8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8B30A-6E5D-4912-A2BD-E56F6E51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35FA1-5979-463B-A9C6-484F3671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7005-35F3-45BC-830A-F8DA233D2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8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25D03-5189-4D75-8F3D-8702DB2E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D3DE-3AE4-4DF7-A180-8C94B6BA5D8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18333-F021-4A2A-BA45-CD2E7F91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8F815-48C7-4394-9849-6C020A2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7005-35F3-45BC-830A-F8DA233D2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4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9F92-E70A-4D41-9376-F852606F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B2AC-6D66-4AB4-BB96-F7209E12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D633D-2417-4F87-95F5-3FFE518A7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E55E4-6F4A-4113-9B85-F50EC6F8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D3DE-3AE4-4DF7-A180-8C94B6BA5D8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6D803-8890-42A6-9920-802D6137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E4E41-5F14-4F84-BE0E-C5E5B175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7005-35F3-45BC-830A-F8DA233D2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E402-A283-4E66-9814-11B59E8A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E66FD-0EAA-4D9C-AD45-105F54BF7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7879D-F144-48AD-A1C7-426B3EA10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9A116-3C1E-47CF-B95F-2AC01A88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D3DE-3AE4-4DF7-A180-8C94B6BA5D8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7E2E4-770E-411D-8704-32FB42DA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B9F99-405C-4DCD-8C78-02C2D164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7005-35F3-45BC-830A-F8DA233D2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16CDC-F1DF-4273-8F84-B4D1FDB3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B7100-6414-4DA7-A5B4-2D24AC38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6022-0049-42D0-992A-EA7FD3700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5D3DE-3AE4-4DF7-A180-8C94B6BA5D8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53F63-7DCF-40CF-8AD9-D23CD3169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86CB2-9D5B-4BDA-8074-2ABDC9DFD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7005-35F3-45BC-830A-F8DA233D2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6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10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4738B1-EA07-4415-B56E-9E7B830AE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502633"/>
              </p:ext>
            </p:extLst>
          </p:nvPr>
        </p:nvGraphicFramePr>
        <p:xfrm>
          <a:off x="461685" y="1239005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39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 Light</vt:lpstr>
      <vt:lpstr>Office Theme</vt:lpstr>
      <vt:lpstr>Metropolitan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Ximin Hu</dc:creator>
  <cp:lastModifiedBy>Ximin Hu</cp:lastModifiedBy>
  <cp:revision>1</cp:revision>
  <dcterms:created xsi:type="dcterms:W3CDTF">2020-06-23T18:27:04Z</dcterms:created>
  <dcterms:modified xsi:type="dcterms:W3CDTF">2020-06-23T18:27:55Z</dcterms:modified>
</cp:coreProperties>
</file>