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6" r:id="rId2"/>
    <p:sldId id="280" r:id="rId3"/>
    <p:sldId id="273" r:id="rId4"/>
    <p:sldId id="267" r:id="rId5"/>
    <p:sldId id="258" r:id="rId6"/>
    <p:sldId id="264" r:id="rId7"/>
    <p:sldId id="261" r:id="rId8"/>
    <p:sldId id="257" r:id="rId9"/>
    <p:sldId id="256" r:id="rId10"/>
    <p:sldId id="263" r:id="rId11"/>
    <p:sldId id="262" r:id="rId12"/>
    <p:sldId id="268" r:id="rId13"/>
    <p:sldId id="274" r:id="rId14"/>
    <p:sldId id="278" r:id="rId15"/>
    <p:sldId id="279" r:id="rId16"/>
    <p:sldId id="265" r:id="rId17"/>
    <p:sldId id="269" r:id="rId18"/>
    <p:sldId id="260" r:id="rId19"/>
    <p:sldId id="276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9D8A6-052E-4162-88FD-420290EBB55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95ECB20-DB74-4761-9BE0-356F7C1D33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/>
            <a:t>First phase:</a:t>
          </a:r>
          <a:endParaRPr lang="en-US"/>
        </a:p>
      </dgm:t>
    </dgm:pt>
    <dgm:pt modelId="{9AA1F211-8155-4403-BF78-709FA4993A1D}" type="parTrans" cxnId="{66EA79B9-AFC1-4B2C-9FCD-E900062667ED}">
      <dgm:prSet/>
      <dgm:spPr/>
      <dgm:t>
        <a:bodyPr/>
        <a:lstStyle/>
        <a:p>
          <a:endParaRPr lang="en-US"/>
        </a:p>
      </dgm:t>
    </dgm:pt>
    <dgm:pt modelId="{F6F371F1-1BD9-47A0-ABDE-7305E1620BD0}" type="sibTrans" cxnId="{66EA79B9-AFC1-4B2C-9FCD-E900062667ED}">
      <dgm:prSet/>
      <dgm:spPr/>
      <dgm:t>
        <a:bodyPr/>
        <a:lstStyle/>
        <a:p>
          <a:endParaRPr lang="en-US"/>
        </a:p>
      </dgm:t>
    </dgm:pt>
    <dgm:pt modelId="{47F0ABB5-AB82-4501-8B43-F4BD292090AC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Peak picking &amp; assessment</a:t>
          </a:r>
          <a:endParaRPr lang="en-US"/>
        </a:p>
      </dgm:t>
    </dgm:pt>
    <dgm:pt modelId="{AAAC702F-163B-4A54-9A24-CCCB84DB7017}" type="parTrans" cxnId="{0CB8334C-4ACF-4A01-AD80-8977992CF104}">
      <dgm:prSet/>
      <dgm:spPr/>
      <dgm:t>
        <a:bodyPr/>
        <a:lstStyle/>
        <a:p>
          <a:endParaRPr lang="en-US"/>
        </a:p>
      </dgm:t>
    </dgm:pt>
    <dgm:pt modelId="{0EB4AD6E-6AC7-4A38-A0D9-B7A24FC89C87}" type="sibTrans" cxnId="{0CB8334C-4ACF-4A01-AD80-8977992CF104}">
      <dgm:prSet/>
      <dgm:spPr/>
      <dgm:t>
        <a:bodyPr/>
        <a:lstStyle/>
        <a:p>
          <a:endParaRPr lang="en-US"/>
        </a:p>
      </dgm:t>
    </dgm:pt>
    <dgm:pt modelId="{F8D29E96-8AD1-47E5-9523-08D250D203A8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Alignment &amp; summary</a:t>
          </a:r>
          <a:endParaRPr lang="en-US"/>
        </a:p>
      </dgm:t>
    </dgm:pt>
    <dgm:pt modelId="{27E6E1E0-7431-45F5-8B5A-AA0CFB860E73}" type="parTrans" cxnId="{5BE782EB-1CB2-4E74-B5E1-D8D2B6C06D61}">
      <dgm:prSet/>
      <dgm:spPr/>
      <dgm:t>
        <a:bodyPr/>
        <a:lstStyle/>
        <a:p>
          <a:endParaRPr lang="en-US"/>
        </a:p>
      </dgm:t>
    </dgm:pt>
    <dgm:pt modelId="{1E3DDE19-3B36-4083-AD1F-45F6E4AF39EB}" type="sibTrans" cxnId="{5BE782EB-1CB2-4E74-B5E1-D8D2B6C06D61}">
      <dgm:prSet/>
      <dgm:spPr/>
      <dgm:t>
        <a:bodyPr/>
        <a:lstStyle/>
        <a:p>
          <a:endParaRPr lang="en-US"/>
        </a:p>
      </dgm:t>
    </dgm:pt>
    <dgm:pt modelId="{DA7C6469-6B1E-497E-A502-BC49C611D93D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dirty="0"/>
            <a:t>Preliminary workflow integration</a:t>
          </a:r>
          <a:endParaRPr lang="en-US" dirty="0"/>
        </a:p>
      </dgm:t>
    </dgm:pt>
    <dgm:pt modelId="{D58D22C0-1669-45C7-916E-37B3B97F48F9}" type="parTrans" cxnId="{ACBBD921-A626-40D9-A41C-1E39FFD53272}">
      <dgm:prSet/>
      <dgm:spPr/>
      <dgm:t>
        <a:bodyPr/>
        <a:lstStyle/>
        <a:p>
          <a:endParaRPr lang="en-US"/>
        </a:p>
      </dgm:t>
    </dgm:pt>
    <dgm:pt modelId="{D19072C9-BFA1-440A-A782-090C355527D7}" type="sibTrans" cxnId="{ACBBD921-A626-40D9-A41C-1E39FFD53272}">
      <dgm:prSet/>
      <dgm:spPr/>
      <dgm:t>
        <a:bodyPr/>
        <a:lstStyle/>
        <a:p>
          <a:endParaRPr lang="en-US"/>
        </a:p>
      </dgm:t>
    </dgm:pt>
    <dgm:pt modelId="{EA8283BD-8633-4ECA-9786-A7C340E28E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/>
            <a:t>Second phase:</a:t>
          </a:r>
          <a:endParaRPr lang="en-US"/>
        </a:p>
      </dgm:t>
    </dgm:pt>
    <dgm:pt modelId="{1AE52662-FE56-44CD-B25B-1BA72F60E564}" type="parTrans" cxnId="{98B266F8-1769-4D14-AB06-46D2F8E6181A}">
      <dgm:prSet/>
      <dgm:spPr/>
      <dgm:t>
        <a:bodyPr/>
        <a:lstStyle/>
        <a:p>
          <a:endParaRPr lang="en-US"/>
        </a:p>
      </dgm:t>
    </dgm:pt>
    <dgm:pt modelId="{4B566EB8-38CB-41B7-BACA-86F0D0765285}" type="sibTrans" cxnId="{98B266F8-1769-4D14-AB06-46D2F8E6181A}">
      <dgm:prSet/>
      <dgm:spPr/>
      <dgm:t>
        <a:bodyPr/>
        <a:lstStyle/>
        <a:p>
          <a:endParaRPr lang="en-US"/>
        </a:p>
      </dgm:t>
    </dgm:pt>
    <dgm:pt modelId="{DF8B4818-D273-48CE-8CC1-B48788308E13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Clustering brainstorm &amp; algorithm development</a:t>
          </a:r>
          <a:endParaRPr lang="en-US"/>
        </a:p>
      </dgm:t>
    </dgm:pt>
    <dgm:pt modelId="{D5FB9DED-793B-4254-8FF1-38AD8C11E02F}" type="parTrans" cxnId="{A141CD62-D426-423D-936F-81580D8A508A}">
      <dgm:prSet/>
      <dgm:spPr/>
      <dgm:t>
        <a:bodyPr/>
        <a:lstStyle/>
        <a:p>
          <a:endParaRPr lang="en-US"/>
        </a:p>
      </dgm:t>
    </dgm:pt>
    <dgm:pt modelId="{9C8BF505-5492-4FE4-B69A-3A5BB1D3F861}" type="sibTrans" cxnId="{A141CD62-D426-423D-936F-81580D8A508A}">
      <dgm:prSet/>
      <dgm:spPr/>
      <dgm:t>
        <a:bodyPr/>
        <a:lstStyle/>
        <a:p>
          <a:endParaRPr lang="en-US"/>
        </a:p>
      </dgm:t>
    </dgm:pt>
    <dgm:pt modelId="{82EC3289-E5FD-4238-BBA3-055485BEDEB0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Establishment of the dilution prediction model</a:t>
          </a:r>
          <a:endParaRPr lang="en-US"/>
        </a:p>
      </dgm:t>
    </dgm:pt>
    <dgm:pt modelId="{998A2871-E362-4720-9194-98B5CA3480E1}" type="parTrans" cxnId="{2388D362-8C61-42A5-A9D6-2BC658F3E7FE}">
      <dgm:prSet/>
      <dgm:spPr/>
      <dgm:t>
        <a:bodyPr/>
        <a:lstStyle/>
        <a:p>
          <a:endParaRPr lang="en-US"/>
        </a:p>
      </dgm:t>
    </dgm:pt>
    <dgm:pt modelId="{C831F505-3E9E-4D94-B255-7594C22F2C46}" type="sibTrans" cxnId="{2388D362-8C61-42A5-A9D6-2BC658F3E7FE}">
      <dgm:prSet/>
      <dgm:spPr/>
      <dgm:t>
        <a:bodyPr/>
        <a:lstStyle/>
        <a:p>
          <a:endParaRPr lang="en-US"/>
        </a:p>
      </dgm:t>
    </dgm:pt>
    <dgm:pt modelId="{B7B0905E-91A2-4093-8C62-F32B429336B9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Multiple source tracking workflow development</a:t>
          </a:r>
          <a:endParaRPr lang="en-US"/>
        </a:p>
      </dgm:t>
    </dgm:pt>
    <dgm:pt modelId="{4C3A3A25-FE3F-4606-A6A6-B7377313D6CA}" type="parTrans" cxnId="{AC60D0F4-41FE-4730-BF78-98C7A9B08DAE}">
      <dgm:prSet/>
      <dgm:spPr/>
      <dgm:t>
        <a:bodyPr/>
        <a:lstStyle/>
        <a:p>
          <a:endParaRPr lang="en-US"/>
        </a:p>
      </dgm:t>
    </dgm:pt>
    <dgm:pt modelId="{096851A7-B034-4C12-A6C5-6408AA315B93}" type="sibTrans" cxnId="{AC60D0F4-41FE-4730-BF78-98C7A9B08DAE}">
      <dgm:prSet/>
      <dgm:spPr/>
      <dgm:t>
        <a:bodyPr/>
        <a:lstStyle/>
        <a:p>
          <a:endParaRPr lang="en-US"/>
        </a:p>
      </dgm:t>
    </dgm:pt>
    <dgm:pt modelId="{19B3B684-7780-4CD4-B420-3EB50C17F1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/>
            <a:t>Third phase:</a:t>
          </a:r>
          <a:endParaRPr lang="en-US"/>
        </a:p>
      </dgm:t>
    </dgm:pt>
    <dgm:pt modelId="{72EC93C6-F914-4DB4-AB97-CEB270D81F99}" type="parTrans" cxnId="{B89A1C33-CF47-4E00-8D2B-182E96380006}">
      <dgm:prSet/>
      <dgm:spPr/>
      <dgm:t>
        <a:bodyPr/>
        <a:lstStyle/>
        <a:p>
          <a:endParaRPr lang="en-US"/>
        </a:p>
      </dgm:t>
    </dgm:pt>
    <dgm:pt modelId="{1E7D47D5-A1CA-47C3-9FA4-305F6A9710E0}" type="sibTrans" cxnId="{B89A1C33-CF47-4E00-8D2B-182E96380006}">
      <dgm:prSet/>
      <dgm:spPr/>
      <dgm:t>
        <a:bodyPr/>
        <a:lstStyle/>
        <a:p>
          <a:endParaRPr lang="en-US"/>
        </a:p>
      </dgm:t>
    </dgm:pt>
    <dgm:pt modelId="{D1C8C603-6C46-4833-9CB7-D8E18D1C6C15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Code testing, debugging and pack up for different versions towards user needs</a:t>
          </a:r>
          <a:endParaRPr lang="en-US"/>
        </a:p>
      </dgm:t>
    </dgm:pt>
    <dgm:pt modelId="{62481A25-04E5-4B5F-A78A-6E786A984542}" type="parTrans" cxnId="{1C522D69-0574-41D7-B2EE-666A4AC36555}">
      <dgm:prSet/>
      <dgm:spPr/>
      <dgm:t>
        <a:bodyPr/>
        <a:lstStyle/>
        <a:p>
          <a:endParaRPr lang="en-US"/>
        </a:p>
      </dgm:t>
    </dgm:pt>
    <dgm:pt modelId="{1755132A-ED66-468D-844B-ADED7F3BD676}" type="sibTrans" cxnId="{1C522D69-0574-41D7-B2EE-666A4AC36555}">
      <dgm:prSet/>
      <dgm:spPr/>
      <dgm:t>
        <a:bodyPr/>
        <a:lstStyle/>
        <a:p>
          <a:endParaRPr lang="en-US"/>
        </a:p>
      </dgm:t>
    </dgm:pt>
    <dgm:pt modelId="{E8A4D92C-1820-458F-AE39-4AED748B88E6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Add more features</a:t>
          </a:r>
          <a:endParaRPr lang="en-US"/>
        </a:p>
      </dgm:t>
    </dgm:pt>
    <dgm:pt modelId="{F2C6F802-A1CA-4E4B-8DCA-B905E3182B2D}" type="parTrans" cxnId="{E4A8BF5B-F21C-4B83-AAB5-05650A62229D}">
      <dgm:prSet/>
      <dgm:spPr/>
      <dgm:t>
        <a:bodyPr/>
        <a:lstStyle/>
        <a:p>
          <a:endParaRPr lang="en-US"/>
        </a:p>
      </dgm:t>
    </dgm:pt>
    <dgm:pt modelId="{607E33C4-EDBB-4789-BCA0-4961DAE46B5E}" type="sibTrans" cxnId="{E4A8BF5B-F21C-4B83-AAB5-05650A62229D}">
      <dgm:prSet/>
      <dgm:spPr/>
      <dgm:t>
        <a:bodyPr/>
        <a:lstStyle/>
        <a:p>
          <a:endParaRPr lang="en-US"/>
        </a:p>
      </dgm:t>
    </dgm:pt>
    <dgm:pt modelId="{E485CE05-D9E6-4FD4-8D32-1871E2F95D67}" type="pres">
      <dgm:prSet presAssocID="{3609D8A6-052E-4162-88FD-420290EBB55D}" presName="root" presStyleCnt="0">
        <dgm:presLayoutVars>
          <dgm:dir/>
          <dgm:resizeHandles val="exact"/>
        </dgm:presLayoutVars>
      </dgm:prSet>
      <dgm:spPr/>
    </dgm:pt>
    <dgm:pt modelId="{B97B9BB0-6228-4752-B715-D933283C2D03}" type="pres">
      <dgm:prSet presAssocID="{495ECB20-DB74-4761-9BE0-356F7C1D331C}" presName="compNode" presStyleCnt="0"/>
      <dgm:spPr/>
    </dgm:pt>
    <dgm:pt modelId="{32BC3498-A861-4330-8B24-8C06E7F6B9B5}" type="pres">
      <dgm:prSet presAssocID="{495ECB20-DB74-4761-9BE0-356F7C1D33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9AB7BFCD-A321-4FA8-BCC9-23989ACE8649}" type="pres">
      <dgm:prSet presAssocID="{495ECB20-DB74-4761-9BE0-356F7C1D331C}" presName="iconSpace" presStyleCnt="0"/>
      <dgm:spPr/>
    </dgm:pt>
    <dgm:pt modelId="{2BFE3952-BE31-49E0-9A86-EEB270FBA709}" type="pres">
      <dgm:prSet presAssocID="{495ECB20-DB74-4761-9BE0-356F7C1D331C}" presName="parTx" presStyleLbl="revTx" presStyleIdx="0" presStyleCnt="6">
        <dgm:presLayoutVars>
          <dgm:chMax val="0"/>
          <dgm:chPref val="0"/>
        </dgm:presLayoutVars>
      </dgm:prSet>
      <dgm:spPr/>
    </dgm:pt>
    <dgm:pt modelId="{9429450A-3035-4F68-A114-4D84583A54E1}" type="pres">
      <dgm:prSet presAssocID="{495ECB20-DB74-4761-9BE0-356F7C1D331C}" presName="txSpace" presStyleCnt="0"/>
      <dgm:spPr/>
    </dgm:pt>
    <dgm:pt modelId="{21D9E6A0-0C6A-48D3-8DCB-EE4296F697A1}" type="pres">
      <dgm:prSet presAssocID="{495ECB20-DB74-4761-9BE0-356F7C1D331C}" presName="desTx" presStyleLbl="revTx" presStyleIdx="1" presStyleCnt="6">
        <dgm:presLayoutVars/>
      </dgm:prSet>
      <dgm:spPr/>
    </dgm:pt>
    <dgm:pt modelId="{BB40466F-3D48-4A29-B9E7-E548E9E526B8}" type="pres">
      <dgm:prSet presAssocID="{F6F371F1-1BD9-47A0-ABDE-7305E1620BD0}" presName="sibTrans" presStyleCnt="0"/>
      <dgm:spPr/>
    </dgm:pt>
    <dgm:pt modelId="{980F18AE-B6BF-414A-BBB8-2FEDF9631088}" type="pres">
      <dgm:prSet presAssocID="{EA8283BD-8633-4ECA-9786-A7C340E28EFE}" presName="compNode" presStyleCnt="0"/>
      <dgm:spPr/>
    </dgm:pt>
    <dgm:pt modelId="{E41D570B-03F4-41F7-A505-FD4E42E8F565}" type="pres">
      <dgm:prSet presAssocID="{EA8283BD-8633-4ECA-9786-A7C340E28E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7F6924E-04A1-4EDF-9368-DCE96BDF463E}" type="pres">
      <dgm:prSet presAssocID="{EA8283BD-8633-4ECA-9786-A7C340E28EFE}" presName="iconSpace" presStyleCnt="0"/>
      <dgm:spPr/>
    </dgm:pt>
    <dgm:pt modelId="{E9BC06F2-294B-405A-AA6C-0ACE0730E275}" type="pres">
      <dgm:prSet presAssocID="{EA8283BD-8633-4ECA-9786-A7C340E28EFE}" presName="parTx" presStyleLbl="revTx" presStyleIdx="2" presStyleCnt="6">
        <dgm:presLayoutVars>
          <dgm:chMax val="0"/>
          <dgm:chPref val="0"/>
        </dgm:presLayoutVars>
      </dgm:prSet>
      <dgm:spPr/>
    </dgm:pt>
    <dgm:pt modelId="{30BAF5C7-76EA-4147-9835-382E26C7967D}" type="pres">
      <dgm:prSet presAssocID="{EA8283BD-8633-4ECA-9786-A7C340E28EFE}" presName="txSpace" presStyleCnt="0"/>
      <dgm:spPr/>
    </dgm:pt>
    <dgm:pt modelId="{6C70762C-5F3F-4797-A6AA-1BAC734A47F0}" type="pres">
      <dgm:prSet presAssocID="{EA8283BD-8633-4ECA-9786-A7C340E28EFE}" presName="desTx" presStyleLbl="revTx" presStyleIdx="3" presStyleCnt="6">
        <dgm:presLayoutVars/>
      </dgm:prSet>
      <dgm:spPr/>
    </dgm:pt>
    <dgm:pt modelId="{C376FBB1-F2E2-4C9D-98D0-6C2EC6F4ADD3}" type="pres">
      <dgm:prSet presAssocID="{4B566EB8-38CB-41B7-BACA-86F0D0765285}" presName="sibTrans" presStyleCnt="0"/>
      <dgm:spPr/>
    </dgm:pt>
    <dgm:pt modelId="{66ECD4AD-4B8A-4D23-AF1F-E818A6030BE7}" type="pres">
      <dgm:prSet presAssocID="{19B3B684-7780-4CD4-B420-3EB50C17F15C}" presName="compNode" presStyleCnt="0"/>
      <dgm:spPr/>
    </dgm:pt>
    <dgm:pt modelId="{17CEDEBF-8904-46C1-95DF-818247E49CB3}" type="pres">
      <dgm:prSet presAssocID="{19B3B684-7780-4CD4-B420-3EB50C17F1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74963D-4447-49DE-91BC-671C82C977A6}" type="pres">
      <dgm:prSet presAssocID="{19B3B684-7780-4CD4-B420-3EB50C17F15C}" presName="iconSpace" presStyleCnt="0"/>
      <dgm:spPr/>
    </dgm:pt>
    <dgm:pt modelId="{A77F5EEF-3972-4E1D-A658-0CB94BCA8EEF}" type="pres">
      <dgm:prSet presAssocID="{19B3B684-7780-4CD4-B420-3EB50C17F15C}" presName="parTx" presStyleLbl="revTx" presStyleIdx="4" presStyleCnt="6">
        <dgm:presLayoutVars>
          <dgm:chMax val="0"/>
          <dgm:chPref val="0"/>
        </dgm:presLayoutVars>
      </dgm:prSet>
      <dgm:spPr/>
    </dgm:pt>
    <dgm:pt modelId="{7A351545-6FD7-4BFA-B09F-562B46C4BB71}" type="pres">
      <dgm:prSet presAssocID="{19B3B684-7780-4CD4-B420-3EB50C17F15C}" presName="txSpace" presStyleCnt="0"/>
      <dgm:spPr/>
    </dgm:pt>
    <dgm:pt modelId="{9BA3B801-B271-4A70-A865-73423E7B3098}" type="pres">
      <dgm:prSet presAssocID="{19B3B684-7780-4CD4-B420-3EB50C17F15C}" presName="desTx" presStyleLbl="revTx" presStyleIdx="5" presStyleCnt="6">
        <dgm:presLayoutVars/>
      </dgm:prSet>
      <dgm:spPr/>
    </dgm:pt>
  </dgm:ptLst>
  <dgm:cxnLst>
    <dgm:cxn modelId="{7D2D1C04-9250-4ACA-93D4-EE63A165FDD9}" type="presOf" srcId="{D1C8C603-6C46-4833-9CB7-D8E18D1C6C15}" destId="{9BA3B801-B271-4A70-A865-73423E7B3098}" srcOrd="0" destOrd="0" presId="urn:microsoft.com/office/officeart/2018/5/layout/CenteredIconLabelDescriptionList"/>
    <dgm:cxn modelId="{29E22B10-37DD-4BE5-A110-ECAFA952D682}" type="presOf" srcId="{F8D29E96-8AD1-47E5-9523-08D250D203A8}" destId="{21D9E6A0-0C6A-48D3-8DCB-EE4296F697A1}" srcOrd="0" destOrd="1" presId="urn:microsoft.com/office/officeart/2018/5/layout/CenteredIconLabelDescriptionList"/>
    <dgm:cxn modelId="{ACBBD921-A626-40D9-A41C-1E39FFD53272}" srcId="{495ECB20-DB74-4761-9BE0-356F7C1D331C}" destId="{DA7C6469-6B1E-497E-A502-BC49C611D93D}" srcOrd="2" destOrd="0" parTransId="{D58D22C0-1669-45C7-916E-37B3B97F48F9}" sibTransId="{D19072C9-BFA1-440A-A782-090C355527D7}"/>
    <dgm:cxn modelId="{B89A1C33-CF47-4E00-8D2B-182E96380006}" srcId="{3609D8A6-052E-4162-88FD-420290EBB55D}" destId="{19B3B684-7780-4CD4-B420-3EB50C17F15C}" srcOrd="2" destOrd="0" parTransId="{72EC93C6-F914-4DB4-AB97-CEB270D81F99}" sibTransId="{1E7D47D5-A1CA-47C3-9FA4-305F6A9710E0}"/>
    <dgm:cxn modelId="{6467BB3A-2B2D-4C74-9685-473A32A447C8}" type="presOf" srcId="{82EC3289-E5FD-4238-BBA3-055485BEDEB0}" destId="{6C70762C-5F3F-4797-A6AA-1BAC734A47F0}" srcOrd="0" destOrd="1" presId="urn:microsoft.com/office/officeart/2018/5/layout/CenteredIconLabelDescriptionList"/>
    <dgm:cxn modelId="{82DA173F-0837-4380-8157-C5C47A80AE89}" type="presOf" srcId="{DF8B4818-D273-48CE-8CC1-B48788308E13}" destId="{6C70762C-5F3F-4797-A6AA-1BAC734A47F0}" srcOrd="0" destOrd="0" presId="urn:microsoft.com/office/officeart/2018/5/layout/CenteredIconLabelDescriptionList"/>
    <dgm:cxn modelId="{E4A8BF5B-F21C-4B83-AAB5-05650A62229D}" srcId="{19B3B684-7780-4CD4-B420-3EB50C17F15C}" destId="{E8A4D92C-1820-458F-AE39-4AED748B88E6}" srcOrd="1" destOrd="0" parTransId="{F2C6F802-A1CA-4E4B-8DCA-B905E3182B2D}" sibTransId="{607E33C4-EDBB-4789-BCA0-4961DAE46B5E}"/>
    <dgm:cxn modelId="{849F8160-58DF-4535-AAED-9BADF9AFFA80}" type="presOf" srcId="{DA7C6469-6B1E-497E-A502-BC49C611D93D}" destId="{21D9E6A0-0C6A-48D3-8DCB-EE4296F697A1}" srcOrd="0" destOrd="2" presId="urn:microsoft.com/office/officeart/2018/5/layout/CenteredIconLabelDescriptionList"/>
    <dgm:cxn modelId="{D606B960-FD7B-4427-AFAE-251479E5BF11}" type="presOf" srcId="{EA8283BD-8633-4ECA-9786-A7C340E28EFE}" destId="{E9BC06F2-294B-405A-AA6C-0ACE0730E275}" srcOrd="0" destOrd="0" presId="urn:microsoft.com/office/officeart/2018/5/layout/CenteredIconLabelDescriptionList"/>
    <dgm:cxn modelId="{A141CD62-D426-423D-936F-81580D8A508A}" srcId="{EA8283BD-8633-4ECA-9786-A7C340E28EFE}" destId="{DF8B4818-D273-48CE-8CC1-B48788308E13}" srcOrd="0" destOrd="0" parTransId="{D5FB9DED-793B-4254-8FF1-38AD8C11E02F}" sibTransId="{9C8BF505-5492-4FE4-B69A-3A5BB1D3F861}"/>
    <dgm:cxn modelId="{2388D362-8C61-42A5-A9D6-2BC658F3E7FE}" srcId="{EA8283BD-8633-4ECA-9786-A7C340E28EFE}" destId="{82EC3289-E5FD-4238-BBA3-055485BEDEB0}" srcOrd="1" destOrd="0" parTransId="{998A2871-E362-4720-9194-98B5CA3480E1}" sibTransId="{C831F505-3E9E-4D94-B255-7594C22F2C46}"/>
    <dgm:cxn modelId="{1C522D69-0574-41D7-B2EE-666A4AC36555}" srcId="{19B3B684-7780-4CD4-B420-3EB50C17F15C}" destId="{D1C8C603-6C46-4833-9CB7-D8E18D1C6C15}" srcOrd="0" destOrd="0" parTransId="{62481A25-04E5-4B5F-A78A-6E786A984542}" sibTransId="{1755132A-ED66-468D-844B-ADED7F3BD676}"/>
    <dgm:cxn modelId="{0CB8334C-4ACF-4A01-AD80-8977992CF104}" srcId="{495ECB20-DB74-4761-9BE0-356F7C1D331C}" destId="{47F0ABB5-AB82-4501-8B43-F4BD292090AC}" srcOrd="0" destOrd="0" parTransId="{AAAC702F-163B-4A54-9A24-CCCB84DB7017}" sibTransId="{0EB4AD6E-6AC7-4A38-A0D9-B7A24FC89C87}"/>
    <dgm:cxn modelId="{A69F6554-A38F-4D5D-A6F5-14237801AAAD}" type="presOf" srcId="{3609D8A6-052E-4162-88FD-420290EBB55D}" destId="{E485CE05-D9E6-4FD4-8D32-1871E2F95D67}" srcOrd="0" destOrd="0" presId="urn:microsoft.com/office/officeart/2018/5/layout/CenteredIconLabelDescriptionList"/>
    <dgm:cxn modelId="{4898BF77-5CFC-4662-947C-F5DFD06B83EA}" type="presOf" srcId="{B7B0905E-91A2-4093-8C62-F32B429336B9}" destId="{6C70762C-5F3F-4797-A6AA-1BAC734A47F0}" srcOrd="0" destOrd="2" presId="urn:microsoft.com/office/officeart/2018/5/layout/CenteredIconLabelDescriptionList"/>
    <dgm:cxn modelId="{B1EF9FAF-2FC9-4D59-A3AB-879247527413}" type="presOf" srcId="{19B3B684-7780-4CD4-B420-3EB50C17F15C}" destId="{A77F5EEF-3972-4E1D-A658-0CB94BCA8EEF}" srcOrd="0" destOrd="0" presId="urn:microsoft.com/office/officeart/2018/5/layout/CenteredIconLabelDescriptionList"/>
    <dgm:cxn modelId="{66EA79B9-AFC1-4B2C-9FCD-E900062667ED}" srcId="{3609D8A6-052E-4162-88FD-420290EBB55D}" destId="{495ECB20-DB74-4761-9BE0-356F7C1D331C}" srcOrd="0" destOrd="0" parTransId="{9AA1F211-8155-4403-BF78-709FA4993A1D}" sibTransId="{F6F371F1-1BD9-47A0-ABDE-7305E1620BD0}"/>
    <dgm:cxn modelId="{0953C4D9-E54F-49C6-B9E2-A889E355656F}" type="presOf" srcId="{47F0ABB5-AB82-4501-8B43-F4BD292090AC}" destId="{21D9E6A0-0C6A-48D3-8DCB-EE4296F697A1}" srcOrd="0" destOrd="0" presId="urn:microsoft.com/office/officeart/2018/5/layout/CenteredIconLabelDescriptionList"/>
    <dgm:cxn modelId="{FCF9CADE-8EA6-45FB-8979-855B0CA5E4B7}" type="presOf" srcId="{E8A4D92C-1820-458F-AE39-4AED748B88E6}" destId="{9BA3B801-B271-4A70-A865-73423E7B3098}" srcOrd="0" destOrd="1" presId="urn:microsoft.com/office/officeart/2018/5/layout/CenteredIconLabelDescriptionList"/>
    <dgm:cxn modelId="{5BE782EB-1CB2-4E74-B5E1-D8D2B6C06D61}" srcId="{495ECB20-DB74-4761-9BE0-356F7C1D331C}" destId="{F8D29E96-8AD1-47E5-9523-08D250D203A8}" srcOrd="1" destOrd="0" parTransId="{27E6E1E0-7431-45F5-8B5A-AA0CFB860E73}" sibTransId="{1E3DDE19-3B36-4083-AD1F-45F6E4AF39EB}"/>
    <dgm:cxn modelId="{AC60D0F4-41FE-4730-BF78-98C7A9B08DAE}" srcId="{EA8283BD-8633-4ECA-9786-A7C340E28EFE}" destId="{B7B0905E-91A2-4093-8C62-F32B429336B9}" srcOrd="2" destOrd="0" parTransId="{4C3A3A25-FE3F-4606-A6A6-B7377313D6CA}" sibTransId="{096851A7-B034-4C12-A6C5-6408AA315B93}"/>
    <dgm:cxn modelId="{71C261F7-D5CA-4CD6-B14F-06B30716E47B}" type="presOf" srcId="{495ECB20-DB74-4761-9BE0-356F7C1D331C}" destId="{2BFE3952-BE31-49E0-9A86-EEB270FBA709}" srcOrd="0" destOrd="0" presId="urn:microsoft.com/office/officeart/2018/5/layout/CenteredIconLabelDescriptionList"/>
    <dgm:cxn modelId="{98B266F8-1769-4D14-AB06-46D2F8E6181A}" srcId="{3609D8A6-052E-4162-88FD-420290EBB55D}" destId="{EA8283BD-8633-4ECA-9786-A7C340E28EFE}" srcOrd="1" destOrd="0" parTransId="{1AE52662-FE56-44CD-B25B-1BA72F60E564}" sibTransId="{4B566EB8-38CB-41B7-BACA-86F0D0765285}"/>
    <dgm:cxn modelId="{30F083C2-90F5-450E-A6A2-1BF41C3E13B1}" type="presParOf" srcId="{E485CE05-D9E6-4FD4-8D32-1871E2F95D67}" destId="{B97B9BB0-6228-4752-B715-D933283C2D03}" srcOrd="0" destOrd="0" presId="urn:microsoft.com/office/officeart/2018/5/layout/CenteredIconLabelDescriptionList"/>
    <dgm:cxn modelId="{9C78550A-9566-41E9-BF34-6D9849ABC169}" type="presParOf" srcId="{B97B9BB0-6228-4752-B715-D933283C2D03}" destId="{32BC3498-A861-4330-8B24-8C06E7F6B9B5}" srcOrd="0" destOrd="0" presId="urn:microsoft.com/office/officeart/2018/5/layout/CenteredIconLabelDescriptionList"/>
    <dgm:cxn modelId="{6A232E22-D6FC-48F0-A207-EC1FF9243932}" type="presParOf" srcId="{B97B9BB0-6228-4752-B715-D933283C2D03}" destId="{9AB7BFCD-A321-4FA8-BCC9-23989ACE8649}" srcOrd="1" destOrd="0" presId="urn:microsoft.com/office/officeart/2018/5/layout/CenteredIconLabelDescriptionList"/>
    <dgm:cxn modelId="{1DC9FAB8-CD48-49F1-AA6F-E6F1E9AF8295}" type="presParOf" srcId="{B97B9BB0-6228-4752-B715-D933283C2D03}" destId="{2BFE3952-BE31-49E0-9A86-EEB270FBA709}" srcOrd="2" destOrd="0" presId="urn:microsoft.com/office/officeart/2018/5/layout/CenteredIconLabelDescriptionList"/>
    <dgm:cxn modelId="{79517026-BE11-4E49-84D6-164FD9D5BC2E}" type="presParOf" srcId="{B97B9BB0-6228-4752-B715-D933283C2D03}" destId="{9429450A-3035-4F68-A114-4D84583A54E1}" srcOrd="3" destOrd="0" presId="urn:microsoft.com/office/officeart/2018/5/layout/CenteredIconLabelDescriptionList"/>
    <dgm:cxn modelId="{926CF095-B77C-4616-80C8-7E67DBECF70C}" type="presParOf" srcId="{B97B9BB0-6228-4752-B715-D933283C2D03}" destId="{21D9E6A0-0C6A-48D3-8DCB-EE4296F697A1}" srcOrd="4" destOrd="0" presId="urn:microsoft.com/office/officeart/2018/5/layout/CenteredIconLabelDescriptionList"/>
    <dgm:cxn modelId="{E545CB64-98DC-42B9-901B-F3070C643C79}" type="presParOf" srcId="{E485CE05-D9E6-4FD4-8D32-1871E2F95D67}" destId="{BB40466F-3D48-4A29-B9E7-E548E9E526B8}" srcOrd="1" destOrd="0" presId="urn:microsoft.com/office/officeart/2018/5/layout/CenteredIconLabelDescriptionList"/>
    <dgm:cxn modelId="{2DDEA38C-6A93-4E4D-B2AB-A327ED80D0F2}" type="presParOf" srcId="{E485CE05-D9E6-4FD4-8D32-1871E2F95D67}" destId="{980F18AE-B6BF-414A-BBB8-2FEDF9631088}" srcOrd="2" destOrd="0" presId="urn:microsoft.com/office/officeart/2018/5/layout/CenteredIconLabelDescriptionList"/>
    <dgm:cxn modelId="{940C053A-480B-41CC-97F3-AB1EB94350C7}" type="presParOf" srcId="{980F18AE-B6BF-414A-BBB8-2FEDF9631088}" destId="{E41D570B-03F4-41F7-A505-FD4E42E8F565}" srcOrd="0" destOrd="0" presId="urn:microsoft.com/office/officeart/2018/5/layout/CenteredIconLabelDescriptionList"/>
    <dgm:cxn modelId="{A6435A7B-9BDD-49C4-ADF7-BD0C0C6943C3}" type="presParOf" srcId="{980F18AE-B6BF-414A-BBB8-2FEDF9631088}" destId="{D7F6924E-04A1-4EDF-9368-DCE96BDF463E}" srcOrd="1" destOrd="0" presId="urn:microsoft.com/office/officeart/2018/5/layout/CenteredIconLabelDescriptionList"/>
    <dgm:cxn modelId="{519D8860-9288-4951-95A2-0BDB43AA5E5B}" type="presParOf" srcId="{980F18AE-B6BF-414A-BBB8-2FEDF9631088}" destId="{E9BC06F2-294B-405A-AA6C-0ACE0730E275}" srcOrd="2" destOrd="0" presId="urn:microsoft.com/office/officeart/2018/5/layout/CenteredIconLabelDescriptionList"/>
    <dgm:cxn modelId="{77BAB96A-D842-4F91-976A-CA5C08F70258}" type="presParOf" srcId="{980F18AE-B6BF-414A-BBB8-2FEDF9631088}" destId="{30BAF5C7-76EA-4147-9835-382E26C7967D}" srcOrd="3" destOrd="0" presId="urn:microsoft.com/office/officeart/2018/5/layout/CenteredIconLabelDescriptionList"/>
    <dgm:cxn modelId="{9D65166C-7AD0-48DA-82C2-447D7A84F554}" type="presParOf" srcId="{980F18AE-B6BF-414A-BBB8-2FEDF9631088}" destId="{6C70762C-5F3F-4797-A6AA-1BAC734A47F0}" srcOrd="4" destOrd="0" presId="urn:microsoft.com/office/officeart/2018/5/layout/CenteredIconLabelDescriptionList"/>
    <dgm:cxn modelId="{26298253-EB8E-4C4A-99D1-3E6EE3A4D9A2}" type="presParOf" srcId="{E485CE05-D9E6-4FD4-8D32-1871E2F95D67}" destId="{C376FBB1-F2E2-4C9D-98D0-6C2EC6F4ADD3}" srcOrd="3" destOrd="0" presId="urn:microsoft.com/office/officeart/2018/5/layout/CenteredIconLabelDescriptionList"/>
    <dgm:cxn modelId="{90C2F201-953B-4B9F-8CC4-3A64C74F11AE}" type="presParOf" srcId="{E485CE05-D9E6-4FD4-8D32-1871E2F95D67}" destId="{66ECD4AD-4B8A-4D23-AF1F-E818A6030BE7}" srcOrd="4" destOrd="0" presId="urn:microsoft.com/office/officeart/2018/5/layout/CenteredIconLabelDescriptionList"/>
    <dgm:cxn modelId="{258B6CCC-423C-442C-BC22-61BC75CF9DD5}" type="presParOf" srcId="{66ECD4AD-4B8A-4D23-AF1F-E818A6030BE7}" destId="{17CEDEBF-8904-46C1-95DF-818247E49CB3}" srcOrd="0" destOrd="0" presId="urn:microsoft.com/office/officeart/2018/5/layout/CenteredIconLabelDescriptionList"/>
    <dgm:cxn modelId="{729107B4-F0CE-4259-967E-322B8F56DCC8}" type="presParOf" srcId="{66ECD4AD-4B8A-4D23-AF1F-E818A6030BE7}" destId="{EA74963D-4447-49DE-91BC-671C82C977A6}" srcOrd="1" destOrd="0" presId="urn:microsoft.com/office/officeart/2018/5/layout/CenteredIconLabelDescriptionList"/>
    <dgm:cxn modelId="{6D022181-364B-4CF7-87DB-8CD1AC77FA73}" type="presParOf" srcId="{66ECD4AD-4B8A-4D23-AF1F-E818A6030BE7}" destId="{A77F5EEF-3972-4E1D-A658-0CB94BCA8EEF}" srcOrd="2" destOrd="0" presId="urn:microsoft.com/office/officeart/2018/5/layout/CenteredIconLabelDescriptionList"/>
    <dgm:cxn modelId="{9D975C0B-4A3D-4F95-8DB3-DE6E38A844E9}" type="presParOf" srcId="{66ECD4AD-4B8A-4D23-AF1F-E818A6030BE7}" destId="{7A351545-6FD7-4BFA-B09F-562B46C4BB71}" srcOrd="3" destOrd="0" presId="urn:microsoft.com/office/officeart/2018/5/layout/CenteredIconLabelDescriptionList"/>
    <dgm:cxn modelId="{A22A3005-529C-4E08-9776-A76FD62D09D3}" type="presParOf" srcId="{66ECD4AD-4B8A-4D23-AF1F-E818A6030BE7}" destId="{9BA3B801-B271-4A70-A865-73423E7B309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C7DA3A-1906-4B61-8103-C47B2047CD1D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CE86A6-7CD5-48DD-A91E-F5726A629938}">
      <dgm:prSet/>
      <dgm:spPr/>
      <dgm:t>
        <a:bodyPr/>
        <a:lstStyle/>
        <a:p>
          <a:r>
            <a:rPr lang="en-US"/>
            <a:t>Building as more as possible for users – doing ‘deletion’ during development</a:t>
          </a:r>
        </a:p>
      </dgm:t>
    </dgm:pt>
    <dgm:pt modelId="{A541E7EA-1B5A-419F-98CB-0A34C79A7048}" type="parTrans" cxnId="{8B7D2A7D-1EFF-4581-AF6A-BD3FD3C3D17D}">
      <dgm:prSet/>
      <dgm:spPr/>
      <dgm:t>
        <a:bodyPr/>
        <a:lstStyle/>
        <a:p>
          <a:endParaRPr lang="en-US"/>
        </a:p>
      </dgm:t>
    </dgm:pt>
    <dgm:pt modelId="{79380366-77A4-4860-8C78-9A69CD220488}" type="sibTrans" cxnId="{8B7D2A7D-1EFF-4581-AF6A-BD3FD3C3D17D}">
      <dgm:prSet/>
      <dgm:spPr/>
      <dgm:t>
        <a:bodyPr/>
        <a:lstStyle/>
        <a:p>
          <a:endParaRPr lang="en-US"/>
        </a:p>
      </dgm:t>
    </dgm:pt>
    <dgm:pt modelId="{9767CD75-3999-4BA0-BAD0-DA86514F239A}">
      <dgm:prSet/>
      <dgm:spPr/>
      <dgm:t>
        <a:bodyPr/>
        <a:lstStyle/>
        <a:p>
          <a:r>
            <a:rPr lang="en-US"/>
            <a:t>Modularized build-up, always possible to add more if needed</a:t>
          </a:r>
        </a:p>
      </dgm:t>
    </dgm:pt>
    <dgm:pt modelId="{B2F4C83A-BB44-43A8-8445-2EE8C0AD44D2}" type="parTrans" cxnId="{7B12CA96-5CD2-43BE-A77B-4F0364CE7A88}">
      <dgm:prSet/>
      <dgm:spPr/>
      <dgm:t>
        <a:bodyPr/>
        <a:lstStyle/>
        <a:p>
          <a:endParaRPr lang="en-US"/>
        </a:p>
      </dgm:t>
    </dgm:pt>
    <dgm:pt modelId="{5DAF56AB-E8F8-456E-99F8-5A789B226A18}" type="sibTrans" cxnId="{7B12CA96-5CD2-43BE-A77B-4F0364CE7A88}">
      <dgm:prSet/>
      <dgm:spPr/>
      <dgm:t>
        <a:bodyPr/>
        <a:lstStyle/>
        <a:p>
          <a:endParaRPr lang="en-US"/>
        </a:p>
      </dgm:t>
    </dgm:pt>
    <dgm:pt modelId="{2A7EF67B-A25F-4462-BE21-0E6EDF8A5E00}">
      <dgm:prSet/>
      <dgm:spPr/>
      <dgm:t>
        <a:bodyPr/>
        <a:lstStyle/>
        <a:p>
          <a:r>
            <a:rPr lang="en-US" dirty="0"/>
            <a:t>Maximum flexibility with recommended default setting</a:t>
          </a:r>
        </a:p>
      </dgm:t>
    </dgm:pt>
    <dgm:pt modelId="{A74EF3C8-CD8F-4C02-85B3-E8B1749C4284}" type="parTrans" cxnId="{D6684C45-79C1-4342-90B5-5E634C29D92C}">
      <dgm:prSet/>
      <dgm:spPr/>
      <dgm:t>
        <a:bodyPr/>
        <a:lstStyle/>
        <a:p>
          <a:endParaRPr lang="en-US"/>
        </a:p>
      </dgm:t>
    </dgm:pt>
    <dgm:pt modelId="{E05CD131-687A-4FDD-ABC8-85FD2B2A1913}" type="sibTrans" cxnId="{D6684C45-79C1-4342-90B5-5E634C29D92C}">
      <dgm:prSet/>
      <dgm:spPr/>
      <dgm:t>
        <a:bodyPr/>
        <a:lstStyle/>
        <a:p>
          <a:endParaRPr lang="en-US"/>
        </a:p>
      </dgm:t>
    </dgm:pt>
    <dgm:pt modelId="{8BE9AD22-9992-423F-BABD-75A0AC301A85}">
      <dgm:prSet/>
      <dgm:spPr/>
      <dgm:t>
        <a:bodyPr/>
        <a:lstStyle/>
        <a:p>
          <a:r>
            <a:rPr lang="en-US" dirty="0"/>
            <a:t>Generating report for visualization and data performance check, thus people knows what is the output explicitly</a:t>
          </a:r>
        </a:p>
      </dgm:t>
    </dgm:pt>
    <dgm:pt modelId="{E70BF6C3-1245-42A2-B56F-7211ADFADF9D}" type="parTrans" cxnId="{D1306D3A-1469-4244-A408-F931F90ECEAF}">
      <dgm:prSet/>
      <dgm:spPr/>
      <dgm:t>
        <a:bodyPr/>
        <a:lstStyle/>
        <a:p>
          <a:endParaRPr lang="en-US"/>
        </a:p>
      </dgm:t>
    </dgm:pt>
    <dgm:pt modelId="{86D81732-13D4-4BD9-A7AA-973B45DF1808}" type="sibTrans" cxnId="{D1306D3A-1469-4244-A408-F931F90ECEAF}">
      <dgm:prSet/>
      <dgm:spPr/>
      <dgm:t>
        <a:bodyPr/>
        <a:lstStyle/>
        <a:p>
          <a:endParaRPr lang="en-US"/>
        </a:p>
      </dgm:t>
    </dgm:pt>
    <dgm:pt modelId="{47B521A0-51EE-4FB5-BAB7-383E6D2A2366}">
      <dgm:prSet/>
      <dgm:spPr/>
      <dgm:t>
        <a:bodyPr/>
        <a:lstStyle/>
        <a:p>
          <a:r>
            <a:rPr lang="en-US" dirty="0"/>
            <a:t>Docking towards future, all the output in a format can be further utilized for future studies</a:t>
          </a:r>
        </a:p>
      </dgm:t>
    </dgm:pt>
    <dgm:pt modelId="{9AF5023B-FFE0-48DA-8478-B33318F10508}" type="parTrans" cxnId="{5ED78A44-934B-437D-BA65-FA6CA1FD5EA6}">
      <dgm:prSet/>
      <dgm:spPr/>
      <dgm:t>
        <a:bodyPr/>
        <a:lstStyle/>
        <a:p>
          <a:endParaRPr lang="en-US"/>
        </a:p>
      </dgm:t>
    </dgm:pt>
    <dgm:pt modelId="{4253B988-5E1F-4555-8E29-DC58720F3E3E}" type="sibTrans" cxnId="{5ED78A44-934B-437D-BA65-FA6CA1FD5EA6}">
      <dgm:prSet/>
      <dgm:spPr/>
      <dgm:t>
        <a:bodyPr/>
        <a:lstStyle/>
        <a:p>
          <a:endParaRPr lang="en-US"/>
        </a:p>
      </dgm:t>
    </dgm:pt>
    <dgm:pt modelId="{CC48FDAD-6EE2-4524-BE10-29EEAE039F74}" type="pres">
      <dgm:prSet presAssocID="{18C7DA3A-1906-4B61-8103-C47B2047CD1D}" presName="vert0" presStyleCnt="0">
        <dgm:presLayoutVars>
          <dgm:dir/>
          <dgm:animOne val="branch"/>
          <dgm:animLvl val="lvl"/>
        </dgm:presLayoutVars>
      </dgm:prSet>
      <dgm:spPr/>
    </dgm:pt>
    <dgm:pt modelId="{9668E959-40EB-4B37-BFD5-28119BDC664F}" type="pres">
      <dgm:prSet presAssocID="{39CE86A6-7CD5-48DD-A91E-F5726A629938}" presName="thickLine" presStyleLbl="alignNode1" presStyleIdx="0" presStyleCnt="5"/>
      <dgm:spPr/>
    </dgm:pt>
    <dgm:pt modelId="{6473C24A-9998-4DB7-951C-173FF55DC140}" type="pres">
      <dgm:prSet presAssocID="{39CE86A6-7CD5-48DD-A91E-F5726A629938}" presName="horz1" presStyleCnt="0"/>
      <dgm:spPr/>
    </dgm:pt>
    <dgm:pt modelId="{D0AF5E79-01D8-499D-A707-D8DEF85BA47F}" type="pres">
      <dgm:prSet presAssocID="{39CE86A6-7CD5-48DD-A91E-F5726A629938}" presName="tx1" presStyleLbl="revTx" presStyleIdx="0" presStyleCnt="5"/>
      <dgm:spPr/>
    </dgm:pt>
    <dgm:pt modelId="{18B2C8F4-C9AC-4049-9322-BC2D1A6BFC2C}" type="pres">
      <dgm:prSet presAssocID="{39CE86A6-7CD5-48DD-A91E-F5726A629938}" presName="vert1" presStyleCnt="0"/>
      <dgm:spPr/>
    </dgm:pt>
    <dgm:pt modelId="{333BEA91-599C-47D6-89EC-61CAEE860B62}" type="pres">
      <dgm:prSet presAssocID="{9767CD75-3999-4BA0-BAD0-DA86514F239A}" presName="thickLine" presStyleLbl="alignNode1" presStyleIdx="1" presStyleCnt="5"/>
      <dgm:spPr/>
    </dgm:pt>
    <dgm:pt modelId="{9B3F0936-0D3D-4A39-997F-A53640C8E0B2}" type="pres">
      <dgm:prSet presAssocID="{9767CD75-3999-4BA0-BAD0-DA86514F239A}" presName="horz1" presStyleCnt="0"/>
      <dgm:spPr/>
    </dgm:pt>
    <dgm:pt modelId="{83AC38B0-4A96-41B0-AD54-652FF22B7D4F}" type="pres">
      <dgm:prSet presAssocID="{9767CD75-3999-4BA0-BAD0-DA86514F239A}" presName="tx1" presStyleLbl="revTx" presStyleIdx="1" presStyleCnt="5"/>
      <dgm:spPr/>
    </dgm:pt>
    <dgm:pt modelId="{5FC9DB0C-1A5F-4022-BE2D-9A41D971F2B5}" type="pres">
      <dgm:prSet presAssocID="{9767CD75-3999-4BA0-BAD0-DA86514F239A}" presName="vert1" presStyleCnt="0"/>
      <dgm:spPr/>
    </dgm:pt>
    <dgm:pt modelId="{87EC8344-7D57-4091-88BA-1B0A818AEEEF}" type="pres">
      <dgm:prSet presAssocID="{2A7EF67B-A25F-4462-BE21-0E6EDF8A5E00}" presName="thickLine" presStyleLbl="alignNode1" presStyleIdx="2" presStyleCnt="5"/>
      <dgm:spPr/>
    </dgm:pt>
    <dgm:pt modelId="{C2BC3C74-BE11-4C91-9BDF-24C08703A4C5}" type="pres">
      <dgm:prSet presAssocID="{2A7EF67B-A25F-4462-BE21-0E6EDF8A5E00}" presName="horz1" presStyleCnt="0"/>
      <dgm:spPr/>
    </dgm:pt>
    <dgm:pt modelId="{B8308D05-FFE5-4122-977B-2482E3EF96EF}" type="pres">
      <dgm:prSet presAssocID="{2A7EF67B-A25F-4462-BE21-0E6EDF8A5E00}" presName="tx1" presStyleLbl="revTx" presStyleIdx="2" presStyleCnt="5"/>
      <dgm:spPr/>
    </dgm:pt>
    <dgm:pt modelId="{6333ECD3-0E2F-40A2-98DB-477561DE2C16}" type="pres">
      <dgm:prSet presAssocID="{2A7EF67B-A25F-4462-BE21-0E6EDF8A5E00}" presName="vert1" presStyleCnt="0"/>
      <dgm:spPr/>
    </dgm:pt>
    <dgm:pt modelId="{88975BC0-9498-423E-953D-532103F98EBF}" type="pres">
      <dgm:prSet presAssocID="{8BE9AD22-9992-423F-BABD-75A0AC301A85}" presName="thickLine" presStyleLbl="alignNode1" presStyleIdx="3" presStyleCnt="5"/>
      <dgm:spPr/>
    </dgm:pt>
    <dgm:pt modelId="{173EFFC0-36A6-4241-BF91-752A0C8990C3}" type="pres">
      <dgm:prSet presAssocID="{8BE9AD22-9992-423F-BABD-75A0AC301A85}" presName="horz1" presStyleCnt="0"/>
      <dgm:spPr/>
    </dgm:pt>
    <dgm:pt modelId="{0EF4EA3A-2537-4D8A-A0B9-428DE8092ACC}" type="pres">
      <dgm:prSet presAssocID="{8BE9AD22-9992-423F-BABD-75A0AC301A85}" presName="tx1" presStyleLbl="revTx" presStyleIdx="3" presStyleCnt="5"/>
      <dgm:spPr/>
    </dgm:pt>
    <dgm:pt modelId="{CC6845DF-18A9-4E2B-8837-4232FAEAEEE8}" type="pres">
      <dgm:prSet presAssocID="{8BE9AD22-9992-423F-BABD-75A0AC301A85}" presName="vert1" presStyleCnt="0"/>
      <dgm:spPr/>
    </dgm:pt>
    <dgm:pt modelId="{6135739E-289D-4763-B667-67AF9924CCE4}" type="pres">
      <dgm:prSet presAssocID="{47B521A0-51EE-4FB5-BAB7-383E6D2A2366}" presName="thickLine" presStyleLbl="alignNode1" presStyleIdx="4" presStyleCnt="5"/>
      <dgm:spPr/>
    </dgm:pt>
    <dgm:pt modelId="{90DD3EC6-1B3F-44D4-9838-999BC3CB34A8}" type="pres">
      <dgm:prSet presAssocID="{47B521A0-51EE-4FB5-BAB7-383E6D2A2366}" presName="horz1" presStyleCnt="0"/>
      <dgm:spPr/>
    </dgm:pt>
    <dgm:pt modelId="{864181F6-56C0-4C05-8CFE-A56B27EA0751}" type="pres">
      <dgm:prSet presAssocID="{47B521A0-51EE-4FB5-BAB7-383E6D2A2366}" presName="tx1" presStyleLbl="revTx" presStyleIdx="4" presStyleCnt="5"/>
      <dgm:spPr/>
    </dgm:pt>
    <dgm:pt modelId="{CDB4B5E5-23D1-4261-B619-D8551BE6E0AA}" type="pres">
      <dgm:prSet presAssocID="{47B521A0-51EE-4FB5-BAB7-383E6D2A2366}" presName="vert1" presStyleCnt="0"/>
      <dgm:spPr/>
    </dgm:pt>
  </dgm:ptLst>
  <dgm:cxnLst>
    <dgm:cxn modelId="{C0829C14-1759-4546-824A-8A30B6C94505}" type="presOf" srcId="{39CE86A6-7CD5-48DD-A91E-F5726A629938}" destId="{D0AF5E79-01D8-499D-A707-D8DEF85BA47F}" srcOrd="0" destOrd="0" presId="urn:microsoft.com/office/officeart/2008/layout/LinedList"/>
    <dgm:cxn modelId="{601E3624-31AA-4940-9400-85688308B080}" type="presOf" srcId="{9767CD75-3999-4BA0-BAD0-DA86514F239A}" destId="{83AC38B0-4A96-41B0-AD54-652FF22B7D4F}" srcOrd="0" destOrd="0" presId="urn:microsoft.com/office/officeart/2008/layout/LinedList"/>
    <dgm:cxn modelId="{4B55742A-6064-4D18-B360-DDF2F03D6DAB}" type="presOf" srcId="{47B521A0-51EE-4FB5-BAB7-383E6D2A2366}" destId="{864181F6-56C0-4C05-8CFE-A56B27EA0751}" srcOrd="0" destOrd="0" presId="urn:microsoft.com/office/officeart/2008/layout/LinedList"/>
    <dgm:cxn modelId="{D1306D3A-1469-4244-A408-F931F90ECEAF}" srcId="{18C7DA3A-1906-4B61-8103-C47B2047CD1D}" destId="{8BE9AD22-9992-423F-BABD-75A0AC301A85}" srcOrd="3" destOrd="0" parTransId="{E70BF6C3-1245-42A2-B56F-7211ADFADF9D}" sibTransId="{86D81732-13D4-4BD9-A7AA-973B45DF1808}"/>
    <dgm:cxn modelId="{5ED78A44-934B-437D-BA65-FA6CA1FD5EA6}" srcId="{18C7DA3A-1906-4B61-8103-C47B2047CD1D}" destId="{47B521A0-51EE-4FB5-BAB7-383E6D2A2366}" srcOrd="4" destOrd="0" parTransId="{9AF5023B-FFE0-48DA-8478-B33318F10508}" sibTransId="{4253B988-5E1F-4555-8E29-DC58720F3E3E}"/>
    <dgm:cxn modelId="{D6684C45-79C1-4342-90B5-5E634C29D92C}" srcId="{18C7DA3A-1906-4B61-8103-C47B2047CD1D}" destId="{2A7EF67B-A25F-4462-BE21-0E6EDF8A5E00}" srcOrd="2" destOrd="0" parTransId="{A74EF3C8-CD8F-4C02-85B3-E8B1749C4284}" sibTransId="{E05CD131-687A-4FDD-ABC8-85FD2B2A1913}"/>
    <dgm:cxn modelId="{8B7D2A7D-1EFF-4581-AF6A-BD3FD3C3D17D}" srcId="{18C7DA3A-1906-4B61-8103-C47B2047CD1D}" destId="{39CE86A6-7CD5-48DD-A91E-F5726A629938}" srcOrd="0" destOrd="0" parTransId="{A541E7EA-1B5A-419F-98CB-0A34C79A7048}" sibTransId="{79380366-77A4-4860-8C78-9A69CD220488}"/>
    <dgm:cxn modelId="{7B12CA96-5CD2-43BE-A77B-4F0364CE7A88}" srcId="{18C7DA3A-1906-4B61-8103-C47B2047CD1D}" destId="{9767CD75-3999-4BA0-BAD0-DA86514F239A}" srcOrd="1" destOrd="0" parTransId="{B2F4C83A-BB44-43A8-8445-2EE8C0AD44D2}" sibTransId="{5DAF56AB-E8F8-456E-99F8-5A789B226A18}"/>
    <dgm:cxn modelId="{C209549D-7CBF-4E3C-A891-F7423BEEC383}" type="presOf" srcId="{2A7EF67B-A25F-4462-BE21-0E6EDF8A5E00}" destId="{B8308D05-FFE5-4122-977B-2482E3EF96EF}" srcOrd="0" destOrd="0" presId="urn:microsoft.com/office/officeart/2008/layout/LinedList"/>
    <dgm:cxn modelId="{B54160A9-373F-42A0-944A-9DCCC077BFB1}" type="presOf" srcId="{18C7DA3A-1906-4B61-8103-C47B2047CD1D}" destId="{CC48FDAD-6EE2-4524-BE10-29EEAE039F74}" srcOrd="0" destOrd="0" presId="urn:microsoft.com/office/officeart/2008/layout/LinedList"/>
    <dgm:cxn modelId="{3C8D29B8-7EE0-43CE-8451-6682607B95DE}" type="presOf" srcId="{8BE9AD22-9992-423F-BABD-75A0AC301A85}" destId="{0EF4EA3A-2537-4D8A-A0B9-428DE8092ACC}" srcOrd="0" destOrd="0" presId="urn:microsoft.com/office/officeart/2008/layout/LinedList"/>
    <dgm:cxn modelId="{A203C95A-66BC-4BD1-A838-19624FF4905D}" type="presParOf" srcId="{CC48FDAD-6EE2-4524-BE10-29EEAE039F74}" destId="{9668E959-40EB-4B37-BFD5-28119BDC664F}" srcOrd="0" destOrd="0" presId="urn:microsoft.com/office/officeart/2008/layout/LinedList"/>
    <dgm:cxn modelId="{FB7EDA8B-C345-4644-A079-B0FBF31D1AEB}" type="presParOf" srcId="{CC48FDAD-6EE2-4524-BE10-29EEAE039F74}" destId="{6473C24A-9998-4DB7-951C-173FF55DC140}" srcOrd="1" destOrd="0" presId="urn:microsoft.com/office/officeart/2008/layout/LinedList"/>
    <dgm:cxn modelId="{C5059633-5ABD-493D-9FB4-60365C7170BA}" type="presParOf" srcId="{6473C24A-9998-4DB7-951C-173FF55DC140}" destId="{D0AF5E79-01D8-499D-A707-D8DEF85BA47F}" srcOrd="0" destOrd="0" presId="urn:microsoft.com/office/officeart/2008/layout/LinedList"/>
    <dgm:cxn modelId="{E2B9B702-CFC3-49B5-B3F8-5D3FC9BEF621}" type="presParOf" srcId="{6473C24A-9998-4DB7-951C-173FF55DC140}" destId="{18B2C8F4-C9AC-4049-9322-BC2D1A6BFC2C}" srcOrd="1" destOrd="0" presId="urn:microsoft.com/office/officeart/2008/layout/LinedList"/>
    <dgm:cxn modelId="{08DCC7CA-15C7-485F-8306-658CF4E7AE8E}" type="presParOf" srcId="{CC48FDAD-6EE2-4524-BE10-29EEAE039F74}" destId="{333BEA91-599C-47D6-89EC-61CAEE860B62}" srcOrd="2" destOrd="0" presId="urn:microsoft.com/office/officeart/2008/layout/LinedList"/>
    <dgm:cxn modelId="{7451889E-42E4-41BD-9430-0BDB7725625E}" type="presParOf" srcId="{CC48FDAD-6EE2-4524-BE10-29EEAE039F74}" destId="{9B3F0936-0D3D-4A39-997F-A53640C8E0B2}" srcOrd="3" destOrd="0" presId="urn:microsoft.com/office/officeart/2008/layout/LinedList"/>
    <dgm:cxn modelId="{DF4BE334-CD4A-462C-AFA4-79B0772AC264}" type="presParOf" srcId="{9B3F0936-0D3D-4A39-997F-A53640C8E0B2}" destId="{83AC38B0-4A96-41B0-AD54-652FF22B7D4F}" srcOrd="0" destOrd="0" presId="urn:microsoft.com/office/officeart/2008/layout/LinedList"/>
    <dgm:cxn modelId="{6BC28B10-14B8-4779-9883-A73E26D8818A}" type="presParOf" srcId="{9B3F0936-0D3D-4A39-997F-A53640C8E0B2}" destId="{5FC9DB0C-1A5F-4022-BE2D-9A41D971F2B5}" srcOrd="1" destOrd="0" presId="urn:microsoft.com/office/officeart/2008/layout/LinedList"/>
    <dgm:cxn modelId="{F20F1BF3-CD54-4766-B77E-3D8C2944C045}" type="presParOf" srcId="{CC48FDAD-6EE2-4524-BE10-29EEAE039F74}" destId="{87EC8344-7D57-4091-88BA-1B0A818AEEEF}" srcOrd="4" destOrd="0" presId="urn:microsoft.com/office/officeart/2008/layout/LinedList"/>
    <dgm:cxn modelId="{84714EEA-1307-40D9-900F-81512D84BB98}" type="presParOf" srcId="{CC48FDAD-6EE2-4524-BE10-29EEAE039F74}" destId="{C2BC3C74-BE11-4C91-9BDF-24C08703A4C5}" srcOrd="5" destOrd="0" presId="urn:microsoft.com/office/officeart/2008/layout/LinedList"/>
    <dgm:cxn modelId="{5EECDA54-B9D2-47C2-A95A-04575AD9C586}" type="presParOf" srcId="{C2BC3C74-BE11-4C91-9BDF-24C08703A4C5}" destId="{B8308D05-FFE5-4122-977B-2482E3EF96EF}" srcOrd="0" destOrd="0" presId="urn:microsoft.com/office/officeart/2008/layout/LinedList"/>
    <dgm:cxn modelId="{4297E965-DD25-42F1-B160-C4861D33D4B2}" type="presParOf" srcId="{C2BC3C74-BE11-4C91-9BDF-24C08703A4C5}" destId="{6333ECD3-0E2F-40A2-98DB-477561DE2C16}" srcOrd="1" destOrd="0" presId="urn:microsoft.com/office/officeart/2008/layout/LinedList"/>
    <dgm:cxn modelId="{CF5CA6E6-8193-48CB-BF43-811782F35462}" type="presParOf" srcId="{CC48FDAD-6EE2-4524-BE10-29EEAE039F74}" destId="{88975BC0-9498-423E-953D-532103F98EBF}" srcOrd="6" destOrd="0" presId="urn:microsoft.com/office/officeart/2008/layout/LinedList"/>
    <dgm:cxn modelId="{6F0BE161-4BD9-4A5E-9C1D-94F82BD83324}" type="presParOf" srcId="{CC48FDAD-6EE2-4524-BE10-29EEAE039F74}" destId="{173EFFC0-36A6-4241-BF91-752A0C8990C3}" srcOrd="7" destOrd="0" presId="urn:microsoft.com/office/officeart/2008/layout/LinedList"/>
    <dgm:cxn modelId="{458CFF74-58C2-45F2-A151-9FAE9D4D5818}" type="presParOf" srcId="{173EFFC0-36A6-4241-BF91-752A0C8990C3}" destId="{0EF4EA3A-2537-4D8A-A0B9-428DE8092ACC}" srcOrd="0" destOrd="0" presId="urn:microsoft.com/office/officeart/2008/layout/LinedList"/>
    <dgm:cxn modelId="{DCE96DAC-6476-453E-B831-717444E4AB03}" type="presParOf" srcId="{173EFFC0-36A6-4241-BF91-752A0C8990C3}" destId="{CC6845DF-18A9-4E2B-8837-4232FAEAEEE8}" srcOrd="1" destOrd="0" presId="urn:microsoft.com/office/officeart/2008/layout/LinedList"/>
    <dgm:cxn modelId="{336D62B8-E903-4EB4-8097-79D77646CDA0}" type="presParOf" srcId="{CC48FDAD-6EE2-4524-BE10-29EEAE039F74}" destId="{6135739E-289D-4763-B667-67AF9924CCE4}" srcOrd="8" destOrd="0" presId="urn:microsoft.com/office/officeart/2008/layout/LinedList"/>
    <dgm:cxn modelId="{0A0AE92A-2CEE-4E11-8137-8FF3836234C9}" type="presParOf" srcId="{CC48FDAD-6EE2-4524-BE10-29EEAE039F74}" destId="{90DD3EC6-1B3F-44D4-9838-999BC3CB34A8}" srcOrd="9" destOrd="0" presId="urn:microsoft.com/office/officeart/2008/layout/LinedList"/>
    <dgm:cxn modelId="{DAA38E6F-161E-4EE0-AA45-060C68E639E0}" type="presParOf" srcId="{90DD3EC6-1B3F-44D4-9838-999BC3CB34A8}" destId="{864181F6-56C0-4C05-8CFE-A56B27EA0751}" srcOrd="0" destOrd="0" presId="urn:microsoft.com/office/officeart/2008/layout/LinedList"/>
    <dgm:cxn modelId="{9E264FC1-D5F8-45B2-A1B7-683CD2D2B8AC}" type="presParOf" srcId="{90DD3EC6-1B3F-44D4-9838-999BC3CB34A8}" destId="{CDB4B5E5-23D1-4261-B619-D8551BE6E0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F4BC947F-884C-4141-A1CD-9628CC56799D}" type="sib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44A3FB5A-F263-4AC5-AA08-AD741DFFD12E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D4D69810-C2F9-44AA-8AF3-18DADFCAE27F}" type="par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BB23F58-7059-4C6F-8D73-B6EA2B0B4E39}" type="sib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17B5BD0-4847-4A0F-B391-B53EC929A85F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CC4680DF-C446-424D-BB39-07A31D69C025}" type="par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466F6466-5180-4DFB-A9C4-13192081A444}" type="sib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9EEDE143-062D-46B8-B11D-33EF6471E4F5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EE8AC8-73E7-450F-ACEE-21BEC896A2A8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75ED0BCB-B81E-4DF0-A65F-114B43A2AD68}" type="pres">
      <dgm:prSet presAssocID="{8396920C-3169-4771-B7BB-4994DCC59096}" presName="rootComposite1" presStyleCnt="0"/>
      <dgm:spPr/>
    </dgm:pt>
    <dgm:pt modelId="{CB6E596A-5038-46C8-9BA9-73415C1B5586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920E8086-4C42-4624-95CB-87B555AABDF9}" type="pres">
      <dgm:prSet presAssocID="{8396920C-3169-4771-B7BB-4994DCC59096}" presName="rootConnector1" presStyleLbl="node1" presStyleIdx="0" presStyleCnt="0"/>
      <dgm:spPr/>
    </dgm:pt>
    <dgm:pt modelId="{FEB2B5FD-623D-4032-A214-6D220BC57233}" type="pres">
      <dgm:prSet presAssocID="{8396920C-3169-4771-B7BB-4994DCC59096}" presName="hierChild2" presStyleCnt="0"/>
      <dgm:spPr/>
    </dgm:pt>
    <dgm:pt modelId="{ECF89875-CF24-481B-8837-E0DA85CDA5E2}" type="pres">
      <dgm:prSet presAssocID="{F882E918-E857-4351-B6CD-6E05A13BB8C5}" presName="Name64" presStyleLbl="parChTrans1D2" presStyleIdx="0" presStyleCnt="3"/>
      <dgm:spPr/>
    </dgm:pt>
    <dgm:pt modelId="{F891BB4F-7BB6-479B-9118-D0BD443D6C0D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836ADE0B-FC8E-40D7-B990-38D7FBAED1AE}" type="pres">
      <dgm:prSet presAssocID="{34777A62-5E62-42FE-A095-011F140C7BB6}" presName="rootComposite" presStyleCnt="0"/>
      <dgm:spPr/>
    </dgm:pt>
    <dgm:pt modelId="{43B43CBC-3947-403F-901A-3AC987F033AD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4801BDFA-1668-43E4-A64A-B9ABF52DC97B}" type="pres">
      <dgm:prSet presAssocID="{34777A62-5E62-42FE-A095-011F140C7BB6}" presName="rootConnector" presStyleLbl="node2" presStyleIdx="0" presStyleCnt="3"/>
      <dgm:spPr/>
    </dgm:pt>
    <dgm:pt modelId="{39CC74BD-DE06-42F8-8619-2544AF2BE811}" type="pres">
      <dgm:prSet presAssocID="{34777A62-5E62-42FE-A095-011F140C7BB6}" presName="hierChild4" presStyleCnt="0"/>
      <dgm:spPr/>
    </dgm:pt>
    <dgm:pt modelId="{87DD1D82-8FCC-44C6-9C02-B563F515AEBF}" type="pres">
      <dgm:prSet presAssocID="{D82F4CDE-BAB8-4B2D-846B-05C85B9853E6}" presName="Name64" presStyleLbl="parChTrans1D3" presStyleIdx="0" presStyleCnt="5"/>
      <dgm:spPr/>
    </dgm:pt>
    <dgm:pt modelId="{633EECF9-4F5F-4B76-AAC2-04E31486B7B5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C34F22DB-99CD-4F44-94FA-876AE3172B2D}" type="pres">
      <dgm:prSet presAssocID="{1D64AF39-FB9E-4063-8DDD-AA62A730B8B8}" presName="rootComposite" presStyleCnt="0"/>
      <dgm:spPr/>
    </dgm:pt>
    <dgm:pt modelId="{C91F96D6-E9FF-4730-A1B3-030057BDF9EC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A5624C70-3318-4447-9222-E9609B46ECAE}" type="pres">
      <dgm:prSet presAssocID="{1D64AF39-FB9E-4063-8DDD-AA62A730B8B8}" presName="rootConnector" presStyleLbl="node3" presStyleIdx="0" presStyleCnt="5"/>
      <dgm:spPr/>
    </dgm:pt>
    <dgm:pt modelId="{0ED2170D-9693-482D-8A76-F48A902E6FE9}" type="pres">
      <dgm:prSet presAssocID="{1D64AF39-FB9E-4063-8DDD-AA62A730B8B8}" presName="hierChild4" presStyleCnt="0"/>
      <dgm:spPr/>
    </dgm:pt>
    <dgm:pt modelId="{BBA3DC9F-244A-4D4A-802A-B6E329FD0C25}" type="pres">
      <dgm:prSet presAssocID="{1D64AF39-FB9E-4063-8DDD-AA62A730B8B8}" presName="hierChild5" presStyleCnt="0"/>
      <dgm:spPr/>
    </dgm:pt>
    <dgm:pt modelId="{9EF7B461-56C7-4A4D-A9BA-12A9B9D28108}" type="pres">
      <dgm:prSet presAssocID="{34777A62-5E62-42FE-A095-011F140C7BB6}" presName="hierChild5" presStyleCnt="0"/>
      <dgm:spPr/>
    </dgm:pt>
    <dgm:pt modelId="{5A123BD7-166D-4CAB-B181-91EC7D503DED}" type="pres">
      <dgm:prSet presAssocID="{F433B884-445A-4F45-B4A1-9793C3977F9B}" presName="Name64" presStyleLbl="parChTrans1D2" presStyleIdx="1" presStyleCnt="3"/>
      <dgm:spPr/>
    </dgm:pt>
    <dgm:pt modelId="{B22AA766-4B17-4CEC-BC5C-2BFAD78E2B4E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57DA2C14-09EB-4373-BFAA-C7CE2701D15B}" type="pres">
      <dgm:prSet presAssocID="{40B198EF-BA43-44DB-BD4B-37A87B7E44B8}" presName="rootComposite" presStyleCnt="0"/>
      <dgm:spPr/>
    </dgm:pt>
    <dgm:pt modelId="{1DB37E6E-5AFF-48FB-8F63-14954A6476F5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9D7CABB9-1612-43AE-B642-0F2E4CC91500}" type="pres">
      <dgm:prSet presAssocID="{40B198EF-BA43-44DB-BD4B-37A87B7E44B8}" presName="rootConnector" presStyleLbl="node2" presStyleIdx="1" presStyleCnt="3"/>
      <dgm:spPr/>
    </dgm:pt>
    <dgm:pt modelId="{B4C9691C-7B75-43DF-9D32-D457C228796D}" type="pres">
      <dgm:prSet presAssocID="{40B198EF-BA43-44DB-BD4B-37A87B7E44B8}" presName="hierChild4" presStyleCnt="0"/>
      <dgm:spPr/>
    </dgm:pt>
    <dgm:pt modelId="{7A8EC2DB-3677-4923-87E4-B5D1A37200B6}" type="pres">
      <dgm:prSet presAssocID="{8FFBF4B1-EC25-4A92-A723-78A723EDC9CB}" presName="Name64" presStyleLbl="parChTrans1D3" presStyleIdx="1" presStyleCnt="5"/>
      <dgm:spPr/>
    </dgm:pt>
    <dgm:pt modelId="{4D676C0B-792B-481D-B784-00CACD7E7D88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1D3B7BA6-95D5-4D4A-86EF-676DAA90FD3B}" type="pres">
      <dgm:prSet presAssocID="{C7B405DF-1949-4C59-8A18-961F880D575F}" presName="rootComposite" presStyleCnt="0"/>
      <dgm:spPr/>
    </dgm:pt>
    <dgm:pt modelId="{1135B7CE-C657-48C6-86A3-DA94AB482A66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75251DB4-1278-44E2-911D-4EE3F9F27CFD}" type="pres">
      <dgm:prSet presAssocID="{C7B405DF-1949-4C59-8A18-961F880D575F}" presName="rootConnector" presStyleLbl="node3" presStyleIdx="1" presStyleCnt="5"/>
      <dgm:spPr/>
    </dgm:pt>
    <dgm:pt modelId="{14D236C7-56C6-4FC6-9E7B-83D437ACDC66}" type="pres">
      <dgm:prSet presAssocID="{C7B405DF-1949-4C59-8A18-961F880D575F}" presName="hierChild4" presStyleCnt="0"/>
      <dgm:spPr/>
    </dgm:pt>
    <dgm:pt modelId="{6F8F1FD2-EFCB-41B0-9F9B-49D02CB6BFD4}" type="pres">
      <dgm:prSet presAssocID="{706452E8-8F2C-470F-87CF-A4C6ABA9D32E}" presName="Name64" presStyleLbl="parChTrans1D4" presStyleIdx="0" presStyleCnt="6"/>
      <dgm:spPr/>
    </dgm:pt>
    <dgm:pt modelId="{25C5328E-5D30-47E4-AF5D-110FB5A2AB51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4DF04009-CB89-46A8-A17F-0AF0E5FC9985}" type="pres">
      <dgm:prSet presAssocID="{26C50A0C-DE04-4C7C-BF13-EB2359C182BF}" presName="rootComposite" presStyleCnt="0"/>
      <dgm:spPr/>
    </dgm:pt>
    <dgm:pt modelId="{3B992388-6FAD-46EB-8CC9-C375F5B7D823}" type="pres">
      <dgm:prSet presAssocID="{26C50A0C-DE04-4C7C-BF13-EB2359C182BF}" presName="rootText" presStyleLbl="node4" presStyleIdx="0" presStyleCnt="6">
        <dgm:presLayoutVars>
          <dgm:chPref val="3"/>
        </dgm:presLayoutVars>
      </dgm:prSet>
      <dgm:spPr/>
    </dgm:pt>
    <dgm:pt modelId="{DAD8A309-969C-4B7B-80E8-5DCB862A48B5}" type="pres">
      <dgm:prSet presAssocID="{26C50A0C-DE04-4C7C-BF13-EB2359C182BF}" presName="rootConnector" presStyleLbl="node4" presStyleIdx="0" presStyleCnt="6"/>
      <dgm:spPr/>
    </dgm:pt>
    <dgm:pt modelId="{9DE0EA61-72F5-46A0-8261-F10F93FF1B8D}" type="pres">
      <dgm:prSet presAssocID="{26C50A0C-DE04-4C7C-BF13-EB2359C182BF}" presName="hierChild4" presStyleCnt="0"/>
      <dgm:spPr/>
    </dgm:pt>
    <dgm:pt modelId="{6AC5AE8B-E858-4BC2-9D81-43D6D8725DCC}" type="pres">
      <dgm:prSet presAssocID="{D4D69810-C2F9-44AA-8AF3-18DADFCAE27F}" presName="Name64" presStyleLbl="parChTrans1D4" presStyleIdx="1" presStyleCnt="6"/>
      <dgm:spPr/>
    </dgm:pt>
    <dgm:pt modelId="{36A264D9-3CC6-4918-BA30-6BB2963B0BD2}" type="pres">
      <dgm:prSet presAssocID="{44A3FB5A-F263-4AC5-AA08-AD741DFFD12E}" presName="hierRoot2" presStyleCnt="0">
        <dgm:presLayoutVars>
          <dgm:hierBranch val="init"/>
        </dgm:presLayoutVars>
      </dgm:prSet>
      <dgm:spPr/>
    </dgm:pt>
    <dgm:pt modelId="{9AF40913-C3B1-4322-85A8-2DF0B5925822}" type="pres">
      <dgm:prSet presAssocID="{44A3FB5A-F263-4AC5-AA08-AD741DFFD12E}" presName="rootComposite" presStyleCnt="0"/>
      <dgm:spPr/>
    </dgm:pt>
    <dgm:pt modelId="{484430AB-E56C-4EEE-8AA2-67B3759B2E55}" type="pres">
      <dgm:prSet presAssocID="{44A3FB5A-F263-4AC5-AA08-AD741DFFD12E}" presName="rootText" presStyleLbl="node4" presStyleIdx="1" presStyleCnt="6">
        <dgm:presLayoutVars>
          <dgm:chPref val="3"/>
        </dgm:presLayoutVars>
      </dgm:prSet>
      <dgm:spPr/>
    </dgm:pt>
    <dgm:pt modelId="{02CD3584-7C0F-4659-B19A-E86E98E37B32}" type="pres">
      <dgm:prSet presAssocID="{44A3FB5A-F263-4AC5-AA08-AD741DFFD12E}" presName="rootConnector" presStyleLbl="node4" presStyleIdx="1" presStyleCnt="6"/>
      <dgm:spPr/>
    </dgm:pt>
    <dgm:pt modelId="{CE38D510-74CE-472D-9B14-D8E47D579A57}" type="pres">
      <dgm:prSet presAssocID="{44A3FB5A-F263-4AC5-AA08-AD741DFFD12E}" presName="hierChild4" presStyleCnt="0"/>
      <dgm:spPr/>
    </dgm:pt>
    <dgm:pt modelId="{9F3CA01C-CEBA-4EBA-B570-F3BC62BF0DF2}" type="pres">
      <dgm:prSet presAssocID="{44A3FB5A-F263-4AC5-AA08-AD741DFFD12E}" presName="hierChild5" presStyleCnt="0"/>
      <dgm:spPr/>
    </dgm:pt>
    <dgm:pt modelId="{9BE8CD79-F001-49FC-8D00-BE0661E9991E}" type="pres">
      <dgm:prSet presAssocID="{26C50A0C-DE04-4C7C-BF13-EB2359C182BF}" presName="hierChild5" presStyleCnt="0"/>
      <dgm:spPr/>
    </dgm:pt>
    <dgm:pt modelId="{A4D87598-F8B0-4B77-98E2-7F967CF7252B}" type="pres">
      <dgm:prSet presAssocID="{C7B405DF-1949-4C59-8A18-961F880D575F}" presName="hierChild5" presStyleCnt="0"/>
      <dgm:spPr/>
    </dgm:pt>
    <dgm:pt modelId="{514B5DB9-015F-486F-AFF9-90B908D77028}" type="pres">
      <dgm:prSet presAssocID="{81D967CB-E781-4C96-800C-4CB9C45E1116}" presName="Name64" presStyleLbl="parChTrans1D3" presStyleIdx="2" presStyleCnt="5"/>
      <dgm:spPr/>
    </dgm:pt>
    <dgm:pt modelId="{B73733D9-D5E2-40E0-88E1-6A8939D01CDB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C3584AF7-A501-4B25-BB9D-568073F4EBC0}" type="pres">
      <dgm:prSet presAssocID="{FF4D8BB2-5403-48BE-8B17-203802C420C9}" presName="rootComposite" presStyleCnt="0"/>
      <dgm:spPr/>
    </dgm:pt>
    <dgm:pt modelId="{0086E45A-1EA8-450D-8E15-E3B9433EE71C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EFDF8B15-9983-4BC6-B44C-678418A04312}" type="pres">
      <dgm:prSet presAssocID="{FF4D8BB2-5403-48BE-8B17-203802C420C9}" presName="rootConnector" presStyleLbl="node3" presStyleIdx="2" presStyleCnt="5"/>
      <dgm:spPr/>
    </dgm:pt>
    <dgm:pt modelId="{1780F100-722F-42B4-9CDD-F393BD75D2E3}" type="pres">
      <dgm:prSet presAssocID="{FF4D8BB2-5403-48BE-8B17-203802C420C9}" presName="hierChild4" presStyleCnt="0"/>
      <dgm:spPr/>
    </dgm:pt>
    <dgm:pt modelId="{D3F3EB80-F54A-417F-9319-2F33CF13D98B}" type="pres">
      <dgm:prSet presAssocID="{722513B3-4019-43ED-BBAD-CE985D5701B1}" presName="Name64" presStyleLbl="parChTrans1D4" presStyleIdx="2" presStyleCnt="6"/>
      <dgm:spPr/>
    </dgm:pt>
    <dgm:pt modelId="{F507AFA0-BFE8-49D1-B47E-47981DFA6CB7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27E67FDB-16C5-414A-9F6B-554B2C7B784C}" type="pres">
      <dgm:prSet presAssocID="{FB747F19-D2CD-4825-AFA0-FB3DF776A210}" presName="rootComposite" presStyleCnt="0"/>
      <dgm:spPr/>
    </dgm:pt>
    <dgm:pt modelId="{3C32D636-5DE1-4316-943A-350375A7EC9D}" type="pres">
      <dgm:prSet presAssocID="{FB747F19-D2CD-4825-AFA0-FB3DF776A210}" presName="rootText" presStyleLbl="node4" presStyleIdx="2" presStyleCnt="6">
        <dgm:presLayoutVars>
          <dgm:chPref val="3"/>
        </dgm:presLayoutVars>
      </dgm:prSet>
      <dgm:spPr/>
    </dgm:pt>
    <dgm:pt modelId="{766B202C-FD68-41F9-96D4-95F491D9D5CB}" type="pres">
      <dgm:prSet presAssocID="{FB747F19-D2CD-4825-AFA0-FB3DF776A210}" presName="rootConnector" presStyleLbl="node4" presStyleIdx="2" presStyleCnt="6"/>
      <dgm:spPr/>
    </dgm:pt>
    <dgm:pt modelId="{1C5C62FC-CF6A-4A9B-B7D4-B9F6CC9A18A1}" type="pres">
      <dgm:prSet presAssocID="{FB747F19-D2CD-4825-AFA0-FB3DF776A210}" presName="hierChild4" presStyleCnt="0"/>
      <dgm:spPr/>
    </dgm:pt>
    <dgm:pt modelId="{3CD30CBC-C59F-482E-A369-02C38BD2AA2D}" type="pres">
      <dgm:prSet presAssocID="{FB747F19-D2CD-4825-AFA0-FB3DF776A210}" presName="hierChild5" presStyleCnt="0"/>
      <dgm:spPr/>
    </dgm:pt>
    <dgm:pt modelId="{8B7457E8-6DEB-42D5-81DC-0F51BC3DCCDE}" type="pres">
      <dgm:prSet presAssocID="{FF4D8BB2-5403-48BE-8B17-203802C420C9}" presName="hierChild5" presStyleCnt="0"/>
      <dgm:spPr/>
    </dgm:pt>
    <dgm:pt modelId="{C54CE7AD-CD9B-4656-9A06-CDAECC3A3062}" type="pres">
      <dgm:prSet presAssocID="{40B198EF-BA43-44DB-BD4B-37A87B7E44B8}" presName="hierChild5" presStyleCnt="0"/>
      <dgm:spPr/>
    </dgm:pt>
    <dgm:pt modelId="{440BC380-8690-4DA6-AD51-A9FE87B5CFE9}" type="pres">
      <dgm:prSet presAssocID="{16E212FF-DF36-4E89-B191-6F0CEA1DBB3F}" presName="Name64" presStyleLbl="parChTrans1D2" presStyleIdx="2" presStyleCnt="3"/>
      <dgm:spPr/>
    </dgm:pt>
    <dgm:pt modelId="{F5407F7D-8A24-4290-A09E-508677CCCDEA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F209CDE9-97ED-4BD0-B263-E7E0811DCDDF}" type="pres">
      <dgm:prSet presAssocID="{7B5B1DC2-D922-4B68-8E2A-4053424BE05D}" presName="rootComposite" presStyleCnt="0"/>
      <dgm:spPr/>
    </dgm:pt>
    <dgm:pt modelId="{61054F74-77AF-478A-AA79-C075EC56563D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A33FF831-91BE-499B-9AAB-8265B5F592BB}" type="pres">
      <dgm:prSet presAssocID="{7B5B1DC2-D922-4B68-8E2A-4053424BE05D}" presName="rootConnector" presStyleLbl="node2" presStyleIdx="2" presStyleCnt="3"/>
      <dgm:spPr/>
    </dgm:pt>
    <dgm:pt modelId="{D201FC18-CA24-437F-BF6B-FEF0417C9B30}" type="pres">
      <dgm:prSet presAssocID="{7B5B1DC2-D922-4B68-8E2A-4053424BE05D}" presName="hierChild4" presStyleCnt="0"/>
      <dgm:spPr/>
    </dgm:pt>
    <dgm:pt modelId="{209583F9-F1E5-4218-9702-73AD9B37B192}" type="pres">
      <dgm:prSet presAssocID="{C623E55E-0770-4250-859E-7DE186D8BA48}" presName="Name64" presStyleLbl="parChTrans1D3" presStyleIdx="3" presStyleCnt="5"/>
      <dgm:spPr/>
    </dgm:pt>
    <dgm:pt modelId="{62E0828C-AC90-479C-9A50-D365D2F41BEA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0157B43B-621A-4BBA-A8D3-3224D2A85895}" type="pres">
      <dgm:prSet presAssocID="{3310212A-ACAF-4947-A132-D99367810AD9}" presName="rootComposite" presStyleCnt="0"/>
      <dgm:spPr/>
    </dgm:pt>
    <dgm:pt modelId="{6B4CBFF3-F09C-4E5D-9C9B-B632D6E525CA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37DCACFC-4F44-460A-A43F-FD130B032940}" type="pres">
      <dgm:prSet presAssocID="{3310212A-ACAF-4947-A132-D99367810AD9}" presName="rootConnector" presStyleLbl="node3" presStyleIdx="3" presStyleCnt="5"/>
      <dgm:spPr/>
    </dgm:pt>
    <dgm:pt modelId="{6DA92272-EA53-49B1-B935-2EBC51FF38BB}" type="pres">
      <dgm:prSet presAssocID="{3310212A-ACAF-4947-A132-D99367810AD9}" presName="hierChild4" presStyleCnt="0"/>
      <dgm:spPr/>
    </dgm:pt>
    <dgm:pt modelId="{82FAC302-99D3-4984-A797-B2A9959B701B}" type="pres">
      <dgm:prSet presAssocID="{A3C20A73-4EEC-4EC6-A165-8DDE5BF23001}" presName="Name64" presStyleLbl="parChTrans1D4" presStyleIdx="3" presStyleCnt="6"/>
      <dgm:spPr/>
    </dgm:pt>
    <dgm:pt modelId="{9129ED6B-6E08-43AA-AC60-ED91F490F6DC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D2B7D6B5-2348-49D9-BCFC-003384B9C59B}" type="pres">
      <dgm:prSet presAssocID="{68C60DC7-8DD0-47EA-8B48-35AE615F7750}" presName="rootComposite" presStyleCnt="0"/>
      <dgm:spPr/>
    </dgm:pt>
    <dgm:pt modelId="{D1BBFA18-B615-4924-ACB7-79DB47B61B9F}" type="pres">
      <dgm:prSet presAssocID="{68C60DC7-8DD0-47EA-8B48-35AE615F7750}" presName="rootText" presStyleLbl="node4" presStyleIdx="3" presStyleCnt="6">
        <dgm:presLayoutVars>
          <dgm:chPref val="3"/>
        </dgm:presLayoutVars>
      </dgm:prSet>
      <dgm:spPr/>
    </dgm:pt>
    <dgm:pt modelId="{FBBE5CD6-59F6-4E4F-A854-56AA991271B7}" type="pres">
      <dgm:prSet presAssocID="{68C60DC7-8DD0-47EA-8B48-35AE615F7750}" presName="rootConnector" presStyleLbl="node4" presStyleIdx="3" presStyleCnt="6"/>
      <dgm:spPr/>
    </dgm:pt>
    <dgm:pt modelId="{48D285A0-C343-4E1B-BDB2-1821C59D29B7}" type="pres">
      <dgm:prSet presAssocID="{68C60DC7-8DD0-47EA-8B48-35AE615F7750}" presName="hierChild4" presStyleCnt="0"/>
      <dgm:spPr/>
    </dgm:pt>
    <dgm:pt modelId="{F366EA35-9947-4AA3-8583-D0B70CF00672}" type="pres">
      <dgm:prSet presAssocID="{CC4680DF-C446-424D-BB39-07A31D69C025}" presName="Name64" presStyleLbl="parChTrans1D4" presStyleIdx="4" presStyleCnt="6"/>
      <dgm:spPr/>
    </dgm:pt>
    <dgm:pt modelId="{8BF77EF6-A07F-440D-A314-FD4A1895CA8A}" type="pres">
      <dgm:prSet presAssocID="{A17B5BD0-4847-4A0F-B391-B53EC929A85F}" presName="hierRoot2" presStyleCnt="0">
        <dgm:presLayoutVars>
          <dgm:hierBranch val="init"/>
        </dgm:presLayoutVars>
      </dgm:prSet>
      <dgm:spPr/>
    </dgm:pt>
    <dgm:pt modelId="{1C825C3D-54FD-41DB-87D4-2C01AD9F4467}" type="pres">
      <dgm:prSet presAssocID="{A17B5BD0-4847-4A0F-B391-B53EC929A85F}" presName="rootComposite" presStyleCnt="0"/>
      <dgm:spPr/>
    </dgm:pt>
    <dgm:pt modelId="{8A2FD880-5058-4E53-AD8F-9C20675FA51C}" type="pres">
      <dgm:prSet presAssocID="{A17B5BD0-4847-4A0F-B391-B53EC929A85F}" presName="rootText" presStyleLbl="node4" presStyleIdx="4" presStyleCnt="6">
        <dgm:presLayoutVars>
          <dgm:chPref val="3"/>
        </dgm:presLayoutVars>
      </dgm:prSet>
      <dgm:spPr/>
    </dgm:pt>
    <dgm:pt modelId="{0F816E77-AE55-40F1-B363-A50BC15255AF}" type="pres">
      <dgm:prSet presAssocID="{A17B5BD0-4847-4A0F-B391-B53EC929A85F}" presName="rootConnector" presStyleLbl="node4" presStyleIdx="4" presStyleCnt="6"/>
      <dgm:spPr/>
    </dgm:pt>
    <dgm:pt modelId="{5D23C2CA-74EC-48EB-9D86-9254CDE4A065}" type="pres">
      <dgm:prSet presAssocID="{A17B5BD0-4847-4A0F-B391-B53EC929A85F}" presName="hierChild4" presStyleCnt="0"/>
      <dgm:spPr/>
    </dgm:pt>
    <dgm:pt modelId="{C91AC28E-671C-4D3E-8B14-EE5EED4AE5FE}" type="pres">
      <dgm:prSet presAssocID="{A17B5BD0-4847-4A0F-B391-B53EC929A85F}" presName="hierChild5" presStyleCnt="0"/>
      <dgm:spPr/>
    </dgm:pt>
    <dgm:pt modelId="{B91D7AF2-7E0D-48AE-A538-9D5885A6B5F8}" type="pres">
      <dgm:prSet presAssocID="{68C60DC7-8DD0-47EA-8B48-35AE615F7750}" presName="hierChild5" presStyleCnt="0"/>
      <dgm:spPr/>
    </dgm:pt>
    <dgm:pt modelId="{2CD52EFC-6157-47D5-8377-1D7EB71E9A5A}" type="pres">
      <dgm:prSet presAssocID="{3310212A-ACAF-4947-A132-D99367810AD9}" presName="hierChild5" presStyleCnt="0"/>
      <dgm:spPr/>
    </dgm:pt>
    <dgm:pt modelId="{60337E36-EA81-460E-A024-BF1F5D5BEDD9}" type="pres">
      <dgm:prSet presAssocID="{804C8A1E-4003-43F0-854D-CFE0E86D7F26}" presName="Name64" presStyleLbl="parChTrans1D3" presStyleIdx="4" presStyleCnt="5"/>
      <dgm:spPr/>
    </dgm:pt>
    <dgm:pt modelId="{9E64AC65-21A6-4874-9BEF-13F7C1CE6DAD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BDF7E202-F444-4F00-99E5-7CAF7BEA4537}" type="pres">
      <dgm:prSet presAssocID="{CCA41351-79F6-4936-AFB6-1937328A6F54}" presName="rootComposite" presStyleCnt="0"/>
      <dgm:spPr/>
    </dgm:pt>
    <dgm:pt modelId="{CACA0D8A-932E-4591-85F7-B81D5064C03E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95A5243E-98E7-4416-8467-9075BD1CA2DF}" type="pres">
      <dgm:prSet presAssocID="{CCA41351-79F6-4936-AFB6-1937328A6F54}" presName="rootConnector" presStyleLbl="node3" presStyleIdx="4" presStyleCnt="5"/>
      <dgm:spPr/>
    </dgm:pt>
    <dgm:pt modelId="{FE095CC3-7E2A-48A9-8AF7-C91CDDCAE2DD}" type="pres">
      <dgm:prSet presAssocID="{CCA41351-79F6-4936-AFB6-1937328A6F54}" presName="hierChild4" presStyleCnt="0"/>
      <dgm:spPr/>
    </dgm:pt>
    <dgm:pt modelId="{1636D179-3306-40C8-B246-5420456DD5CA}" type="pres">
      <dgm:prSet presAssocID="{CBFC3123-1110-4071-8BDE-3B7E5A5DCB46}" presName="Name64" presStyleLbl="parChTrans1D4" presStyleIdx="5" presStyleCnt="6"/>
      <dgm:spPr/>
    </dgm:pt>
    <dgm:pt modelId="{17076ADA-E5E9-4408-A9AB-FC792166481E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93712063-07B3-4EFC-B3B4-7B3BCAE3715F}" type="pres">
      <dgm:prSet presAssocID="{A5248CF3-1DC3-4E87-A421-D55B800284B7}" presName="rootComposite" presStyleCnt="0"/>
      <dgm:spPr/>
    </dgm:pt>
    <dgm:pt modelId="{0F380AD7-7385-405B-B04B-0304D74FE1FD}" type="pres">
      <dgm:prSet presAssocID="{A5248CF3-1DC3-4E87-A421-D55B800284B7}" presName="rootText" presStyleLbl="node4" presStyleIdx="5" presStyleCnt="6">
        <dgm:presLayoutVars>
          <dgm:chPref val="3"/>
        </dgm:presLayoutVars>
      </dgm:prSet>
      <dgm:spPr/>
    </dgm:pt>
    <dgm:pt modelId="{D96C37D5-5C21-41A6-9C7E-035D170A319F}" type="pres">
      <dgm:prSet presAssocID="{A5248CF3-1DC3-4E87-A421-D55B800284B7}" presName="rootConnector" presStyleLbl="node4" presStyleIdx="5" presStyleCnt="6"/>
      <dgm:spPr/>
    </dgm:pt>
    <dgm:pt modelId="{C196A33E-53D9-4114-A6B1-51EB856F2A1D}" type="pres">
      <dgm:prSet presAssocID="{A5248CF3-1DC3-4E87-A421-D55B800284B7}" presName="hierChild4" presStyleCnt="0"/>
      <dgm:spPr/>
    </dgm:pt>
    <dgm:pt modelId="{365D492E-861C-49F6-8F7E-8E853A1AE13F}" type="pres">
      <dgm:prSet presAssocID="{A5248CF3-1DC3-4E87-A421-D55B800284B7}" presName="hierChild5" presStyleCnt="0"/>
      <dgm:spPr/>
    </dgm:pt>
    <dgm:pt modelId="{D63A591B-3EA8-4C1E-A23B-6923D2394438}" type="pres">
      <dgm:prSet presAssocID="{CCA41351-79F6-4936-AFB6-1937328A6F54}" presName="hierChild5" presStyleCnt="0"/>
      <dgm:spPr/>
    </dgm:pt>
    <dgm:pt modelId="{6D402DDB-6E89-48FC-9CCD-8845138EB005}" type="pres">
      <dgm:prSet presAssocID="{7B5B1DC2-D922-4B68-8E2A-4053424BE05D}" presName="hierChild5" presStyleCnt="0"/>
      <dgm:spPr/>
    </dgm:pt>
    <dgm:pt modelId="{54A0C4A2-7855-4D8D-A4D7-23C1E3D2AD98}" type="pres">
      <dgm:prSet presAssocID="{8396920C-3169-4771-B7BB-4994DCC59096}" presName="hierChild3" presStyleCnt="0"/>
      <dgm:spPr/>
    </dgm:pt>
  </dgm:ptLst>
  <dgm:cxnLst>
    <dgm:cxn modelId="{07F3BE00-9A8E-4AD9-9BE7-36BB1FE4BECD}" type="presOf" srcId="{68C60DC7-8DD0-47EA-8B48-35AE615F7750}" destId="{FBBE5CD6-59F6-4E4F-A854-56AA991271B7}" srcOrd="1" destOrd="0" presId="urn:microsoft.com/office/officeart/2009/3/layout/HorizontalOrganizationChart"/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9C454C04-0F72-4D0B-B450-2508AFB80BB2}" type="presOf" srcId="{A5248CF3-1DC3-4E87-A421-D55B800284B7}" destId="{0F380AD7-7385-405B-B04B-0304D74FE1FD}" srcOrd="0" destOrd="0" presId="urn:microsoft.com/office/officeart/2009/3/layout/HorizontalOrganizationChart"/>
    <dgm:cxn modelId="{93DB2005-40B5-4FB6-845E-994505CEF5AD}" type="presOf" srcId="{D82F4CDE-BAB8-4B2D-846B-05C85B9853E6}" destId="{87DD1D82-8FCC-44C6-9C02-B563F515AEBF}" srcOrd="0" destOrd="0" presId="urn:microsoft.com/office/officeart/2009/3/layout/HorizontalOrganizationChart"/>
    <dgm:cxn modelId="{D151B907-9B7C-4B23-AF27-F8A10188F823}" type="presOf" srcId="{A923E62B-FB79-47C5-BF65-EB81EDD2FEB4}" destId="{9EEDE143-062D-46B8-B11D-33EF6471E4F5}" srcOrd="0" destOrd="0" presId="urn:microsoft.com/office/officeart/2009/3/layout/HorizontalOrganizationChart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28AD541A-46BF-4127-84D8-19E6FEA34934}" type="presOf" srcId="{CBFC3123-1110-4071-8BDE-3B7E5A5DCB46}" destId="{1636D179-3306-40C8-B246-5420456DD5CA}" srcOrd="0" destOrd="0" presId="urn:microsoft.com/office/officeart/2009/3/layout/HorizontalOrganizationChart"/>
    <dgm:cxn modelId="{A7724B23-FF1E-440A-A8EC-2463ED3AB16C}" srcId="{26C50A0C-DE04-4C7C-BF13-EB2359C182BF}" destId="{44A3FB5A-F263-4AC5-AA08-AD741DFFD12E}" srcOrd="0" destOrd="0" parTransId="{D4D69810-C2F9-44AA-8AF3-18DADFCAE27F}" sibTransId="{ABB23F58-7059-4C6F-8D73-B6EA2B0B4E39}"/>
    <dgm:cxn modelId="{6257A729-C42F-456B-A5A5-59393CF18925}" type="presOf" srcId="{FB747F19-D2CD-4825-AFA0-FB3DF776A210}" destId="{3C32D636-5DE1-4316-943A-350375A7EC9D}" srcOrd="0" destOrd="0" presId="urn:microsoft.com/office/officeart/2009/3/layout/HorizontalOrganizationChart"/>
    <dgm:cxn modelId="{286CE631-C51D-48C4-AA8D-811602D8FD89}" type="presOf" srcId="{C7B405DF-1949-4C59-8A18-961F880D575F}" destId="{75251DB4-1278-44E2-911D-4EE3F9F27CFD}" srcOrd="1" destOrd="0" presId="urn:microsoft.com/office/officeart/2009/3/layout/HorizontalOrganizationChart"/>
    <dgm:cxn modelId="{073BC63A-BDE4-47D1-B2EF-979A2938B18A}" type="presOf" srcId="{7B5B1DC2-D922-4B68-8E2A-4053424BE05D}" destId="{61054F74-77AF-478A-AA79-C075EC56563D}" srcOrd="0" destOrd="0" presId="urn:microsoft.com/office/officeart/2009/3/layout/HorizontalOrganizationChart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3090BA5F-719F-46A8-B51D-3CE584ED45B9}" type="presOf" srcId="{FB747F19-D2CD-4825-AFA0-FB3DF776A210}" destId="{766B202C-FD68-41F9-96D4-95F491D9D5CB}" srcOrd="1" destOrd="0" presId="urn:microsoft.com/office/officeart/2009/3/layout/HorizontalOrganizationChart"/>
    <dgm:cxn modelId="{A7E31A60-9592-470F-9406-AA14F4000D3E}" type="presOf" srcId="{40B198EF-BA43-44DB-BD4B-37A87B7E44B8}" destId="{9D7CABB9-1612-43AE-B642-0F2E4CC91500}" srcOrd="1" destOrd="0" presId="urn:microsoft.com/office/officeart/2009/3/layout/HorizontalOrganizationChart"/>
    <dgm:cxn modelId="{B1D78243-4B92-4B63-8D9B-A37EEF482042}" type="presOf" srcId="{FF4D8BB2-5403-48BE-8B17-203802C420C9}" destId="{0086E45A-1EA8-450D-8E15-E3B9433EE71C}" srcOrd="0" destOrd="0" presId="urn:microsoft.com/office/officeart/2009/3/layout/HorizontalOrganizationChart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25285D69-3ED2-48A0-8BAF-D4D416EE70D5}" type="presOf" srcId="{722513B3-4019-43ED-BBAD-CE985D5701B1}" destId="{D3F3EB80-F54A-417F-9319-2F33CF13D98B}" srcOrd="0" destOrd="0" presId="urn:microsoft.com/office/officeart/2009/3/layout/HorizontalOrganizationChart"/>
    <dgm:cxn modelId="{38203C4B-2523-4264-9312-BAC9F21C68A0}" type="presOf" srcId="{706452E8-8F2C-470F-87CF-A4C6ABA9D32E}" destId="{6F8F1FD2-EFCB-41B0-9F9B-49D02CB6BFD4}" srcOrd="0" destOrd="0" presId="urn:microsoft.com/office/officeart/2009/3/layout/HorizontalOrganizationChart"/>
    <dgm:cxn modelId="{90F19B6C-88DC-43DE-B71A-B644FEBFBBBF}" type="presOf" srcId="{3310212A-ACAF-4947-A132-D99367810AD9}" destId="{6B4CBFF3-F09C-4E5D-9C9B-B632D6E525CA}" srcOrd="0" destOrd="0" presId="urn:microsoft.com/office/officeart/2009/3/layout/HorizontalOrganizationChart"/>
    <dgm:cxn modelId="{CD4BAE6D-2844-442D-A293-E582DCE20D57}" type="presOf" srcId="{34777A62-5E62-42FE-A095-011F140C7BB6}" destId="{4801BDFA-1668-43E4-A64A-B9ABF52DC97B}" srcOrd="1" destOrd="0" presId="urn:microsoft.com/office/officeart/2009/3/layout/HorizontalOrganizationChart"/>
    <dgm:cxn modelId="{56337C4F-F180-4852-B349-912940B01317}" type="presOf" srcId="{1D64AF39-FB9E-4063-8DDD-AA62A730B8B8}" destId="{A5624C70-3318-4447-9222-E9609B46ECAE}" srcOrd="1" destOrd="0" presId="urn:microsoft.com/office/officeart/2009/3/layout/HorizontalOrganizationChart"/>
    <dgm:cxn modelId="{6381D050-DF60-454E-9F09-2E44F3B1DF52}" type="presOf" srcId="{40B198EF-BA43-44DB-BD4B-37A87B7E44B8}" destId="{1DB37E6E-5AFF-48FB-8F63-14954A6476F5}" srcOrd="0" destOrd="0" presId="urn:microsoft.com/office/officeart/2009/3/layout/HorizontalOrganizationChart"/>
    <dgm:cxn modelId="{BF2A1853-5336-4EFD-B2D8-A50EBCBA1DA1}" type="presOf" srcId="{16E212FF-DF36-4E89-B191-6F0CEA1DBB3F}" destId="{440BC380-8690-4DA6-AD51-A9FE87B5CFE9}" srcOrd="0" destOrd="0" presId="urn:microsoft.com/office/officeart/2009/3/layout/HorizontalOrganizationChart"/>
    <dgm:cxn modelId="{3BB61255-4DE5-4500-90B3-7FA357741871}" type="presOf" srcId="{A17B5BD0-4847-4A0F-B391-B53EC929A85F}" destId="{0F816E77-AE55-40F1-B363-A50BC15255AF}" srcOrd="1" destOrd="0" presId="urn:microsoft.com/office/officeart/2009/3/layout/HorizontalOrganizationChart"/>
    <dgm:cxn modelId="{A0A75455-68B7-42C7-81D9-328E3B60E79E}" type="presOf" srcId="{34777A62-5E62-42FE-A095-011F140C7BB6}" destId="{43B43CBC-3947-403F-901A-3AC987F033AD}" srcOrd="0" destOrd="0" presId="urn:microsoft.com/office/officeart/2009/3/layout/HorizontalOrganizationChart"/>
    <dgm:cxn modelId="{4BBCCE7F-971E-42C0-8C73-E7626632ABCA}" type="presOf" srcId="{CCA41351-79F6-4936-AFB6-1937328A6F54}" destId="{CACA0D8A-932E-4591-85F7-B81D5064C03E}" srcOrd="0" destOrd="0" presId="urn:microsoft.com/office/officeart/2009/3/layout/HorizontalOrganizationChart"/>
    <dgm:cxn modelId="{48DB5F83-AA25-48B4-8768-00A1F412B3F4}" type="presOf" srcId="{D4D69810-C2F9-44AA-8AF3-18DADFCAE27F}" destId="{6AC5AE8B-E858-4BC2-9D81-43D6D8725DCC}" srcOrd="0" destOrd="0" presId="urn:microsoft.com/office/officeart/2009/3/layout/HorizontalOrganizationChart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C3D57495-CF05-4AE3-9465-43D7947F25DC}" type="presOf" srcId="{7B5B1DC2-D922-4B68-8E2A-4053424BE05D}" destId="{A33FF831-91BE-499B-9AAB-8265B5F592BB}" srcOrd="1" destOrd="0" presId="urn:microsoft.com/office/officeart/2009/3/layout/HorizontalOrganizationChart"/>
    <dgm:cxn modelId="{156BD295-339A-483A-83A4-0BFA1A61A2DC}" type="presOf" srcId="{C7B405DF-1949-4C59-8A18-961F880D575F}" destId="{1135B7CE-C657-48C6-86A3-DA94AB482A66}" srcOrd="0" destOrd="0" presId="urn:microsoft.com/office/officeart/2009/3/layout/HorizontalOrganizationChart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C3FA709A-42E8-4D46-B2BC-262E73B725AB}" type="presOf" srcId="{8396920C-3169-4771-B7BB-4994DCC59096}" destId="{CB6E596A-5038-46C8-9BA9-73415C1B5586}" srcOrd="0" destOrd="0" presId="urn:microsoft.com/office/officeart/2009/3/layout/HorizontalOrganizationChart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A543EB9B-65E2-4BEE-A72F-FAF0BBC4A7E3}" type="presOf" srcId="{C623E55E-0770-4250-859E-7DE186D8BA48}" destId="{209583F9-F1E5-4218-9702-73AD9B37B192}" srcOrd="0" destOrd="0" presId="urn:microsoft.com/office/officeart/2009/3/layout/HorizontalOrganizationChart"/>
    <dgm:cxn modelId="{71DB709C-505A-4B71-9AF3-10717C23F132}" type="presOf" srcId="{68C60DC7-8DD0-47EA-8B48-35AE615F7750}" destId="{D1BBFA18-B615-4924-ACB7-79DB47B61B9F}" srcOrd="0" destOrd="0" presId="urn:microsoft.com/office/officeart/2009/3/layout/HorizontalOrganizationChart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3A4B06BB-79D5-4A90-9D63-3A048A57048A}" type="presOf" srcId="{8FFBF4B1-EC25-4A92-A723-78A723EDC9CB}" destId="{7A8EC2DB-3677-4923-87E4-B5D1A37200B6}" srcOrd="0" destOrd="0" presId="urn:microsoft.com/office/officeart/2009/3/layout/HorizontalOrganizationChart"/>
    <dgm:cxn modelId="{10C38FC5-97E2-4E7D-9696-F3AD49D61B3F}" type="presOf" srcId="{26C50A0C-DE04-4C7C-BF13-EB2359C182BF}" destId="{3B992388-6FAD-46EB-8CC9-C375F5B7D823}" srcOrd="0" destOrd="0" presId="urn:microsoft.com/office/officeart/2009/3/layout/HorizontalOrganizationChart"/>
    <dgm:cxn modelId="{1B846DC6-BA37-4B8D-9BAF-D7D889C3577D}" type="presOf" srcId="{A3C20A73-4EEC-4EC6-A165-8DDE5BF23001}" destId="{82FAC302-99D3-4984-A797-B2A9959B701B}" srcOrd="0" destOrd="0" presId="urn:microsoft.com/office/officeart/2009/3/layout/HorizontalOrganizationChart"/>
    <dgm:cxn modelId="{58F98FC9-CFDD-4FAE-84AE-B8CE1B10BB04}" type="presOf" srcId="{44A3FB5A-F263-4AC5-AA08-AD741DFFD12E}" destId="{02CD3584-7C0F-4659-B19A-E86E98E37B32}" srcOrd="1" destOrd="0" presId="urn:microsoft.com/office/officeart/2009/3/layout/HorizontalOrganizationChart"/>
    <dgm:cxn modelId="{9CA9BFC9-2314-413F-B7FD-34CF376D4980}" type="presOf" srcId="{FF4D8BB2-5403-48BE-8B17-203802C420C9}" destId="{EFDF8B15-9983-4BC6-B44C-678418A04312}" srcOrd="1" destOrd="0" presId="urn:microsoft.com/office/officeart/2009/3/layout/HorizontalOrganizationChart"/>
    <dgm:cxn modelId="{4D1090CB-C811-452C-AA56-0AF80A1A1BE8}" type="presOf" srcId="{A17B5BD0-4847-4A0F-B391-B53EC929A85F}" destId="{8A2FD880-5058-4E53-AD8F-9C20675FA51C}" srcOrd="0" destOrd="0" presId="urn:microsoft.com/office/officeart/2009/3/layout/HorizontalOrganizationChart"/>
    <dgm:cxn modelId="{AF5702CF-655A-4384-9A6B-33BA3FAD1DB7}" type="presOf" srcId="{26C50A0C-DE04-4C7C-BF13-EB2359C182BF}" destId="{DAD8A309-969C-4B7B-80E8-5DCB862A48B5}" srcOrd="1" destOrd="0" presId="urn:microsoft.com/office/officeart/2009/3/layout/HorizontalOrganizationChart"/>
    <dgm:cxn modelId="{682714D0-AD04-477C-8C5D-3A1BC8CFE3F0}" type="presOf" srcId="{CC4680DF-C446-424D-BB39-07A31D69C025}" destId="{F366EA35-9947-4AA3-8583-D0B70CF00672}" srcOrd="0" destOrd="0" presId="urn:microsoft.com/office/officeart/2009/3/layout/HorizontalOrganizationChart"/>
    <dgm:cxn modelId="{A488ACD3-B15D-47FE-94EE-C5A24F1A9B21}" type="presOf" srcId="{1D64AF39-FB9E-4063-8DDD-AA62A730B8B8}" destId="{C91F96D6-E9FF-4730-A1B3-030057BDF9EC}" srcOrd="0" destOrd="0" presId="urn:microsoft.com/office/officeart/2009/3/layout/HorizontalOrganizationChart"/>
    <dgm:cxn modelId="{CF633CD4-D1F8-4770-9FCD-2C41DB08C9DF}" type="presOf" srcId="{8396920C-3169-4771-B7BB-4994DCC59096}" destId="{920E8086-4C42-4624-95CB-87B555AABDF9}" srcOrd="1" destOrd="0" presId="urn:microsoft.com/office/officeart/2009/3/layout/HorizontalOrganizationChart"/>
    <dgm:cxn modelId="{265505D5-B84F-4FC1-A5E9-987465757F7F}" type="presOf" srcId="{804C8A1E-4003-43F0-854D-CFE0E86D7F26}" destId="{60337E36-EA81-460E-A024-BF1F5D5BEDD9}" srcOrd="0" destOrd="0" presId="urn:microsoft.com/office/officeart/2009/3/layout/HorizontalOrganizationChart"/>
    <dgm:cxn modelId="{99ECC3D8-EC3B-455F-964A-0BD7C00ABADD}" type="presOf" srcId="{A5248CF3-1DC3-4E87-A421-D55B800284B7}" destId="{D96C37D5-5C21-41A6-9C7E-035D170A319F}" srcOrd="1" destOrd="0" presId="urn:microsoft.com/office/officeart/2009/3/layout/HorizontalOrganizationChart"/>
    <dgm:cxn modelId="{1B33BAE2-B894-4F9A-B047-F043492E7FAD}" type="presOf" srcId="{F433B884-445A-4F45-B4A1-9793C3977F9B}" destId="{5A123BD7-166D-4CAB-B181-91EC7D503DED}" srcOrd="0" destOrd="0" presId="urn:microsoft.com/office/officeart/2009/3/layout/HorizontalOrganizationChart"/>
    <dgm:cxn modelId="{88D8E5E3-CFD4-4F45-BF44-AEC14914F0F4}" type="presOf" srcId="{44A3FB5A-F263-4AC5-AA08-AD741DFFD12E}" destId="{484430AB-E56C-4EEE-8AA2-67B3759B2E55}" srcOrd="0" destOrd="0" presId="urn:microsoft.com/office/officeart/2009/3/layout/HorizontalOrganizationChart"/>
    <dgm:cxn modelId="{A02C78E8-C05F-4344-8187-0D263E037E5C}" type="presOf" srcId="{81D967CB-E781-4C96-800C-4CB9C45E1116}" destId="{514B5DB9-015F-486F-AFF9-90B908D77028}" srcOrd="0" destOrd="0" presId="urn:microsoft.com/office/officeart/2009/3/layout/HorizontalOrganizationChart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4896E0ED-8E82-4566-B90C-CAE9B90748AF}" srcId="{68C60DC7-8DD0-47EA-8B48-35AE615F7750}" destId="{A17B5BD0-4847-4A0F-B391-B53EC929A85F}" srcOrd="0" destOrd="0" parTransId="{CC4680DF-C446-424D-BB39-07A31D69C025}" sibTransId="{466F6466-5180-4DFB-A9C4-13192081A444}"/>
    <dgm:cxn modelId="{A33A09F4-D3E7-4023-A412-128E0B302D7A}" type="presOf" srcId="{3310212A-ACAF-4947-A132-D99367810AD9}" destId="{37DCACFC-4F44-460A-A43F-FD130B032940}" srcOrd="1" destOrd="0" presId="urn:microsoft.com/office/officeart/2009/3/layout/HorizontalOrganizationChart"/>
    <dgm:cxn modelId="{CA65E6F6-70B5-4D7D-848F-349203FE6613}" type="presOf" srcId="{F882E918-E857-4351-B6CD-6E05A13BB8C5}" destId="{ECF89875-CF24-481B-8837-E0DA85CDA5E2}" srcOrd="0" destOrd="0" presId="urn:microsoft.com/office/officeart/2009/3/layout/HorizontalOrganizationChart"/>
    <dgm:cxn modelId="{4F7A0AFA-1E7E-4328-88FF-0A7C003FDA0D}" type="presOf" srcId="{CCA41351-79F6-4936-AFB6-1937328A6F54}" destId="{95A5243E-98E7-4416-8467-9075BD1CA2DF}" srcOrd="1" destOrd="0" presId="urn:microsoft.com/office/officeart/2009/3/layout/HorizontalOrganizationChart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18172292-EBB3-4700-9027-5D8655D9318A}" type="presParOf" srcId="{9EEDE143-062D-46B8-B11D-33EF6471E4F5}" destId="{7CEE8AC8-73E7-450F-ACEE-21BEC896A2A8}" srcOrd="0" destOrd="0" presId="urn:microsoft.com/office/officeart/2009/3/layout/HorizontalOrganizationChart"/>
    <dgm:cxn modelId="{F27A7E48-FBE0-4D2D-A1AA-5ABCA506A136}" type="presParOf" srcId="{7CEE8AC8-73E7-450F-ACEE-21BEC896A2A8}" destId="{75ED0BCB-B81E-4DF0-A65F-114B43A2AD68}" srcOrd="0" destOrd="0" presId="urn:microsoft.com/office/officeart/2009/3/layout/HorizontalOrganizationChart"/>
    <dgm:cxn modelId="{910203EF-D3FE-4860-BD05-4466E9AD0F4F}" type="presParOf" srcId="{75ED0BCB-B81E-4DF0-A65F-114B43A2AD68}" destId="{CB6E596A-5038-46C8-9BA9-73415C1B5586}" srcOrd="0" destOrd="0" presId="urn:microsoft.com/office/officeart/2009/3/layout/HorizontalOrganizationChart"/>
    <dgm:cxn modelId="{34E74BBF-790B-48D2-B274-72332106CF2C}" type="presParOf" srcId="{75ED0BCB-B81E-4DF0-A65F-114B43A2AD68}" destId="{920E8086-4C42-4624-95CB-87B555AABDF9}" srcOrd="1" destOrd="0" presId="urn:microsoft.com/office/officeart/2009/3/layout/HorizontalOrganizationChart"/>
    <dgm:cxn modelId="{C3FCA2CD-8F11-45BF-8F9D-ED7C37162FBC}" type="presParOf" srcId="{7CEE8AC8-73E7-450F-ACEE-21BEC896A2A8}" destId="{FEB2B5FD-623D-4032-A214-6D220BC57233}" srcOrd="1" destOrd="0" presId="urn:microsoft.com/office/officeart/2009/3/layout/HorizontalOrganizationChart"/>
    <dgm:cxn modelId="{AB13F1DD-6870-481E-9192-1AF272AFE65E}" type="presParOf" srcId="{FEB2B5FD-623D-4032-A214-6D220BC57233}" destId="{ECF89875-CF24-481B-8837-E0DA85CDA5E2}" srcOrd="0" destOrd="0" presId="urn:microsoft.com/office/officeart/2009/3/layout/HorizontalOrganizationChart"/>
    <dgm:cxn modelId="{5D550677-85E9-4DD3-92AF-0B92192EF4EE}" type="presParOf" srcId="{FEB2B5FD-623D-4032-A214-6D220BC57233}" destId="{F891BB4F-7BB6-479B-9118-D0BD443D6C0D}" srcOrd="1" destOrd="0" presId="urn:microsoft.com/office/officeart/2009/3/layout/HorizontalOrganizationChart"/>
    <dgm:cxn modelId="{D7C2EE84-4684-4876-9C50-6D4C714FF3EB}" type="presParOf" srcId="{F891BB4F-7BB6-479B-9118-D0BD443D6C0D}" destId="{836ADE0B-FC8E-40D7-B990-38D7FBAED1AE}" srcOrd="0" destOrd="0" presId="urn:microsoft.com/office/officeart/2009/3/layout/HorizontalOrganizationChart"/>
    <dgm:cxn modelId="{43F50163-FEB0-47E2-8EB1-DC038DDD224C}" type="presParOf" srcId="{836ADE0B-FC8E-40D7-B990-38D7FBAED1AE}" destId="{43B43CBC-3947-403F-901A-3AC987F033AD}" srcOrd="0" destOrd="0" presId="urn:microsoft.com/office/officeart/2009/3/layout/HorizontalOrganizationChart"/>
    <dgm:cxn modelId="{4D32FDF7-CC75-4DA4-B311-D0FE2D47F279}" type="presParOf" srcId="{836ADE0B-FC8E-40D7-B990-38D7FBAED1AE}" destId="{4801BDFA-1668-43E4-A64A-B9ABF52DC97B}" srcOrd="1" destOrd="0" presId="urn:microsoft.com/office/officeart/2009/3/layout/HorizontalOrganizationChart"/>
    <dgm:cxn modelId="{88B8A9DA-8D6B-4F4C-9A17-B215F0822187}" type="presParOf" srcId="{F891BB4F-7BB6-479B-9118-D0BD443D6C0D}" destId="{39CC74BD-DE06-42F8-8619-2544AF2BE811}" srcOrd="1" destOrd="0" presId="urn:microsoft.com/office/officeart/2009/3/layout/HorizontalOrganizationChart"/>
    <dgm:cxn modelId="{988540E8-891F-4E93-9D89-F2B772426E32}" type="presParOf" srcId="{39CC74BD-DE06-42F8-8619-2544AF2BE811}" destId="{87DD1D82-8FCC-44C6-9C02-B563F515AEBF}" srcOrd="0" destOrd="0" presId="urn:microsoft.com/office/officeart/2009/3/layout/HorizontalOrganizationChart"/>
    <dgm:cxn modelId="{D4BBFDA8-A235-4F2E-AC70-1202D27DCB54}" type="presParOf" srcId="{39CC74BD-DE06-42F8-8619-2544AF2BE811}" destId="{633EECF9-4F5F-4B76-AAC2-04E31486B7B5}" srcOrd="1" destOrd="0" presId="urn:microsoft.com/office/officeart/2009/3/layout/HorizontalOrganizationChart"/>
    <dgm:cxn modelId="{D7A1618D-4A5D-4C40-9054-D5B365C0C17E}" type="presParOf" srcId="{633EECF9-4F5F-4B76-AAC2-04E31486B7B5}" destId="{C34F22DB-99CD-4F44-94FA-876AE3172B2D}" srcOrd="0" destOrd="0" presId="urn:microsoft.com/office/officeart/2009/3/layout/HorizontalOrganizationChart"/>
    <dgm:cxn modelId="{B1555049-6C04-4055-AC1C-C4A2808E57CD}" type="presParOf" srcId="{C34F22DB-99CD-4F44-94FA-876AE3172B2D}" destId="{C91F96D6-E9FF-4730-A1B3-030057BDF9EC}" srcOrd="0" destOrd="0" presId="urn:microsoft.com/office/officeart/2009/3/layout/HorizontalOrganizationChart"/>
    <dgm:cxn modelId="{6078710A-DE45-42A9-8FC4-42E05449853B}" type="presParOf" srcId="{C34F22DB-99CD-4F44-94FA-876AE3172B2D}" destId="{A5624C70-3318-4447-9222-E9609B46ECAE}" srcOrd="1" destOrd="0" presId="urn:microsoft.com/office/officeart/2009/3/layout/HorizontalOrganizationChart"/>
    <dgm:cxn modelId="{9D358B8A-2F69-4361-B500-F23AE46FACBD}" type="presParOf" srcId="{633EECF9-4F5F-4B76-AAC2-04E31486B7B5}" destId="{0ED2170D-9693-482D-8A76-F48A902E6FE9}" srcOrd="1" destOrd="0" presId="urn:microsoft.com/office/officeart/2009/3/layout/HorizontalOrganizationChart"/>
    <dgm:cxn modelId="{2AFE258F-95DD-4857-B3D6-6250D63385DD}" type="presParOf" srcId="{633EECF9-4F5F-4B76-AAC2-04E31486B7B5}" destId="{BBA3DC9F-244A-4D4A-802A-B6E329FD0C25}" srcOrd="2" destOrd="0" presId="urn:microsoft.com/office/officeart/2009/3/layout/HorizontalOrganizationChart"/>
    <dgm:cxn modelId="{05DCD741-C49A-4FE8-95EE-6965865E3935}" type="presParOf" srcId="{F891BB4F-7BB6-479B-9118-D0BD443D6C0D}" destId="{9EF7B461-56C7-4A4D-A9BA-12A9B9D28108}" srcOrd="2" destOrd="0" presId="urn:microsoft.com/office/officeart/2009/3/layout/HorizontalOrganizationChart"/>
    <dgm:cxn modelId="{8953B4A7-03DA-42A3-BF80-A8C666F0ED75}" type="presParOf" srcId="{FEB2B5FD-623D-4032-A214-6D220BC57233}" destId="{5A123BD7-166D-4CAB-B181-91EC7D503DED}" srcOrd="2" destOrd="0" presId="urn:microsoft.com/office/officeart/2009/3/layout/HorizontalOrganizationChart"/>
    <dgm:cxn modelId="{1FAC5151-A98D-4C4C-8475-9FF10EFFFAD4}" type="presParOf" srcId="{FEB2B5FD-623D-4032-A214-6D220BC57233}" destId="{B22AA766-4B17-4CEC-BC5C-2BFAD78E2B4E}" srcOrd="3" destOrd="0" presId="urn:microsoft.com/office/officeart/2009/3/layout/HorizontalOrganizationChart"/>
    <dgm:cxn modelId="{74305A53-8F50-4C1E-BC46-EE80B9891ED1}" type="presParOf" srcId="{B22AA766-4B17-4CEC-BC5C-2BFAD78E2B4E}" destId="{57DA2C14-09EB-4373-BFAA-C7CE2701D15B}" srcOrd="0" destOrd="0" presId="urn:microsoft.com/office/officeart/2009/3/layout/HorizontalOrganizationChart"/>
    <dgm:cxn modelId="{29F2B032-0B23-4D31-B114-597F35F1DAFB}" type="presParOf" srcId="{57DA2C14-09EB-4373-BFAA-C7CE2701D15B}" destId="{1DB37E6E-5AFF-48FB-8F63-14954A6476F5}" srcOrd="0" destOrd="0" presId="urn:microsoft.com/office/officeart/2009/3/layout/HorizontalOrganizationChart"/>
    <dgm:cxn modelId="{5805F2F8-5CCD-4255-B39C-7AFBE82CAC4A}" type="presParOf" srcId="{57DA2C14-09EB-4373-BFAA-C7CE2701D15B}" destId="{9D7CABB9-1612-43AE-B642-0F2E4CC91500}" srcOrd="1" destOrd="0" presId="urn:microsoft.com/office/officeart/2009/3/layout/HorizontalOrganizationChart"/>
    <dgm:cxn modelId="{3A1A3CBC-2828-41F6-AC24-2F76CAAD4951}" type="presParOf" srcId="{B22AA766-4B17-4CEC-BC5C-2BFAD78E2B4E}" destId="{B4C9691C-7B75-43DF-9D32-D457C228796D}" srcOrd="1" destOrd="0" presId="urn:microsoft.com/office/officeart/2009/3/layout/HorizontalOrganizationChart"/>
    <dgm:cxn modelId="{34BBCFAC-B42C-40B1-8FEB-2881BD9DC799}" type="presParOf" srcId="{B4C9691C-7B75-43DF-9D32-D457C228796D}" destId="{7A8EC2DB-3677-4923-87E4-B5D1A37200B6}" srcOrd="0" destOrd="0" presId="urn:microsoft.com/office/officeart/2009/3/layout/HorizontalOrganizationChart"/>
    <dgm:cxn modelId="{B17B0B86-CD15-4784-83FE-C0540E76DD74}" type="presParOf" srcId="{B4C9691C-7B75-43DF-9D32-D457C228796D}" destId="{4D676C0B-792B-481D-B784-00CACD7E7D88}" srcOrd="1" destOrd="0" presId="urn:microsoft.com/office/officeart/2009/3/layout/HorizontalOrganizationChart"/>
    <dgm:cxn modelId="{21448D32-675C-4250-A7E9-0401AC2EA708}" type="presParOf" srcId="{4D676C0B-792B-481D-B784-00CACD7E7D88}" destId="{1D3B7BA6-95D5-4D4A-86EF-676DAA90FD3B}" srcOrd="0" destOrd="0" presId="urn:microsoft.com/office/officeart/2009/3/layout/HorizontalOrganizationChart"/>
    <dgm:cxn modelId="{34A99866-F8E2-49F2-9AA7-0741AD8909D0}" type="presParOf" srcId="{1D3B7BA6-95D5-4D4A-86EF-676DAA90FD3B}" destId="{1135B7CE-C657-48C6-86A3-DA94AB482A66}" srcOrd="0" destOrd="0" presId="urn:microsoft.com/office/officeart/2009/3/layout/HorizontalOrganizationChart"/>
    <dgm:cxn modelId="{B2168EB5-B3C9-4400-9A2D-701F77E2ACC0}" type="presParOf" srcId="{1D3B7BA6-95D5-4D4A-86EF-676DAA90FD3B}" destId="{75251DB4-1278-44E2-911D-4EE3F9F27CFD}" srcOrd="1" destOrd="0" presId="urn:microsoft.com/office/officeart/2009/3/layout/HorizontalOrganizationChart"/>
    <dgm:cxn modelId="{0E99F91D-EB7E-4014-9BB3-0F5568F3A329}" type="presParOf" srcId="{4D676C0B-792B-481D-B784-00CACD7E7D88}" destId="{14D236C7-56C6-4FC6-9E7B-83D437ACDC66}" srcOrd="1" destOrd="0" presId="urn:microsoft.com/office/officeart/2009/3/layout/HorizontalOrganizationChart"/>
    <dgm:cxn modelId="{00F73F90-0AB2-48B4-8A5C-80DEB16D04AB}" type="presParOf" srcId="{14D236C7-56C6-4FC6-9E7B-83D437ACDC66}" destId="{6F8F1FD2-EFCB-41B0-9F9B-49D02CB6BFD4}" srcOrd="0" destOrd="0" presId="urn:microsoft.com/office/officeart/2009/3/layout/HorizontalOrganizationChart"/>
    <dgm:cxn modelId="{7EC6DDB2-362D-41B0-B2F6-74CB5F8C72A4}" type="presParOf" srcId="{14D236C7-56C6-4FC6-9E7B-83D437ACDC66}" destId="{25C5328E-5D30-47E4-AF5D-110FB5A2AB51}" srcOrd="1" destOrd="0" presId="urn:microsoft.com/office/officeart/2009/3/layout/HorizontalOrganizationChart"/>
    <dgm:cxn modelId="{87255F03-88C9-4E0A-99C0-C67ED1E7DD33}" type="presParOf" srcId="{25C5328E-5D30-47E4-AF5D-110FB5A2AB51}" destId="{4DF04009-CB89-46A8-A17F-0AF0E5FC9985}" srcOrd="0" destOrd="0" presId="urn:microsoft.com/office/officeart/2009/3/layout/HorizontalOrganizationChart"/>
    <dgm:cxn modelId="{2CD35889-DBAA-4B97-A2B1-E2145C9F5B0B}" type="presParOf" srcId="{4DF04009-CB89-46A8-A17F-0AF0E5FC9985}" destId="{3B992388-6FAD-46EB-8CC9-C375F5B7D823}" srcOrd="0" destOrd="0" presId="urn:microsoft.com/office/officeart/2009/3/layout/HorizontalOrganizationChart"/>
    <dgm:cxn modelId="{0D82E047-94B2-4AF0-8559-ED7217E7835E}" type="presParOf" srcId="{4DF04009-CB89-46A8-A17F-0AF0E5FC9985}" destId="{DAD8A309-969C-4B7B-80E8-5DCB862A48B5}" srcOrd="1" destOrd="0" presId="urn:microsoft.com/office/officeart/2009/3/layout/HorizontalOrganizationChart"/>
    <dgm:cxn modelId="{777B7814-4329-49C6-BF83-30CC3AF447DF}" type="presParOf" srcId="{25C5328E-5D30-47E4-AF5D-110FB5A2AB51}" destId="{9DE0EA61-72F5-46A0-8261-F10F93FF1B8D}" srcOrd="1" destOrd="0" presId="urn:microsoft.com/office/officeart/2009/3/layout/HorizontalOrganizationChart"/>
    <dgm:cxn modelId="{9816450F-5158-434F-ABB1-E1DCCD3CEA40}" type="presParOf" srcId="{9DE0EA61-72F5-46A0-8261-F10F93FF1B8D}" destId="{6AC5AE8B-E858-4BC2-9D81-43D6D8725DCC}" srcOrd="0" destOrd="0" presId="urn:microsoft.com/office/officeart/2009/3/layout/HorizontalOrganizationChart"/>
    <dgm:cxn modelId="{279F54A7-0654-41E2-A255-10BC96738621}" type="presParOf" srcId="{9DE0EA61-72F5-46A0-8261-F10F93FF1B8D}" destId="{36A264D9-3CC6-4918-BA30-6BB2963B0BD2}" srcOrd="1" destOrd="0" presId="urn:microsoft.com/office/officeart/2009/3/layout/HorizontalOrganizationChart"/>
    <dgm:cxn modelId="{EEB31725-9FAF-4204-92D4-DE133C2EC221}" type="presParOf" srcId="{36A264D9-3CC6-4918-BA30-6BB2963B0BD2}" destId="{9AF40913-C3B1-4322-85A8-2DF0B5925822}" srcOrd="0" destOrd="0" presId="urn:microsoft.com/office/officeart/2009/3/layout/HorizontalOrganizationChart"/>
    <dgm:cxn modelId="{46006801-8F3F-4119-962C-B34CA434B399}" type="presParOf" srcId="{9AF40913-C3B1-4322-85A8-2DF0B5925822}" destId="{484430AB-E56C-4EEE-8AA2-67B3759B2E55}" srcOrd="0" destOrd="0" presId="urn:microsoft.com/office/officeart/2009/3/layout/HorizontalOrganizationChart"/>
    <dgm:cxn modelId="{303CE1D6-1FB6-4590-A2FD-1BE1B96CAF54}" type="presParOf" srcId="{9AF40913-C3B1-4322-85A8-2DF0B5925822}" destId="{02CD3584-7C0F-4659-B19A-E86E98E37B32}" srcOrd="1" destOrd="0" presId="urn:microsoft.com/office/officeart/2009/3/layout/HorizontalOrganizationChart"/>
    <dgm:cxn modelId="{C92B32D8-0F35-4B6D-B96C-7FAC519FCF95}" type="presParOf" srcId="{36A264D9-3CC6-4918-BA30-6BB2963B0BD2}" destId="{CE38D510-74CE-472D-9B14-D8E47D579A57}" srcOrd="1" destOrd="0" presId="urn:microsoft.com/office/officeart/2009/3/layout/HorizontalOrganizationChart"/>
    <dgm:cxn modelId="{759E9BCA-4840-4DA1-B3CC-3FCF173BF964}" type="presParOf" srcId="{36A264D9-3CC6-4918-BA30-6BB2963B0BD2}" destId="{9F3CA01C-CEBA-4EBA-B570-F3BC62BF0DF2}" srcOrd="2" destOrd="0" presId="urn:microsoft.com/office/officeart/2009/3/layout/HorizontalOrganizationChart"/>
    <dgm:cxn modelId="{513B8116-1049-446F-B277-9AFFD05B6125}" type="presParOf" srcId="{25C5328E-5D30-47E4-AF5D-110FB5A2AB51}" destId="{9BE8CD79-F001-49FC-8D00-BE0661E9991E}" srcOrd="2" destOrd="0" presId="urn:microsoft.com/office/officeart/2009/3/layout/HorizontalOrganizationChart"/>
    <dgm:cxn modelId="{DBF61F38-B87B-41D3-8BC6-7666EA50663C}" type="presParOf" srcId="{4D676C0B-792B-481D-B784-00CACD7E7D88}" destId="{A4D87598-F8B0-4B77-98E2-7F967CF7252B}" srcOrd="2" destOrd="0" presId="urn:microsoft.com/office/officeart/2009/3/layout/HorizontalOrganizationChart"/>
    <dgm:cxn modelId="{115944B9-757D-40A8-AEF1-66A48718C483}" type="presParOf" srcId="{B4C9691C-7B75-43DF-9D32-D457C228796D}" destId="{514B5DB9-015F-486F-AFF9-90B908D77028}" srcOrd="2" destOrd="0" presId="urn:microsoft.com/office/officeart/2009/3/layout/HorizontalOrganizationChart"/>
    <dgm:cxn modelId="{86D31A4F-9150-4ABC-82C0-AF79DF78288A}" type="presParOf" srcId="{B4C9691C-7B75-43DF-9D32-D457C228796D}" destId="{B73733D9-D5E2-40E0-88E1-6A8939D01CDB}" srcOrd="3" destOrd="0" presId="urn:microsoft.com/office/officeart/2009/3/layout/HorizontalOrganizationChart"/>
    <dgm:cxn modelId="{BE61A229-845F-4A58-992F-7645A5734221}" type="presParOf" srcId="{B73733D9-D5E2-40E0-88E1-6A8939D01CDB}" destId="{C3584AF7-A501-4B25-BB9D-568073F4EBC0}" srcOrd="0" destOrd="0" presId="urn:microsoft.com/office/officeart/2009/3/layout/HorizontalOrganizationChart"/>
    <dgm:cxn modelId="{FFDDC3D1-79E3-4D12-93E9-14F25BBBB368}" type="presParOf" srcId="{C3584AF7-A501-4B25-BB9D-568073F4EBC0}" destId="{0086E45A-1EA8-450D-8E15-E3B9433EE71C}" srcOrd="0" destOrd="0" presId="urn:microsoft.com/office/officeart/2009/3/layout/HorizontalOrganizationChart"/>
    <dgm:cxn modelId="{D8A737CA-DA19-4DEE-B887-93DBB8B315D6}" type="presParOf" srcId="{C3584AF7-A501-4B25-BB9D-568073F4EBC0}" destId="{EFDF8B15-9983-4BC6-B44C-678418A04312}" srcOrd="1" destOrd="0" presId="urn:microsoft.com/office/officeart/2009/3/layout/HorizontalOrganizationChart"/>
    <dgm:cxn modelId="{71341FF3-12F0-4F04-ABAA-4D58024E0CEF}" type="presParOf" srcId="{B73733D9-D5E2-40E0-88E1-6A8939D01CDB}" destId="{1780F100-722F-42B4-9CDD-F393BD75D2E3}" srcOrd="1" destOrd="0" presId="urn:microsoft.com/office/officeart/2009/3/layout/HorizontalOrganizationChart"/>
    <dgm:cxn modelId="{5B01D921-D064-42AB-8FCE-54BA9DCF76EE}" type="presParOf" srcId="{1780F100-722F-42B4-9CDD-F393BD75D2E3}" destId="{D3F3EB80-F54A-417F-9319-2F33CF13D98B}" srcOrd="0" destOrd="0" presId="urn:microsoft.com/office/officeart/2009/3/layout/HorizontalOrganizationChart"/>
    <dgm:cxn modelId="{B307D7E3-C87A-422A-A77B-39D3AC8A134E}" type="presParOf" srcId="{1780F100-722F-42B4-9CDD-F393BD75D2E3}" destId="{F507AFA0-BFE8-49D1-B47E-47981DFA6CB7}" srcOrd="1" destOrd="0" presId="urn:microsoft.com/office/officeart/2009/3/layout/HorizontalOrganizationChart"/>
    <dgm:cxn modelId="{8BBF1F89-C251-4942-866B-EAF6FAA32FAC}" type="presParOf" srcId="{F507AFA0-BFE8-49D1-B47E-47981DFA6CB7}" destId="{27E67FDB-16C5-414A-9F6B-554B2C7B784C}" srcOrd="0" destOrd="0" presId="urn:microsoft.com/office/officeart/2009/3/layout/HorizontalOrganizationChart"/>
    <dgm:cxn modelId="{C694F1C2-7E9F-4D13-9DBD-642256D0FF06}" type="presParOf" srcId="{27E67FDB-16C5-414A-9F6B-554B2C7B784C}" destId="{3C32D636-5DE1-4316-943A-350375A7EC9D}" srcOrd="0" destOrd="0" presId="urn:microsoft.com/office/officeart/2009/3/layout/HorizontalOrganizationChart"/>
    <dgm:cxn modelId="{581183BF-710A-49E6-BFB6-4D07AB1912FB}" type="presParOf" srcId="{27E67FDB-16C5-414A-9F6B-554B2C7B784C}" destId="{766B202C-FD68-41F9-96D4-95F491D9D5CB}" srcOrd="1" destOrd="0" presId="urn:microsoft.com/office/officeart/2009/3/layout/HorizontalOrganizationChart"/>
    <dgm:cxn modelId="{C01B49F2-A17A-491D-9175-18058FE369A8}" type="presParOf" srcId="{F507AFA0-BFE8-49D1-B47E-47981DFA6CB7}" destId="{1C5C62FC-CF6A-4A9B-B7D4-B9F6CC9A18A1}" srcOrd="1" destOrd="0" presId="urn:microsoft.com/office/officeart/2009/3/layout/HorizontalOrganizationChart"/>
    <dgm:cxn modelId="{6DAA07EC-BBBF-4C34-8877-8CCF47497DD1}" type="presParOf" srcId="{F507AFA0-BFE8-49D1-B47E-47981DFA6CB7}" destId="{3CD30CBC-C59F-482E-A369-02C38BD2AA2D}" srcOrd="2" destOrd="0" presId="urn:microsoft.com/office/officeart/2009/3/layout/HorizontalOrganizationChart"/>
    <dgm:cxn modelId="{BA29D5E3-ED4B-4A6B-896A-A38393881F9F}" type="presParOf" srcId="{B73733D9-D5E2-40E0-88E1-6A8939D01CDB}" destId="{8B7457E8-6DEB-42D5-81DC-0F51BC3DCCDE}" srcOrd="2" destOrd="0" presId="urn:microsoft.com/office/officeart/2009/3/layout/HorizontalOrganizationChart"/>
    <dgm:cxn modelId="{71B1D922-FC8E-445C-91AA-FE3167B73AE2}" type="presParOf" srcId="{B22AA766-4B17-4CEC-BC5C-2BFAD78E2B4E}" destId="{C54CE7AD-CD9B-4656-9A06-CDAECC3A3062}" srcOrd="2" destOrd="0" presId="urn:microsoft.com/office/officeart/2009/3/layout/HorizontalOrganizationChart"/>
    <dgm:cxn modelId="{27A961B6-14A6-4267-A581-2813FB70F94E}" type="presParOf" srcId="{FEB2B5FD-623D-4032-A214-6D220BC57233}" destId="{440BC380-8690-4DA6-AD51-A9FE87B5CFE9}" srcOrd="4" destOrd="0" presId="urn:microsoft.com/office/officeart/2009/3/layout/HorizontalOrganizationChart"/>
    <dgm:cxn modelId="{AB089C1E-2CA7-49BC-B24B-57D409C5D2A6}" type="presParOf" srcId="{FEB2B5FD-623D-4032-A214-6D220BC57233}" destId="{F5407F7D-8A24-4290-A09E-508677CCCDEA}" srcOrd="5" destOrd="0" presId="urn:microsoft.com/office/officeart/2009/3/layout/HorizontalOrganizationChart"/>
    <dgm:cxn modelId="{91C68024-8B2A-4AAB-A843-6DBD3398081D}" type="presParOf" srcId="{F5407F7D-8A24-4290-A09E-508677CCCDEA}" destId="{F209CDE9-97ED-4BD0-B263-E7E0811DCDDF}" srcOrd="0" destOrd="0" presId="urn:microsoft.com/office/officeart/2009/3/layout/HorizontalOrganizationChart"/>
    <dgm:cxn modelId="{AF1B3431-CA6A-454C-B931-D27E60CC222A}" type="presParOf" srcId="{F209CDE9-97ED-4BD0-B263-E7E0811DCDDF}" destId="{61054F74-77AF-478A-AA79-C075EC56563D}" srcOrd="0" destOrd="0" presId="urn:microsoft.com/office/officeart/2009/3/layout/HorizontalOrganizationChart"/>
    <dgm:cxn modelId="{49FF028A-B927-4193-AB25-1A24E27B102B}" type="presParOf" srcId="{F209CDE9-97ED-4BD0-B263-E7E0811DCDDF}" destId="{A33FF831-91BE-499B-9AAB-8265B5F592BB}" srcOrd="1" destOrd="0" presId="urn:microsoft.com/office/officeart/2009/3/layout/HorizontalOrganizationChart"/>
    <dgm:cxn modelId="{BB0315B2-9D78-4A08-BBC6-CE88912E0979}" type="presParOf" srcId="{F5407F7D-8A24-4290-A09E-508677CCCDEA}" destId="{D201FC18-CA24-437F-BF6B-FEF0417C9B30}" srcOrd="1" destOrd="0" presId="urn:microsoft.com/office/officeart/2009/3/layout/HorizontalOrganizationChart"/>
    <dgm:cxn modelId="{3CF35D1B-E408-4F81-9C16-8CD1AB9654E0}" type="presParOf" srcId="{D201FC18-CA24-437F-BF6B-FEF0417C9B30}" destId="{209583F9-F1E5-4218-9702-73AD9B37B192}" srcOrd="0" destOrd="0" presId="urn:microsoft.com/office/officeart/2009/3/layout/HorizontalOrganizationChart"/>
    <dgm:cxn modelId="{A08A637D-59C2-4A4B-8F2F-658A9D56CD57}" type="presParOf" srcId="{D201FC18-CA24-437F-BF6B-FEF0417C9B30}" destId="{62E0828C-AC90-479C-9A50-D365D2F41BEA}" srcOrd="1" destOrd="0" presId="urn:microsoft.com/office/officeart/2009/3/layout/HorizontalOrganizationChart"/>
    <dgm:cxn modelId="{E084A6D2-AA73-4643-BAD3-94F1B9D031A2}" type="presParOf" srcId="{62E0828C-AC90-479C-9A50-D365D2F41BEA}" destId="{0157B43B-621A-4BBA-A8D3-3224D2A85895}" srcOrd="0" destOrd="0" presId="urn:microsoft.com/office/officeart/2009/3/layout/HorizontalOrganizationChart"/>
    <dgm:cxn modelId="{0A9475B0-C4BE-4CE8-9993-8C13637A97F7}" type="presParOf" srcId="{0157B43B-621A-4BBA-A8D3-3224D2A85895}" destId="{6B4CBFF3-F09C-4E5D-9C9B-B632D6E525CA}" srcOrd="0" destOrd="0" presId="urn:microsoft.com/office/officeart/2009/3/layout/HorizontalOrganizationChart"/>
    <dgm:cxn modelId="{54A9D438-652A-4EA1-A320-84023F47BC62}" type="presParOf" srcId="{0157B43B-621A-4BBA-A8D3-3224D2A85895}" destId="{37DCACFC-4F44-460A-A43F-FD130B032940}" srcOrd="1" destOrd="0" presId="urn:microsoft.com/office/officeart/2009/3/layout/HorizontalOrganizationChart"/>
    <dgm:cxn modelId="{9D0C03B4-13CD-4B97-BDD1-3429EF7D88B4}" type="presParOf" srcId="{62E0828C-AC90-479C-9A50-D365D2F41BEA}" destId="{6DA92272-EA53-49B1-B935-2EBC51FF38BB}" srcOrd="1" destOrd="0" presId="urn:microsoft.com/office/officeart/2009/3/layout/HorizontalOrganizationChart"/>
    <dgm:cxn modelId="{5ED88DA7-D12F-4D36-8818-D2B145972C13}" type="presParOf" srcId="{6DA92272-EA53-49B1-B935-2EBC51FF38BB}" destId="{82FAC302-99D3-4984-A797-B2A9959B701B}" srcOrd="0" destOrd="0" presId="urn:microsoft.com/office/officeart/2009/3/layout/HorizontalOrganizationChart"/>
    <dgm:cxn modelId="{200F7BD2-3F86-4056-828C-078987749C45}" type="presParOf" srcId="{6DA92272-EA53-49B1-B935-2EBC51FF38BB}" destId="{9129ED6B-6E08-43AA-AC60-ED91F490F6DC}" srcOrd="1" destOrd="0" presId="urn:microsoft.com/office/officeart/2009/3/layout/HorizontalOrganizationChart"/>
    <dgm:cxn modelId="{CBD1BB08-8B5A-4D08-9AAD-14DDBF5F81A8}" type="presParOf" srcId="{9129ED6B-6E08-43AA-AC60-ED91F490F6DC}" destId="{D2B7D6B5-2348-49D9-BCFC-003384B9C59B}" srcOrd="0" destOrd="0" presId="urn:microsoft.com/office/officeart/2009/3/layout/HorizontalOrganizationChart"/>
    <dgm:cxn modelId="{8C140BD0-8875-43BA-A4EB-703B0A12C5B1}" type="presParOf" srcId="{D2B7D6B5-2348-49D9-BCFC-003384B9C59B}" destId="{D1BBFA18-B615-4924-ACB7-79DB47B61B9F}" srcOrd="0" destOrd="0" presId="urn:microsoft.com/office/officeart/2009/3/layout/HorizontalOrganizationChart"/>
    <dgm:cxn modelId="{EB862859-E085-4B3D-BF7D-8FD25570B52F}" type="presParOf" srcId="{D2B7D6B5-2348-49D9-BCFC-003384B9C59B}" destId="{FBBE5CD6-59F6-4E4F-A854-56AA991271B7}" srcOrd="1" destOrd="0" presId="urn:microsoft.com/office/officeart/2009/3/layout/HorizontalOrganizationChart"/>
    <dgm:cxn modelId="{B6A7871A-3490-4F36-86B3-03704569692D}" type="presParOf" srcId="{9129ED6B-6E08-43AA-AC60-ED91F490F6DC}" destId="{48D285A0-C343-4E1B-BDB2-1821C59D29B7}" srcOrd="1" destOrd="0" presId="urn:microsoft.com/office/officeart/2009/3/layout/HorizontalOrganizationChart"/>
    <dgm:cxn modelId="{BE3C051F-029D-4A0C-9F39-3EB6F37A0296}" type="presParOf" srcId="{48D285A0-C343-4E1B-BDB2-1821C59D29B7}" destId="{F366EA35-9947-4AA3-8583-D0B70CF00672}" srcOrd="0" destOrd="0" presId="urn:microsoft.com/office/officeart/2009/3/layout/HorizontalOrganizationChart"/>
    <dgm:cxn modelId="{89588075-B38B-4E25-8EE4-7B9A31467900}" type="presParOf" srcId="{48D285A0-C343-4E1B-BDB2-1821C59D29B7}" destId="{8BF77EF6-A07F-440D-A314-FD4A1895CA8A}" srcOrd="1" destOrd="0" presId="urn:microsoft.com/office/officeart/2009/3/layout/HorizontalOrganizationChart"/>
    <dgm:cxn modelId="{14ECDD32-D0B7-47C3-A615-7BE7FFF29CD3}" type="presParOf" srcId="{8BF77EF6-A07F-440D-A314-FD4A1895CA8A}" destId="{1C825C3D-54FD-41DB-87D4-2C01AD9F4467}" srcOrd="0" destOrd="0" presId="urn:microsoft.com/office/officeart/2009/3/layout/HorizontalOrganizationChart"/>
    <dgm:cxn modelId="{2D2BE2D5-7AEF-4345-84BF-B2C4D9AABBD2}" type="presParOf" srcId="{1C825C3D-54FD-41DB-87D4-2C01AD9F4467}" destId="{8A2FD880-5058-4E53-AD8F-9C20675FA51C}" srcOrd="0" destOrd="0" presId="urn:microsoft.com/office/officeart/2009/3/layout/HorizontalOrganizationChart"/>
    <dgm:cxn modelId="{3EA51519-7639-4A95-A989-774F5A45503E}" type="presParOf" srcId="{1C825C3D-54FD-41DB-87D4-2C01AD9F4467}" destId="{0F816E77-AE55-40F1-B363-A50BC15255AF}" srcOrd="1" destOrd="0" presId="urn:microsoft.com/office/officeart/2009/3/layout/HorizontalOrganizationChart"/>
    <dgm:cxn modelId="{EF59362F-2DFD-4739-8FB0-6A188E515233}" type="presParOf" srcId="{8BF77EF6-A07F-440D-A314-FD4A1895CA8A}" destId="{5D23C2CA-74EC-48EB-9D86-9254CDE4A065}" srcOrd="1" destOrd="0" presId="urn:microsoft.com/office/officeart/2009/3/layout/HorizontalOrganizationChart"/>
    <dgm:cxn modelId="{FC304736-7B60-46BB-BE31-9FAFB2BCD9BF}" type="presParOf" srcId="{8BF77EF6-A07F-440D-A314-FD4A1895CA8A}" destId="{C91AC28E-671C-4D3E-8B14-EE5EED4AE5FE}" srcOrd="2" destOrd="0" presId="urn:microsoft.com/office/officeart/2009/3/layout/HorizontalOrganizationChart"/>
    <dgm:cxn modelId="{514ADAD5-16C4-468B-9138-FF6649C2EFC3}" type="presParOf" srcId="{9129ED6B-6E08-43AA-AC60-ED91F490F6DC}" destId="{B91D7AF2-7E0D-48AE-A538-9D5885A6B5F8}" srcOrd="2" destOrd="0" presId="urn:microsoft.com/office/officeart/2009/3/layout/HorizontalOrganizationChart"/>
    <dgm:cxn modelId="{91B8610A-D130-4A06-AD38-69C3C5CA7DBB}" type="presParOf" srcId="{62E0828C-AC90-479C-9A50-D365D2F41BEA}" destId="{2CD52EFC-6157-47D5-8377-1D7EB71E9A5A}" srcOrd="2" destOrd="0" presId="urn:microsoft.com/office/officeart/2009/3/layout/HorizontalOrganizationChart"/>
    <dgm:cxn modelId="{B1B1103D-AC37-4CCE-BDC2-7797C3D97014}" type="presParOf" srcId="{D201FC18-CA24-437F-BF6B-FEF0417C9B30}" destId="{60337E36-EA81-460E-A024-BF1F5D5BEDD9}" srcOrd="2" destOrd="0" presId="urn:microsoft.com/office/officeart/2009/3/layout/HorizontalOrganizationChart"/>
    <dgm:cxn modelId="{36FE5E4E-13EF-45E5-BA0C-B9449494AE0E}" type="presParOf" srcId="{D201FC18-CA24-437F-BF6B-FEF0417C9B30}" destId="{9E64AC65-21A6-4874-9BEF-13F7C1CE6DAD}" srcOrd="3" destOrd="0" presId="urn:microsoft.com/office/officeart/2009/3/layout/HorizontalOrganizationChart"/>
    <dgm:cxn modelId="{FFCDA597-E8F0-4A4A-8D2B-540246169387}" type="presParOf" srcId="{9E64AC65-21A6-4874-9BEF-13F7C1CE6DAD}" destId="{BDF7E202-F444-4F00-99E5-7CAF7BEA4537}" srcOrd="0" destOrd="0" presId="urn:microsoft.com/office/officeart/2009/3/layout/HorizontalOrganizationChart"/>
    <dgm:cxn modelId="{1941AC98-5CD0-4B6F-9A40-61B54DE12161}" type="presParOf" srcId="{BDF7E202-F444-4F00-99E5-7CAF7BEA4537}" destId="{CACA0D8A-932E-4591-85F7-B81D5064C03E}" srcOrd="0" destOrd="0" presId="urn:microsoft.com/office/officeart/2009/3/layout/HorizontalOrganizationChart"/>
    <dgm:cxn modelId="{B8CDE3E8-BCC5-4213-9F37-D96A551DFE48}" type="presParOf" srcId="{BDF7E202-F444-4F00-99E5-7CAF7BEA4537}" destId="{95A5243E-98E7-4416-8467-9075BD1CA2DF}" srcOrd="1" destOrd="0" presId="urn:microsoft.com/office/officeart/2009/3/layout/HorizontalOrganizationChart"/>
    <dgm:cxn modelId="{D2CE2635-5CA9-413B-9940-ADC6DB5DDC22}" type="presParOf" srcId="{9E64AC65-21A6-4874-9BEF-13F7C1CE6DAD}" destId="{FE095CC3-7E2A-48A9-8AF7-C91CDDCAE2DD}" srcOrd="1" destOrd="0" presId="urn:microsoft.com/office/officeart/2009/3/layout/HorizontalOrganizationChart"/>
    <dgm:cxn modelId="{F9E83440-22F9-4293-9D7D-EAA7E6949209}" type="presParOf" srcId="{FE095CC3-7E2A-48A9-8AF7-C91CDDCAE2DD}" destId="{1636D179-3306-40C8-B246-5420456DD5CA}" srcOrd="0" destOrd="0" presId="urn:microsoft.com/office/officeart/2009/3/layout/HorizontalOrganizationChart"/>
    <dgm:cxn modelId="{85FA5500-5A91-4BE6-BD0D-A2B412B49C6F}" type="presParOf" srcId="{FE095CC3-7E2A-48A9-8AF7-C91CDDCAE2DD}" destId="{17076ADA-E5E9-4408-A9AB-FC792166481E}" srcOrd="1" destOrd="0" presId="urn:microsoft.com/office/officeart/2009/3/layout/HorizontalOrganizationChart"/>
    <dgm:cxn modelId="{B524E441-965E-4743-99F4-E9621892158E}" type="presParOf" srcId="{17076ADA-E5E9-4408-A9AB-FC792166481E}" destId="{93712063-07B3-4EFC-B3B4-7B3BCAE3715F}" srcOrd="0" destOrd="0" presId="urn:microsoft.com/office/officeart/2009/3/layout/HorizontalOrganizationChart"/>
    <dgm:cxn modelId="{2AA9B793-169D-494B-98CA-20FCC5843B83}" type="presParOf" srcId="{93712063-07B3-4EFC-B3B4-7B3BCAE3715F}" destId="{0F380AD7-7385-405B-B04B-0304D74FE1FD}" srcOrd="0" destOrd="0" presId="urn:microsoft.com/office/officeart/2009/3/layout/HorizontalOrganizationChart"/>
    <dgm:cxn modelId="{B1CF8E89-7ABA-4FCF-A2F4-C9CB9FD21E16}" type="presParOf" srcId="{93712063-07B3-4EFC-B3B4-7B3BCAE3715F}" destId="{D96C37D5-5C21-41A6-9C7E-035D170A319F}" srcOrd="1" destOrd="0" presId="urn:microsoft.com/office/officeart/2009/3/layout/HorizontalOrganizationChart"/>
    <dgm:cxn modelId="{20A0F808-3EC3-4438-A853-672648CC6A08}" type="presParOf" srcId="{17076ADA-E5E9-4408-A9AB-FC792166481E}" destId="{C196A33E-53D9-4114-A6B1-51EB856F2A1D}" srcOrd="1" destOrd="0" presId="urn:microsoft.com/office/officeart/2009/3/layout/HorizontalOrganizationChart"/>
    <dgm:cxn modelId="{1395954B-572E-41D4-94BB-FFE60EDE6201}" type="presParOf" srcId="{17076ADA-E5E9-4408-A9AB-FC792166481E}" destId="{365D492E-861C-49F6-8F7E-8E853A1AE13F}" srcOrd="2" destOrd="0" presId="urn:microsoft.com/office/officeart/2009/3/layout/HorizontalOrganizationChart"/>
    <dgm:cxn modelId="{C7F66087-35DA-403F-AFB5-8A205897647A}" type="presParOf" srcId="{9E64AC65-21A6-4874-9BEF-13F7C1CE6DAD}" destId="{D63A591B-3EA8-4C1E-A23B-6923D2394438}" srcOrd="2" destOrd="0" presId="urn:microsoft.com/office/officeart/2009/3/layout/HorizontalOrganizationChart"/>
    <dgm:cxn modelId="{EDA7E086-4328-43E2-BCA2-D0704FE84E00}" type="presParOf" srcId="{F5407F7D-8A24-4290-A09E-508677CCCDEA}" destId="{6D402DDB-6E89-48FC-9CCD-8845138EB005}" srcOrd="2" destOrd="0" presId="urn:microsoft.com/office/officeart/2009/3/layout/HorizontalOrganizationChart"/>
    <dgm:cxn modelId="{DEFC8746-8958-4F24-85E6-2A78DF361F3C}" type="presParOf" srcId="{7CEE8AC8-73E7-450F-ACEE-21BEC896A2A8}" destId="{54A0C4A2-7855-4D8D-A4D7-23C1E3D2AD9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19169-D119-4499-A691-D58C18DF9A54}" type="doc">
      <dgm:prSet loTypeId="urn:microsoft.com/office/officeart/2005/8/layout/process3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F706B1E5-E11D-4FAC-8DCF-C7AC7753266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Pretreat	</a:t>
          </a:r>
          <a:endParaRPr lang="zh-CN" altLang="en-US" dirty="0"/>
        </a:p>
      </dgm:t>
    </dgm:pt>
    <dgm:pt modelId="{1A090907-2D3B-4866-8F58-F9021E283666}" type="parTrans" cxnId="{1A7DB73D-402F-4689-AC3E-E6285A9BB8EE}">
      <dgm:prSet/>
      <dgm:spPr/>
      <dgm:t>
        <a:bodyPr/>
        <a:lstStyle/>
        <a:p>
          <a:endParaRPr lang="zh-CN" altLang="en-US"/>
        </a:p>
      </dgm:t>
    </dgm:pt>
    <dgm:pt modelId="{1075223D-80FA-4232-901E-E1F4E4123BED}" type="sibTrans" cxnId="{1A7DB73D-402F-4689-AC3E-E6285A9BB8EE}">
      <dgm:prSet/>
      <dgm:spPr/>
      <dgm:t>
        <a:bodyPr/>
        <a:lstStyle/>
        <a:p>
          <a:endParaRPr lang="zh-CN" altLang="en-US"/>
        </a:p>
      </dgm:t>
    </dgm:pt>
    <dgm:pt modelId="{9A08035B-2051-488E-84D1-5A713AAE4EC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Calculate means and CV from triplicates</a:t>
          </a:r>
          <a:endParaRPr lang="zh-CN" altLang="en-US" dirty="0"/>
        </a:p>
      </dgm:t>
    </dgm:pt>
    <dgm:pt modelId="{4BE82625-DFE1-496F-85C4-F33A6B9C44B3}" type="parTrans" cxnId="{28776FE6-9ACA-4364-B92F-0E782A5AF39B}">
      <dgm:prSet/>
      <dgm:spPr/>
      <dgm:t>
        <a:bodyPr/>
        <a:lstStyle/>
        <a:p>
          <a:endParaRPr lang="zh-CN" altLang="en-US"/>
        </a:p>
      </dgm:t>
    </dgm:pt>
    <dgm:pt modelId="{68324E37-1D85-42F2-87DD-FFB0907B1E02}" type="sibTrans" cxnId="{28776FE6-9ACA-4364-B92F-0E782A5AF39B}">
      <dgm:prSet/>
      <dgm:spPr/>
      <dgm:t>
        <a:bodyPr/>
        <a:lstStyle/>
        <a:p>
          <a:endParaRPr lang="zh-CN" altLang="en-US"/>
        </a:p>
      </dgm:t>
    </dgm:pt>
    <dgm:pt modelId="{CB30D03F-4782-4BE0-BF85-5B8063ABD9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Label </a:t>
          </a:r>
          <a:endParaRPr lang="zh-CN" altLang="en-US" dirty="0"/>
        </a:p>
      </dgm:t>
    </dgm:pt>
    <dgm:pt modelId="{70FC2EA9-F6C6-4560-BE2E-0B841E4C0868}" type="parTrans" cxnId="{1E8D14DA-D2BB-420D-B1B1-61E3BC7308CE}">
      <dgm:prSet/>
      <dgm:spPr/>
      <dgm:t>
        <a:bodyPr/>
        <a:lstStyle/>
        <a:p>
          <a:endParaRPr lang="zh-CN" altLang="en-US"/>
        </a:p>
      </dgm:t>
    </dgm:pt>
    <dgm:pt modelId="{132DC657-2579-414C-BE05-AED542C76771}" type="sibTrans" cxnId="{1E8D14DA-D2BB-420D-B1B1-61E3BC7308CE}">
      <dgm:prSet/>
      <dgm:spPr/>
      <dgm:t>
        <a:bodyPr/>
        <a:lstStyle/>
        <a:p>
          <a:endParaRPr lang="zh-CN" altLang="en-US"/>
        </a:p>
      </dgm:t>
    </dgm:pt>
    <dgm:pt modelId="{BECA4E3D-A65F-48A1-B2B4-3C7796D3AE7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Labeling the features according to peak area threshold</a:t>
          </a:r>
          <a:endParaRPr lang="zh-CN" altLang="en-US" dirty="0"/>
        </a:p>
      </dgm:t>
    </dgm:pt>
    <dgm:pt modelId="{95DC16CC-5895-400A-9219-C498E8D2CA51}" type="parTrans" cxnId="{32868739-B98B-49EC-A4E6-A7FF8F99C05C}">
      <dgm:prSet/>
      <dgm:spPr/>
      <dgm:t>
        <a:bodyPr/>
        <a:lstStyle/>
        <a:p>
          <a:endParaRPr lang="zh-CN" altLang="en-US"/>
        </a:p>
      </dgm:t>
    </dgm:pt>
    <dgm:pt modelId="{9FF6B92A-42CB-48AB-89D3-6272F7B5E8B0}" type="sibTrans" cxnId="{32868739-B98B-49EC-A4E6-A7FF8F99C05C}">
      <dgm:prSet/>
      <dgm:spPr/>
      <dgm:t>
        <a:bodyPr/>
        <a:lstStyle/>
        <a:p>
          <a:endParaRPr lang="zh-CN" altLang="en-US"/>
        </a:p>
      </dgm:t>
    </dgm:pt>
    <dgm:pt modelId="{F9D08190-C7C0-4E72-88B3-0CE9E9E8C4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ID and prem track</a:t>
          </a:r>
          <a:endParaRPr lang="zh-CN" altLang="en-US" dirty="0"/>
        </a:p>
      </dgm:t>
    </dgm:pt>
    <dgm:pt modelId="{4CA66CA2-9F95-4271-9E45-88AB8474C5F8}" type="parTrans" cxnId="{20DC77B4-1D9D-41C8-9219-6C431F7FD74B}">
      <dgm:prSet/>
      <dgm:spPr/>
      <dgm:t>
        <a:bodyPr/>
        <a:lstStyle/>
        <a:p>
          <a:endParaRPr lang="zh-CN" altLang="en-US"/>
        </a:p>
      </dgm:t>
    </dgm:pt>
    <dgm:pt modelId="{2AB8AD18-C2E9-4D8F-9BF1-C34D890C3198}" type="sibTrans" cxnId="{20DC77B4-1D9D-41C8-9219-6C431F7FD74B}">
      <dgm:prSet/>
      <dgm:spPr/>
      <dgm:t>
        <a:bodyPr/>
        <a:lstStyle/>
        <a:p>
          <a:endParaRPr lang="zh-CN" altLang="en-US"/>
        </a:p>
      </dgm:t>
    </dgm:pt>
    <dgm:pt modelId="{D358758C-C976-4236-A382-FD2C9C20037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Using the label for preliminary ID and area tracking</a:t>
          </a:r>
          <a:endParaRPr lang="zh-CN" altLang="en-US" dirty="0"/>
        </a:p>
      </dgm:t>
    </dgm:pt>
    <dgm:pt modelId="{92A08F5B-DC5F-4750-ADB7-FE57582D3850}" type="parTrans" cxnId="{244C75A6-C76F-409A-8358-B8571F22BDDE}">
      <dgm:prSet/>
      <dgm:spPr/>
      <dgm:t>
        <a:bodyPr/>
        <a:lstStyle/>
        <a:p>
          <a:endParaRPr lang="zh-CN" altLang="en-US"/>
        </a:p>
      </dgm:t>
    </dgm:pt>
    <dgm:pt modelId="{F8AC726D-AEA4-4048-9B2E-0EA8DCDFFC27}" type="sibTrans" cxnId="{244C75A6-C76F-409A-8358-B8571F22BDDE}">
      <dgm:prSet/>
      <dgm:spPr/>
      <dgm:t>
        <a:bodyPr/>
        <a:lstStyle/>
        <a:p>
          <a:endParaRPr lang="zh-CN" altLang="en-US"/>
        </a:p>
      </dgm:t>
    </dgm:pt>
    <dgm:pt modelId="{1BDBA646-55FC-4601-A47E-311921F319F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Define mixture/source samples</a:t>
          </a:r>
          <a:endParaRPr lang="zh-CN" altLang="en-US" dirty="0"/>
        </a:p>
      </dgm:t>
    </dgm:pt>
    <dgm:pt modelId="{0EFA958E-F201-49F4-9463-38382C38A75D}" type="parTrans" cxnId="{C01AE891-121E-4D74-8B2A-36FE0D062B3F}">
      <dgm:prSet/>
      <dgm:spPr/>
      <dgm:t>
        <a:bodyPr/>
        <a:lstStyle/>
        <a:p>
          <a:endParaRPr lang="zh-CN" altLang="en-US"/>
        </a:p>
      </dgm:t>
    </dgm:pt>
    <dgm:pt modelId="{9E7F9EF8-5D6C-4EF1-8009-5D5C945D0920}" type="sibTrans" cxnId="{C01AE891-121E-4D74-8B2A-36FE0D062B3F}">
      <dgm:prSet/>
      <dgm:spPr/>
      <dgm:t>
        <a:bodyPr/>
        <a:lstStyle/>
        <a:p>
          <a:endParaRPr lang="zh-CN" altLang="en-US"/>
        </a:p>
      </dgm:t>
    </dgm:pt>
    <dgm:pt modelId="{64BB1937-2A5D-406E-B72F-E5327276883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Source &amp; feature tracking (future)</a:t>
          </a:r>
          <a:endParaRPr lang="zh-CN" altLang="en-US" dirty="0"/>
        </a:p>
      </dgm:t>
    </dgm:pt>
    <dgm:pt modelId="{131958A7-99BC-458D-A1DE-42E74BCFEC88}" type="parTrans" cxnId="{68ED9037-0250-4A90-8B5F-D13206155EA0}">
      <dgm:prSet/>
      <dgm:spPr/>
      <dgm:t>
        <a:bodyPr/>
        <a:lstStyle/>
        <a:p>
          <a:endParaRPr lang="zh-CN" altLang="en-US"/>
        </a:p>
      </dgm:t>
    </dgm:pt>
    <dgm:pt modelId="{7271FBAA-6D5D-43B9-8771-FC84067DCBE6}" type="sibTrans" cxnId="{68ED9037-0250-4A90-8B5F-D13206155EA0}">
      <dgm:prSet/>
      <dgm:spPr/>
      <dgm:t>
        <a:bodyPr/>
        <a:lstStyle/>
        <a:p>
          <a:endParaRPr lang="zh-CN" altLang="en-US"/>
        </a:p>
      </dgm:t>
    </dgm:pt>
    <dgm:pt modelId="{2EE7913E-3B3D-4925-8CDD-11954772F23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Combine the information from the modeling data and cluster information</a:t>
          </a:r>
          <a:endParaRPr lang="zh-CN" altLang="en-US" dirty="0"/>
        </a:p>
      </dgm:t>
    </dgm:pt>
    <dgm:pt modelId="{41954C3E-FAA4-4F2F-8B47-6F11E0858C2F}" type="parTrans" cxnId="{A3965AE9-90F3-40F4-B806-3695F1EF2600}">
      <dgm:prSet/>
      <dgm:spPr/>
      <dgm:t>
        <a:bodyPr/>
        <a:lstStyle/>
        <a:p>
          <a:endParaRPr lang="zh-CN" altLang="en-US"/>
        </a:p>
      </dgm:t>
    </dgm:pt>
    <dgm:pt modelId="{2DF109A1-4804-454A-A645-FFAE445F3210}" type="sibTrans" cxnId="{A3965AE9-90F3-40F4-B806-3695F1EF2600}">
      <dgm:prSet/>
      <dgm:spPr/>
      <dgm:t>
        <a:bodyPr/>
        <a:lstStyle/>
        <a:p>
          <a:endParaRPr lang="zh-CN" altLang="en-US"/>
        </a:p>
      </dgm:t>
    </dgm:pt>
    <dgm:pt modelId="{D25DD57F-1D60-4CBF-8EC2-C360A41C2F25}" type="pres">
      <dgm:prSet presAssocID="{57B19169-D119-4499-A691-D58C18DF9A54}" presName="linearFlow" presStyleCnt="0">
        <dgm:presLayoutVars>
          <dgm:dir/>
          <dgm:animLvl val="lvl"/>
          <dgm:resizeHandles val="exact"/>
        </dgm:presLayoutVars>
      </dgm:prSet>
      <dgm:spPr/>
    </dgm:pt>
    <dgm:pt modelId="{1571376B-45AB-4234-83A9-521252059E6E}" type="pres">
      <dgm:prSet presAssocID="{F706B1E5-E11D-4FAC-8DCF-C7AC77532666}" presName="composite" presStyleCnt="0"/>
      <dgm:spPr/>
    </dgm:pt>
    <dgm:pt modelId="{15916582-0B98-40A1-8A87-0D6A5A83C457}" type="pres">
      <dgm:prSet presAssocID="{F706B1E5-E11D-4FAC-8DCF-C7AC7753266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0D8F4D-AC04-46F8-A073-F64E1113AFF3}" type="pres">
      <dgm:prSet presAssocID="{F706B1E5-E11D-4FAC-8DCF-C7AC77532666}" presName="parSh" presStyleLbl="node1" presStyleIdx="0" presStyleCnt="4"/>
      <dgm:spPr/>
    </dgm:pt>
    <dgm:pt modelId="{007D6403-065D-48A9-8602-E37F175AE227}" type="pres">
      <dgm:prSet presAssocID="{F706B1E5-E11D-4FAC-8DCF-C7AC77532666}" presName="desTx" presStyleLbl="fgAcc1" presStyleIdx="0" presStyleCnt="4">
        <dgm:presLayoutVars>
          <dgm:bulletEnabled val="1"/>
        </dgm:presLayoutVars>
      </dgm:prSet>
      <dgm:spPr/>
    </dgm:pt>
    <dgm:pt modelId="{475C240C-E2E7-4E73-9EF9-0647A11266D9}" type="pres">
      <dgm:prSet presAssocID="{1075223D-80FA-4232-901E-E1F4E4123BED}" presName="sibTrans" presStyleLbl="sibTrans2D1" presStyleIdx="0" presStyleCnt="3"/>
      <dgm:spPr/>
    </dgm:pt>
    <dgm:pt modelId="{01D83934-CE8A-486D-9677-FAB9393BC1FD}" type="pres">
      <dgm:prSet presAssocID="{1075223D-80FA-4232-901E-E1F4E4123BED}" presName="connTx" presStyleLbl="sibTrans2D1" presStyleIdx="0" presStyleCnt="3"/>
      <dgm:spPr/>
    </dgm:pt>
    <dgm:pt modelId="{89C4AD2F-9F6F-4218-A9BC-9B4AB7AB0065}" type="pres">
      <dgm:prSet presAssocID="{CB30D03F-4782-4BE0-BF85-5B8063ABD916}" presName="composite" presStyleCnt="0"/>
      <dgm:spPr/>
    </dgm:pt>
    <dgm:pt modelId="{FB5311D2-C2F6-4E94-8DA6-5AACFC511F28}" type="pres">
      <dgm:prSet presAssocID="{CB30D03F-4782-4BE0-BF85-5B8063ABD91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5B87BAD-BAFD-4285-9F64-25AD3A9F6A24}" type="pres">
      <dgm:prSet presAssocID="{CB30D03F-4782-4BE0-BF85-5B8063ABD916}" presName="parSh" presStyleLbl="node1" presStyleIdx="1" presStyleCnt="4"/>
      <dgm:spPr/>
    </dgm:pt>
    <dgm:pt modelId="{248E64E9-575A-4E3E-AFB3-789EBA9DA2AE}" type="pres">
      <dgm:prSet presAssocID="{CB30D03F-4782-4BE0-BF85-5B8063ABD916}" presName="desTx" presStyleLbl="fgAcc1" presStyleIdx="1" presStyleCnt="4">
        <dgm:presLayoutVars>
          <dgm:bulletEnabled val="1"/>
        </dgm:presLayoutVars>
      </dgm:prSet>
      <dgm:spPr/>
    </dgm:pt>
    <dgm:pt modelId="{A778C96D-1C78-4CEC-886D-E30F48A7ACFE}" type="pres">
      <dgm:prSet presAssocID="{132DC657-2579-414C-BE05-AED542C76771}" presName="sibTrans" presStyleLbl="sibTrans2D1" presStyleIdx="1" presStyleCnt="3"/>
      <dgm:spPr/>
    </dgm:pt>
    <dgm:pt modelId="{42698211-6B83-4C1D-9F91-E7690DA9665E}" type="pres">
      <dgm:prSet presAssocID="{132DC657-2579-414C-BE05-AED542C76771}" presName="connTx" presStyleLbl="sibTrans2D1" presStyleIdx="1" presStyleCnt="3"/>
      <dgm:spPr/>
    </dgm:pt>
    <dgm:pt modelId="{53425177-3E84-4982-9D2B-B0DF41C50BF0}" type="pres">
      <dgm:prSet presAssocID="{F9D08190-C7C0-4E72-88B3-0CE9E9E8C426}" presName="composite" presStyleCnt="0"/>
      <dgm:spPr/>
    </dgm:pt>
    <dgm:pt modelId="{D461DEB9-5C35-47B9-B03C-8C75AC690422}" type="pres">
      <dgm:prSet presAssocID="{F9D08190-C7C0-4E72-88B3-0CE9E9E8C42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5DFBC3A-AF67-467D-AA51-BD4B749D32A2}" type="pres">
      <dgm:prSet presAssocID="{F9D08190-C7C0-4E72-88B3-0CE9E9E8C426}" presName="parSh" presStyleLbl="node1" presStyleIdx="2" presStyleCnt="4"/>
      <dgm:spPr/>
    </dgm:pt>
    <dgm:pt modelId="{23671F3D-1229-478B-BBBA-5231E31FB15E}" type="pres">
      <dgm:prSet presAssocID="{F9D08190-C7C0-4E72-88B3-0CE9E9E8C426}" presName="desTx" presStyleLbl="fgAcc1" presStyleIdx="2" presStyleCnt="4">
        <dgm:presLayoutVars>
          <dgm:bulletEnabled val="1"/>
        </dgm:presLayoutVars>
      </dgm:prSet>
      <dgm:spPr/>
    </dgm:pt>
    <dgm:pt modelId="{72F7BF11-091E-4194-9252-AC6A746EB20D}" type="pres">
      <dgm:prSet presAssocID="{2AB8AD18-C2E9-4D8F-9BF1-C34D890C3198}" presName="sibTrans" presStyleLbl="sibTrans2D1" presStyleIdx="2" presStyleCnt="3"/>
      <dgm:spPr/>
    </dgm:pt>
    <dgm:pt modelId="{FF38A691-1C61-4110-AA3D-61434A6BE2FE}" type="pres">
      <dgm:prSet presAssocID="{2AB8AD18-C2E9-4D8F-9BF1-C34D890C3198}" presName="connTx" presStyleLbl="sibTrans2D1" presStyleIdx="2" presStyleCnt="3"/>
      <dgm:spPr/>
    </dgm:pt>
    <dgm:pt modelId="{D1F9B33E-C85F-4E75-8546-1E7907A6CB41}" type="pres">
      <dgm:prSet presAssocID="{64BB1937-2A5D-406E-B72F-E53272768838}" presName="composite" presStyleCnt="0"/>
      <dgm:spPr/>
    </dgm:pt>
    <dgm:pt modelId="{8E196994-4AB1-47D1-9F18-1B8FC0E9EEEB}" type="pres">
      <dgm:prSet presAssocID="{64BB1937-2A5D-406E-B72F-E5327276883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24F3218-6D6E-440C-9BDE-5C5D478A69C4}" type="pres">
      <dgm:prSet presAssocID="{64BB1937-2A5D-406E-B72F-E53272768838}" presName="parSh" presStyleLbl="node1" presStyleIdx="3" presStyleCnt="4"/>
      <dgm:spPr/>
    </dgm:pt>
    <dgm:pt modelId="{1C500621-127A-42AB-9CC4-D765F99A1B2F}" type="pres">
      <dgm:prSet presAssocID="{64BB1937-2A5D-406E-B72F-E53272768838}" presName="desTx" presStyleLbl="fgAcc1" presStyleIdx="3" presStyleCnt="4">
        <dgm:presLayoutVars>
          <dgm:bulletEnabled val="1"/>
        </dgm:presLayoutVars>
      </dgm:prSet>
      <dgm:spPr/>
    </dgm:pt>
  </dgm:ptLst>
  <dgm:cxnLst>
    <dgm:cxn modelId="{A793640A-692C-47E4-B500-F9F03418FBD2}" type="presOf" srcId="{132DC657-2579-414C-BE05-AED542C76771}" destId="{42698211-6B83-4C1D-9F91-E7690DA9665E}" srcOrd="1" destOrd="0" presId="urn:microsoft.com/office/officeart/2005/8/layout/process3"/>
    <dgm:cxn modelId="{03B5630D-7A70-48D5-A6D3-8A9206CB4AEC}" type="presOf" srcId="{1BDBA646-55FC-4601-A47E-311921F319FA}" destId="{007D6403-065D-48A9-8602-E37F175AE227}" srcOrd="0" destOrd="1" presId="urn:microsoft.com/office/officeart/2005/8/layout/process3"/>
    <dgm:cxn modelId="{4077E013-E415-4883-9051-72EF8279832B}" type="presOf" srcId="{D358758C-C976-4236-A382-FD2C9C20037B}" destId="{23671F3D-1229-478B-BBBA-5231E31FB15E}" srcOrd="0" destOrd="0" presId="urn:microsoft.com/office/officeart/2005/8/layout/process3"/>
    <dgm:cxn modelId="{9E6A8C1E-CF13-48BC-B775-43273524F0EC}" type="presOf" srcId="{F9D08190-C7C0-4E72-88B3-0CE9E9E8C426}" destId="{35DFBC3A-AF67-467D-AA51-BD4B749D32A2}" srcOrd="1" destOrd="0" presId="urn:microsoft.com/office/officeart/2005/8/layout/process3"/>
    <dgm:cxn modelId="{FFA4C41F-2E32-4A9B-BAF0-E66F48F6BDF9}" type="presOf" srcId="{64BB1937-2A5D-406E-B72F-E53272768838}" destId="{224F3218-6D6E-440C-9BDE-5C5D478A69C4}" srcOrd="1" destOrd="0" presId="urn:microsoft.com/office/officeart/2005/8/layout/process3"/>
    <dgm:cxn modelId="{68ED9037-0250-4A90-8B5F-D13206155EA0}" srcId="{57B19169-D119-4499-A691-D58C18DF9A54}" destId="{64BB1937-2A5D-406E-B72F-E53272768838}" srcOrd="3" destOrd="0" parTransId="{131958A7-99BC-458D-A1DE-42E74BCFEC88}" sibTransId="{7271FBAA-6D5D-43B9-8771-FC84067DCBE6}"/>
    <dgm:cxn modelId="{32868739-B98B-49EC-A4E6-A7FF8F99C05C}" srcId="{CB30D03F-4782-4BE0-BF85-5B8063ABD916}" destId="{BECA4E3D-A65F-48A1-B2B4-3C7796D3AE78}" srcOrd="0" destOrd="0" parTransId="{95DC16CC-5895-400A-9219-C498E8D2CA51}" sibTransId="{9FF6B92A-42CB-48AB-89D3-6272F7B5E8B0}"/>
    <dgm:cxn modelId="{75EE853B-6C8E-45AE-8A4D-745B74943162}" type="presOf" srcId="{2EE7913E-3B3D-4925-8CDD-11954772F236}" destId="{1C500621-127A-42AB-9CC4-D765F99A1B2F}" srcOrd="0" destOrd="0" presId="urn:microsoft.com/office/officeart/2005/8/layout/process3"/>
    <dgm:cxn modelId="{1A7DB73D-402F-4689-AC3E-E6285A9BB8EE}" srcId="{57B19169-D119-4499-A691-D58C18DF9A54}" destId="{F706B1E5-E11D-4FAC-8DCF-C7AC77532666}" srcOrd="0" destOrd="0" parTransId="{1A090907-2D3B-4866-8F58-F9021E283666}" sibTransId="{1075223D-80FA-4232-901E-E1F4E4123BED}"/>
    <dgm:cxn modelId="{A9C6DA40-D081-4BB6-8DDC-22D16E6D4C55}" type="presOf" srcId="{1075223D-80FA-4232-901E-E1F4E4123BED}" destId="{01D83934-CE8A-486D-9677-FAB9393BC1FD}" srcOrd="1" destOrd="0" presId="urn:microsoft.com/office/officeart/2005/8/layout/process3"/>
    <dgm:cxn modelId="{F938A46C-5AB4-4E70-AA52-233EAAEAAD6F}" type="presOf" srcId="{132DC657-2579-414C-BE05-AED542C76771}" destId="{A778C96D-1C78-4CEC-886D-E30F48A7ACFE}" srcOrd="0" destOrd="0" presId="urn:microsoft.com/office/officeart/2005/8/layout/process3"/>
    <dgm:cxn modelId="{06CEAF4E-A707-4E18-B555-DC3DA9032D78}" type="presOf" srcId="{F706B1E5-E11D-4FAC-8DCF-C7AC77532666}" destId="{900D8F4D-AC04-46F8-A073-F64E1113AFF3}" srcOrd="1" destOrd="0" presId="urn:microsoft.com/office/officeart/2005/8/layout/process3"/>
    <dgm:cxn modelId="{0B323573-9163-401C-BD7C-95EDDCBBD2CD}" type="presOf" srcId="{57B19169-D119-4499-A691-D58C18DF9A54}" destId="{D25DD57F-1D60-4CBF-8EC2-C360A41C2F25}" srcOrd="0" destOrd="0" presId="urn:microsoft.com/office/officeart/2005/8/layout/process3"/>
    <dgm:cxn modelId="{52F11D54-C3A3-46F5-AA5D-B34E8120C882}" type="presOf" srcId="{CB30D03F-4782-4BE0-BF85-5B8063ABD916}" destId="{45B87BAD-BAFD-4285-9F64-25AD3A9F6A24}" srcOrd="1" destOrd="0" presId="urn:microsoft.com/office/officeart/2005/8/layout/process3"/>
    <dgm:cxn modelId="{EE21D354-011E-4A01-97D0-52DFCB836B59}" type="presOf" srcId="{F9D08190-C7C0-4E72-88B3-0CE9E9E8C426}" destId="{D461DEB9-5C35-47B9-B03C-8C75AC690422}" srcOrd="0" destOrd="0" presId="urn:microsoft.com/office/officeart/2005/8/layout/process3"/>
    <dgm:cxn modelId="{5A0C7F7F-351F-4665-841F-A120086CD3C0}" type="presOf" srcId="{2AB8AD18-C2E9-4D8F-9BF1-C34D890C3198}" destId="{FF38A691-1C61-4110-AA3D-61434A6BE2FE}" srcOrd="1" destOrd="0" presId="urn:microsoft.com/office/officeart/2005/8/layout/process3"/>
    <dgm:cxn modelId="{C01AE891-121E-4D74-8B2A-36FE0D062B3F}" srcId="{F706B1E5-E11D-4FAC-8DCF-C7AC77532666}" destId="{1BDBA646-55FC-4601-A47E-311921F319FA}" srcOrd="1" destOrd="0" parTransId="{0EFA958E-F201-49F4-9463-38382C38A75D}" sibTransId="{9E7F9EF8-5D6C-4EF1-8009-5D5C945D0920}"/>
    <dgm:cxn modelId="{41B7F0A2-C8BC-498F-B4BE-4DE7D3134DC7}" type="presOf" srcId="{1075223D-80FA-4232-901E-E1F4E4123BED}" destId="{475C240C-E2E7-4E73-9EF9-0647A11266D9}" srcOrd="0" destOrd="0" presId="urn:microsoft.com/office/officeart/2005/8/layout/process3"/>
    <dgm:cxn modelId="{81E7F6A5-7C99-45BE-9AAB-AC4478FBC4FB}" type="presOf" srcId="{2AB8AD18-C2E9-4D8F-9BF1-C34D890C3198}" destId="{72F7BF11-091E-4194-9252-AC6A746EB20D}" srcOrd="0" destOrd="0" presId="urn:microsoft.com/office/officeart/2005/8/layout/process3"/>
    <dgm:cxn modelId="{244C75A6-C76F-409A-8358-B8571F22BDDE}" srcId="{F9D08190-C7C0-4E72-88B3-0CE9E9E8C426}" destId="{D358758C-C976-4236-A382-FD2C9C20037B}" srcOrd="0" destOrd="0" parTransId="{92A08F5B-DC5F-4750-ADB7-FE57582D3850}" sibTransId="{F8AC726D-AEA4-4048-9B2E-0EA8DCDFFC27}"/>
    <dgm:cxn modelId="{4B7E15A9-A677-4D01-955F-D6D5A1103D0E}" type="presOf" srcId="{CB30D03F-4782-4BE0-BF85-5B8063ABD916}" destId="{FB5311D2-C2F6-4E94-8DA6-5AACFC511F28}" srcOrd="0" destOrd="0" presId="urn:microsoft.com/office/officeart/2005/8/layout/process3"/>
    <dgm:cxn modelId="{20DC77B4-1D9D-41C8-9219-6C431F7FD74B}" srcId="{57B19169-D119-4499-A691-D58C18DF9A54}" destId="{F9D08190-C7C0-4E72-88B3-0CE9E9E8C426}" srcOrd="2" destOrd="0" parTransId="{4CA66CA2-9F95-4271-9E45-88AB8474C5F8}" sibTransId="{2AB8AD18-C2E9-4D8F-9BF1-C34D890C3198}"/>
    <dgm:cxn modelId="{C6C55AC2-2BD4-4A45-9FAD-41FF397F0E99}" type="presOf" srcId="{F706B1E5-E11D-4FAC-8DCF-C7AC77532666}" destId="{15916582-0B98-40A1-8A87-0D6A5A83C457}" srcOrd="0" destOrd="0" presId="urn:microsoft.com/office/officeart/2005/8/layout/process3"/>
    <dgm:cxn modelId="{F0AFA0C9-AF51-48D7-9C3D-958E572BBBB9}" type="presOf" srcId="{9A08035B-2051-488E-84D1-5A713AAE4ECA}" destId="{007D6403-065D-48A9-8602-E37F175AE227}" srcOrd="0" destOrd="0" presId="urn:microsoft.com/office/officeart/2005/8/layout/process3"/>
    <dgm:cxn modelId="{1E8D14DA-D2BB-420D-B1B1-61E3BC7308CE}" srcId="{57B19169-D119-4499-A691-D58C18DF9A54}" destId="{CB30D03F-4782-4BE0-BF85-5B8063ABD916}" srcOrd="1" destOrd="0" parTransId="{70FC2EA9-F6C6-4560-BE2E-0B841E4C0868}" sibTransId="{132DC657-2579-414C-BE05-AED542C76771}"/>
    <dgm:cxn modelId="{AF2663E2-88C9-4198-B0A8-047C53F46347}" type="presOf" srcId="{BECA4E3D-A65F-48A1-B2B4-3C7796D3AE78}" destId="{248E64E9-575A-4E3E-AFB3-789EBA9DA2AE}" srcOrd="0" destOrd="0" presId="urn:microsoft.com/office/officeart/2005/8/layout/process3"/>
    <dgm:cxn modelId="{28776FE6-9ACA-4364-B92F-0E782A5AF39B}" srcId="{F706B1E5-E11D-4FAC-8DCF-C7AC77532666}" destId="{9A08035B-2051-488E-84D1-5A713AAE4ECA}" srcOrd="0" destOrd="0" parTransId="{4BE82625-DFE1-496F-85C4-F33A6B9C44B3}" sibTransId="{68324E37-1D85-42F2-87DD-FFB0907B1E02}"/>
    <dgm:cxn modelId="{916560E9-A105-492D-A425-2C9E1F890955}" type="presOf" srcId="{64BB1937-2A5D-406E-B72F-E53272768838}" destId="{8E196994-4AB1-47D1-9F18-1B8FC0E9EEEB}" srcOrd="0" destOrd="0" presId="urn:microsoft.com/office/officeart/2005/8/layout/process3"/>
    <dgm:cxn modelId="{A3965AE9-90F3-40F4-B806-3695F1EF2600}" srcId="{64BB1937-2A5D-406E-B72F-E53272768838}" destId="{2EE7913E-3B3D-4925-8CDD-11954772F236}" srcOrd="0" destOrd="0" parTransId="{41954C3E-FAA4-4F2F-8B47-6F11E0858C2F}" sibTransId="{2DF109A1-4804-454A-A645-FFAE445F3210}"/>
    <dgm:cxn modelId="{4B0A1C80-37BF-4BBA-AA75-2E2802F9111E}" type="presParOf" srcId="{D25DD57F-1D60-4CBF-8EC2-C360A41C2F25}" destId="{1571376B-45AB-4234-83A9-521252059E6E}" srcOrd="0" destOrd="0" presId="urn:microsoft.com/office/officeart/2005/8/layout/process3"/>
    <dgm:cxn modelId="{B9867D7A-4FD6-4A88-8E42-A15F563637D1}" type="presParOf" srcId="{1571376B-45AB-4234-83A9-521252059E6E}" destId="{15916582-0B98-40A1-8A87-0D6A5A83C457}" srcOrd="0" destOrd="0" presId="urn:microsoft.com/office/officeart/2005/8/layout/process3"/>
    <dgm:cxn modelId="{CEE5C245-E16D-4EA8-A629-F13C41610D84}" type="presParOf" srcId="{1571376B-45AB-4234-83A9-521252059E6E}" destId="{900D8F4D-AC04-46F8-A073-F64E1113AFF3}" srcOrd="1" destOrd="0" presId="urn:microsoft.com/office/officeart/2005/8/layout/process3"/>
    <dgm:cxn modelId="{109AA677-667F-4974-9BAF-5EE5F5D5E7C7}" type="presParOf" srcId="{1571376B-45AB-4234-83A9-521252059E6E}" destId="{007D6403-065D-48A9-8602-E37F175AE227}" srcOrd="2" destOrd="0" presId="urn:microsoft.com/office/officeart/2005/8/layout/process3"/>
    <dgm:cxn modelId="{53D602DE-F2F5-424C-8CF8-6F3FB35219A5}" type="presParOf" srcId="{D25DD57F-1D60-4CBF-8EC2-C360A41C2F25}" destId="{475C240C-E2E7-4E73-9EF9-0647A11266D9}" srcOrd="1" destOrd="0" presId="urn:microsoft.com/office/officeart/2005/8/layout/process3"/>
    <dgm:cxn modelId="{AF1C2718-0454-42C3-8429-687A0F1F62CE}" type="presParOf" srcId="{475C240C-E2E7-4E73-9EF9-0647A11266D9}" destId="{01D83934-CE8A-486D-9677-FAB9393BC1FD}" srcOrd="0" destOrd="0" presId="urn:microsoft.com/office/officeart/2005/8/layout/process3"/>
    <dgm:cxn modelId="{7454C819-1F4D-4006-BCDF-16BC8A2AB51C}" type="presParOf" srcId="{D25DD57F-1D60-4CBF-8EC2-C360A41C2F25}" destId="{89C4AD2F-9F6F-4218-A9BC-9B4AB7AB0065}" srcOrd="2" destOrd="0" presId="urn:microsoft.com/office/officeart/2005/8/layout/process3"/>
    <dgm:cxn modelId="{B1298434-FC0E-4459-9F57-6D03040CA116}" type="presParOf" srcId="{89C4AD2F-9F6F-4218-A9BC-9B4AB7AB0065}" destId="{FB5311D2-C2F6-4E94-8DA6-5AACFC511F28}" srcOrd="0" destOrd="0" presId="urn:microsoft.com/office/officeart/2005/8/layout/process3"/>
    <dgm:cxn modelId="{B0812FE2-7931-40EE-ADCF-4E137DA04603}" type="presParOf" srcId="{89C4AD2F-9F6F-4218-A9BC-9B4AB7AB0065}" destId="{45B87BAD-BAFD-4285-9F64-25AD3A9F6A24}" srcOrd="1" destOrd="0" presId="urn:microsoft.com/office/officeart/2005/8/layout/process3"/>
    <dgm:cxn modelId="{BAC6025C-5393-46C3-B22D-E85E7294CDFE}" type="presParOf" srcId="{89C4AD2F-9F6F-4218-A9BC-9B4AB7AB0065}" destId="{248E64E9-575A-4E3E-AFB3-789EBA9DA2AE}" srcOrd="2" destOrd="0" presId="urn:microsoft.com/office/officeart/2005/8/layout/process3"/>
    <dgm:cxn modelId="{D6A260E5-28AF-44D8-B16B-FDB46EDD116C}" type="presParOf" srcId="{D25DD57F-1D60-4CBF-8EC2-C360A41C2F25}" destId="{A778C96D-1C78-4CEC-886D-E30F48A7ACFE}" srcOrd="3" destOrd="0" presId="urn:microsoft.com/office/officeart/2005/8/layout/process3"/>
    <dgm:cxn modelId="{92ACA176-4503-45CA-A8BA-B53D08EF2B44}" type="presParOf" srcId="{A778C96D-1C78-4CEC-886D-E30F48A7ACFE}" destId="{42698211-6B83-4C1D-9F91-E7690DA9665E}" srcOrd="0" destOrd="0" presId="urn:microsoft.com/office/officeart/2005/8/layout/process3"/>
    <dgm:cxn modelId="{B626C4B3-0806-496A-809F-83F92D48F7DE}" type="presParOf" srcId="{D25DD57F-1D60-4CBF-8EC2-C360A41C2F25}" destId="{53425177-3E84-4982-9D2B-B0DF41C50BF0}" srcOrd="4" destOrd="0" presId="urn:microsoft.com/office/officeart/2005/8/layout/process3"/>
    <dgm:cxn modelId="{C201B7B7-A8CF-4F4C-A8E4-D5E5B06259B3}" type="presParOf" srcId="{53425177-3E84-4982-9D2B-B0DF41C50BF0}" destId="{D461DEB9-5C35-47B9-B03C-8C75AC690422}" srcOrd="0" destOrd="0" presId="urn:microsoft.com/office/officeart/2005/8/layout/process3"/>
    <dgm:cxn modelId="{7D2736D0-EBDD-419A-A0EB-4051824E5FC9}" type="presParOf" srcId="{53425177-3E84-4982-9D2B-B0DF41C50BF0}" destId="{35DFBC3A-AF67-467D-AA51-BD4B749D32A2}" srcOrd="1" destOrd="0" presId="urn:microsoft.com/office/officeart/2005/8/layout/process3"/>
    <dgm:cxn modelId="{2836D294-CFB9-41E2-BC51-70433C15A575}" type="presParOf" srcId="{53425177-3E84-4982-9D2B-B0DF41C50BF0}" destId="{23671F3D-1229-478B-BBBA-5231E31FB15E}" srcOrd="2" destOrd="0" presId="urn:microsoft.com/office/officeart/2005/8/layout/process3"/>
    <dgm:cxn modelId="{B6C8EEF7-EFCC-438F-8D27-5F5C9CD32D60}" type="presParOf" srcId="{D25DD57F-1D60-4CBF-8EC2-C360A41C2F25}" destId="{72F7BF11-091E-4194-9252-AC6A746EB20D}" srcOrd="5" destOrd="0" presId="urn:microsoft.com/office/officeart/2005/8/layout/process3"/>
    <dgm:cxn modelId="{5B6AFE4E-2BF8-4A16-B2E2-CD07617CA4F2}" type="presParOf" srcId="{72F7BF11-091E-4194-9252-AC6A746EB20D}" destId="{FF38A691-1C61-4110-AA3D-61434A6BE2FE}" srcOrd="0" destOrd="0" presId="urn:microsoft.com/office/officeart/2005/8/layout/process3"/>
    <dgm:cxn modelId="{BDA5B988-3229-413C-BBAD-357A6AD51FBB}" type="presParOf" srcId="{D25DD57F-1D60-4CBF-8EC2-C360A41C2F25}" destId="{D1F9B33E-C85F-4E75-8546-1E7907A6CB41}" srcOrd="6" destOrd="0" presId="urn:microsoft.com/office/officeart/2005/8/layout/process3"/>
    <dgm:cxn modelId="{FDF23BFD-B46D-4840-BF20-94A80711AD46}" type="presParOf" srcId="{D1F9B33E-C85F-4E75-8546-1E7907A6CB41}" destId="{8E196994-4AB1-47D1-9F18-1B8FC0E9EEEB}" srcOrd="0" destOrd="0" presId="urn:microsoft.com/office/officeart/2005/8/layout/process3"/>
    <dgm:cxn modelId="{7959E5B6-4FC3-41C6-9DB1-E30B9F5155DF}" type="presParOf" srcId="{D1F9B33E-C85F-4E75-8546-1E7907A6CB41}" destId="{224F3218-6D6E-440C-9BDE-5C5D478A69C4}" srcOrd="1" destOrd="0" presId="urn:microsoft.com/office/officeart/2005/8/layout/process3"/>
    <dgm:cxn modelId="{D6113E1A-271E-453F-819D-AA6EAF707606}" type="presParOf" srcId="{D1F9B33E-C85F-4E75-8546-1E7907A6CB41}" destId="{1C500621-127A-42AB-9CC4-D765F99A1B2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4D4948-97E8-482C-ABCD-8A4C410F83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D3150F-ADF3-4EAA-8A80-DAE5BF3B4D77}">
      <dgm:prSet/>
      <dgm:spPr/>
      <dgm:t>
        <a:bodyPr/>
        <a:lstStyle/>
        <a:p>
          <a:r>
            <a:rPr lang="en-US"/>
            <a:t>Validation on larger/new dataset</a:t>
          </a:r>
        </a:p>
      </dgm:t>
    </dgm:pt>
    <dgm:pt modelId="{4345EB5F-AB00-465C-A95A-615CA13403A6}" type="parTrans" cxnId="{CAD52178-E591-439C-ACBD-92A1EF66B737}">
      <dgm:prSet/>
      <dgm:spPr/>
      <dgm:t>
        <a:bodyPr/>
        <a:lstStyle/>
        <a:p>
          <a:endParaRPr lang="en-US"/>
        </a:p>
      </dgm:t>
    </dgm:pt>
    <dgm:pt modelId="{DDFC3492-A423-4B05-ACBC-EF325E8711DE}" type="sibTrans" cxnId="{CAD52178-E591-439C-ACBD-92A1EF66B737}">
      <dgm:prSet/>
      <dgm:spPr/>
      <dgm:t>
        <a:bodyPr/>
        <a:lstStyle/>
        <a:p>
          <a:endParaRPr lang="en-US"/>
        </a:p>
      </dgm:t>
    </dgm:pt>
    <dgm:pt modelId="{55591D42-A08F-48E6-8C1F-F6E63A076D2C}">
      <dgm:prSet/>
      <dgm:spPr/>
      <dgm:t>
        <a:bodyPr/>
        <a:lstStyle/>
        <a:p>
          <a:r>
            <a:rPr lang="en-US"/>
            <a:t>Method optimization</a:t>
          </a:r>
        </a:p>
      </dgm:t>
    </dgm:pt>
    <dgm:pt modelId="{EA9FA4CB-C8F1-4232-A71A-0AE51FDECCE9}" type="parTrans" cxnId="{5512A0B1-C43E-4074-A5E9-775770F923DB}">
      <dgm:prSet/>
      <dgm:spPr/>
      <dgm:t>
        <a:bodyPr/>
        <a:lstStyle/>
        <a:p>
          <a:endParaRPr lang="en-US"/>
        </a:p>
      </dgm:t>
    </dgm:pt>
    <dgm:pt modelId="{A691E324-2410-4F33-ADB8-B7B2B7B6336F}" type="sibTrans" cxnId="{5512A0B1-C43E-4074-A5E9-775770F923DB}">
      <dgm:prSet/>
      <dgm:spPr/>
      <dgm:t>
        <a:bodyPr/>
        <a:lstStyle/>
        <a:p>
          <a:endParaRPr lang="en-US"/>
        </a:p>
      </dgm:t>
    </dgm:pt>
    <dgm:pt modelId="{0167DED5-7C37-4BB2-BDD1-507DBCE8115D}" type="pres">
      <dgm:prSet presAssocID="{FE4D4948-97E8-482C-ABCD-8A4C410F83FF}" presName="root" presStyleCnt="0">
        <dgm:presLayoutVars>
          <dgm:dir/>
          <dgm:resizeHandles val="exact"/>
        </dgm:presLayoutVars>
      </dgm:prSet>
      <dgm:spPr/>
    </dgm:pt>
    <dgm:pt modelId="{8B6AEF17-AAC6-4BA4-8228-5D1434AAED81}" type="pres">
      <dgm:prSet presAssocID="{33D3150F-ADF3-4EAA-8A80-DAE5BF3B4D77}" presName="compNode" presStyleCnt="0"/>
      <dgm:spPr/>
    </dgm:pt>
    <dgm:pt modelId="{A23E9FFB-1551-4B6E-B93D-750C18253F04}" type="pres">
      <dgm:prSet presAssocID="{33D3150F-ADF3-4EAA-8A80-DAE5BF3B4D77}" presName="bgRect" presStyleLbl="bgShp" presStyleIdx="0" presStyleCnt="2"/>
      <dgm:spPr/>
    </dgm:pt>
    <dgm:pt modelId="{D4D4DB1D-F30A-491E-80F8-0C9770A4C767}" type="pres">
      <dgm:prSet presAssocID="{33D3150F-ADF3-4EAA-8A80-DAE5BF3B4D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764C88CB-01A3-44A8-995C-3F41597BCA51}" type="pres">
      <dgm:prSet presAssocID="{33D3150F-ADF3-4EAA-8A80-DAE5BF3B4D77}" presName="spaceRect" presStyleCnt="0"/>
      <dgm:spPr/>
    </dgm:pt>
    <dgm:pt modelId="{EAD682AD-1302-4D1C-9206-28957735E3B9}" type="pres">
      <dgm:prSet presAssocID="{33D3150F-ADF3-4EAA-8A80-DAE5BF3B4D77}" presName="parTx" presStyleLbl="revTx" presStyleIdx="0" presStyleCnt="2">
        <dgm:presLayoutVars>
          <dgm:chMax val="0"/>
          <dgm:chPref val="0"/>
        </dgm:presLayoutVars>
      </dgm:prSet>
      <dgm:spPr/>
    </dgm:pt>
    <dgm:pt modelId="{0688D9B4-E7D3-4CCE-86C6-4217A932799C}" type="pres">
      <dgm:prSet presAssocID="{DDFC3492-A423-4B05-ACBC-EF325E8711DE}" presName="sibTrans" presStyleCnt="0"/>
      <dgm:spPr/>
    </dgm:pt>
    <dgm:pt modelId="{714EC8AB-4E4F-442F-967B-6F0D941BFEAF}" type="pres">
      <dgm:prSet presAssocID="{55591D42-A08F-48E6-8C1F-F6E63A076D2C}" presName="compNode" presStyleCnt="0"/>
      <dgm:spPr/>
    </dgm:pt>
    <dgm:pt modelId="{3039DE3C-6DCC-407F-A5C2-5BC6C4321AEE}" type="pres">
      <dgm:prSet presAssocID="{55591D42-A08F-48E6-8C1F-F6E63A076D2C}" presName="bgRect" presStyleLbl="bgShp" presStyleIdx="1" presStyleCnt="2"/>
      <dgm:spPr/>
    </dgm:pt>
    <dgm:pt modelId="{9ADF82DF-B1CF-4610-8C58-EF4A745E43A9}" type="pres">
      <dgm:prSet presAssocID="{55591D42-A08F-48E6-8C1F-F6E63A076D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9773C60-EB3E-4E4B-A5F9-65F9A5E5584B}" type="pres">
      <dgm:prSet presAssocID="{55591D42-A08F-48E6-8C1F-F6E63A076D2C}" presName="spaceRect" presStyleCnt="0"/>
      <dgm:spPr/>
    </dgm:pt>
    <dgm:pt modelId="{8979C4AD-29D5-4E93-BC2E-6876C4F8CD0C}" type="pres">
      <dgm:prSet presAssocID="{55591D42-A08F-48E6-8C1F-F6E63A076D2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452286A-7B54-4230-9AC2-21657F8284D9}" type="presOf" srcId="{55591D42-A08F-48E6-8C1F-F6E63A076D2C}" destId="{8979C4AD-29D5-4E93-BC2E-6876C4F8CD0C}" srcOrd="0" destOrd="0" presId="urn:microsoft.com/office/officeart/2018/2/layout/IconVerticalSolidList"/>
    <dgm:cxn modelId="{CAD52178-E591-439C-ACBD-92A1EF66B737}" srcId="{FE4D4948-97E8-482C-ABCD-8A4C410F83FF}" destId="{33D3150F-ADF3-4EAA-8A80-DAE5BF3B4D77}" srcOrd="0" destOrd="0" parTransId="{4345EB5F-AB00-465C-A95A-615CA13403A6}" sibTransId="{DDFC3492-A423-4B05-ACBC-EF325E8711DE}"/>
    <dgm:cxn modelId="{C8C53C7A-B5CB-422E-89B6-C53BD5139840}" type="presOf" srcId="{FE4D4948-97E8-482C-ABCD-8A4C410F83FF}" destId="{0167DED5-7C37-4BB2-BDD1-507DBCE8115D}" srcOrd="0" destOrd="0" presId="urn:microsoft.com/office/officeart/2018/2/layout/IconVerticalSolidList"/>
    <dgm:cxn modelId="{8F10A484-CAC7-459F-B22C-908774A60CC2}" type="presOf" srcId="{33D3150F-ADF3-4EAA-8A80-DAE5BF3B4D77}" destId="{EAD682AD-1302-4D1C-9206-28957735E3B9}" srcOrd="0" destOrd="0" presId="urn:microsoft.com/office/officeart/2018/2/layout/IconVerticalSolidList"/>
    <dgm:cxn modelId="{5512A0B1-C43E-4074-A5E9-775770F923DB}" srcId="{FE4D4948-97E8-482C-ABCD-8A4C410F83FF}" destId="{55591D42-A08F-48E6-8C1F-F6E63A076D2C}" srcOrd="1" destOrd="0" parTransId="{EA9FA4CB-C8F1-4232-A71A-0AE51FDECCE9}" sibTransId="{A691E324-2410-4F33-ADB8-B7B2B7B6336F}"/>
    <dgm:cxn modelId="{845B1DA8-29D7-486B-9FF9-614181CD6E0C}" type="presParOf" srcId="{0167DED5-7C37-4BB2-BDD1-507DBCE8115D}" destId="{8B6AEF17-AAC6-4BA4-8228-5D1434AAED81}" srcOrd="0" destOrd="0" presId="urn:microsoft.com/office/officeart/2018/2/layout/IconVerticalSolidList"/>
    <dgm:cxn modelId="{08CC8A9B-5443-4809-B9F0-CFEA04328759}" type="presParOf" srcId="{8B6AEF17-AAC6-4BA4-8228-5D1434AAED81}" destId="{A23E9FFB-1551-4B6E-B93D-750C18253F04}" srcOrd="0" destOrd="0" presId="urn:microsoft.com/office/officeart/2018/2/layout/IconVerticalSolidList"/>
    <dgm:cxn modelId="{87745753-2CBD-4534-999E-274FBB2AF3C8}" type="presParOf" srcId="{8B6AEF17-AAC6-4BA4-8228-5D1434AAED81}" destId="{D4D4DB1D-F30A-491E-80F8-0C9770A4C767}" srcOrd="1" destOrd="0" presId="urn:microsoft.com/office/officeart/2018/2/layout/IconVerticalSolidList"/>
    <dgm:cxn modelId="{639901D7-919B-4CE3-9615-638C1381F416}" type="presParOf" srcId="{8B6AEF17-AAC6-4BA4-8228-5D1434AAED81}" destId="{764C88CB-01A3-44A8-995C-3F41597BCA51}" srcOrd="2" destOrd="0" presId="urn:microsoft.com/office/officeart/2018/2/layout/IconVerticalSolidList"/>
    <dgm:cxn modelId="{B435259F-5549-48A2-818C-2BB7E206E45C}" type="presParOf" srcId="{8B6AEF17-AAC6-4BA4-8228-5D1434AAED81}" destId="{EAD682AD-1302-4D1C-9206-28957735E3B9}" srcOrd="3" destOrd="0" presId="urn:microsoft.com/office/officeart/2018/2/layout/IconVerticalSolidList"/>
    <dgm:cxn modelId="{F5E15239-CDF0-4A87-AED1-45D7F78DC69E}" type="presParOf" srcId="{0167DED5-7C37-4BB2-BDD1-507DBCE8115D}" destId="{0688D9B4-E7D3-4CCE-86C6-4217A932799C}" srcOrd="1" destOrd="0" presId="urn:microsoft.com/office/officeart/2018/2/layout/IconVerticalSolidList"/>
    <dgm:cxn modelId="{C0377A3A-C56A-4F87-A00B-033981B741C6}" type="presParOf" srcId="{0167DED5-7C37-4BB2-BDD1-507DBCE8115D}" destId="{714EC8AB-4E4F-442F-967B-6F0D941BFEAF}" srcOrd="2" destOrd="0" presId="urn:microsoft.com/office/officeart/2018/2/layout/IconVerticalSolidList"/>
    <dgm:cxn modelId="{7B87FB98-FE16-41B0-8021-06830CB4D481}" type="presParOf" srcId="{714EC8AB-4E4F-442F-967B-6F0D941BFEAF}" destId="{3039DE3C-6DCC-407F-A5C2-5BC6C4321AEE}" srcOrd="0" destOrd="0" presId="urn:microsoft.com/office/officeart/2018/2/layout/IconVerticalSolidList"/>
    <dgm:cxn modelId="{05E59939-6365-49C0-8330-19F63925A277}" type="presParOf" srcId="{714EC8AB-4E4F-442F-967B-6F0D941BFEAF}" destId="{9ADF82DF-B1CF-4610-8C58-EF4A745E43A9}" srcOrd="1" destOrd="0" presId="urn:microsoft.com/office/officeart/2018/2/layout/IconVerticalSolidList"/>
    <dgm:cxn modelId="{CEDDFA14-A4A6-4165-99A3-47155444E906}" type="presParOf" srcId="{714EC8AB-4E4F-442F-967B-6F0D941BFEAF}" destId="{D9773C60-EB3E-4E4B-A5F9-65F9A5E5584B}" srcOrd="2" destOrd="0" presId="urn:microsoft.com/office/officeart/2018/2/layout/IconVerticalSolidList"/>
    <dgm:cxn modelId="{E20AF5B6-96A6-45DC-A048-506A02DBAB2C}" type="presParOf" srcId="{714EC8AB-4E4F-442F-967B-6F0D941BFEAF}" destId="{8979C4AD-29D5-4E93-BC2E-6876C4F8CD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6B9896-237E-4C43-B783-348B8EDC8F1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35989F-4886-440F-8643-0A01F9F5D56A}">
      <dgm:prSet/>
      <dgm:spPr/>
      <dgm:t>
        <a:bodyPr/>
        <a:lstStyle/>
        <a:p>
          <a:pPr>
            <a:defRPr b="1"/>
          </a:pPr>
          <a:r>
            <a:rPr lang="en-US"/>
            <a:t>Test &amp; validation – doing the ‘minus’</a:t>
          </a:r>
        </a:p>
      </dgm:t>
    </dgm:pt>
    <dgm:pt modelId="{80A10004-55C1-465A-9D62-C9CBDBC5C218}" type="parTrans" cxnId="{F78BA110-BFA1-41B0-A638-7DF02DD7E817}">
      <dgm:prSet/>
      <dgm:spPr/>
      <dgm:t>
        <a:bodyPr/>
        <a:lstStyle/>
        <a:p>
          <a:endParaRPr lang="en-US"/>
        </a:p>
      </dgm:t>
    </dgm:pt>
    <dgm:pt modelId="{7E9FFEC5-28AE-4529-8485-015B4DF2CD14}" type="sibTrans" cxnId="{F78BA110-BFA1-41B0-A638-7DF02DD7E817}">
      <dgm:prSet/>
      <dgm:spPr/>
      <dgm:t>
        <a:bodyPr/>
        <a:lstStyle/>
        <a:p>
          <a:endParaRPr lang="en-US"/>
        </a:p>
      </dgm:t>
    </dgm:pt>
    <dgm:pt modelId="{41FF326E-FBD0-4534-97AC-5ED76AFB1D23}">
      <dgm:prSet/>
      <dgm:spPr/>
      <dgm:t>
        <a:bodyPr/>
        <a:lstStyle/>
        <a:p>
          <a:pPr>
            <a:defRPr b="1"/>
          </a:pPr>
          <a:r>
            <a:rPr lang="en-US"/>
            <a:t>Function and Method</a:t>
          </a:r>
        </a:p>
      </dgm:t>
    </dgm:pt>
    <dgm:pt modelId="{F7671C21-6308-4800-907D-4D2582F58BD4}" type="parTrans" cxnId="{2B9FD676-A6C3-4B0B-B64C-FC02867566F0}">
      <dgm:prSet/>
      <dgm:spPr/>
      <dgm:t>
        <a:bodyPr/>
        <a:lstStyle/>
        <a:p>
          <a:endParaRPr lang="en-US"/>
        </a:p>
      </dgm:t>
    </dgm:pt>
    <dgm:pt modelId="{64112F1D-795C-4322-A401-EA034EE5E218}" type="sibTrans" cxnId="{2B9FD676-A6C3-4B0B-B64C-FC02867566F0}">
      <dgm:prSet/>
      <dgm:spPr/>
      <dgm:t>
        <a:bodyPr/>
        <a:lstStyle/>
        <a:p>
          <a:endParaRPr lang="en-US"/>
        </a:p>
      </dgm:t>
    </dgm:pt>
    <dgm:pt modelId="{015CC9C7-ACE4-4649-BC74-06052B849314}">
      <dgm:prSet/>
      <dgm:spPr/>
      <dgm:t>
        <a:bodyPr/>
        <a:lstStyle/>
        <a:p>
          <a:r>
            <a:rPr lang="en-US"/>
            <a:t>Test &amp; validate the capability of this modeling method on environmental samples</a:t>
          </a:r>
        </a:p>
      </dgm:t>
    </dgm:pt>
    <dgm:pt modelId="{A2E47D58-A766-4005-B6E3-42FB1E717D1A}" type="parTrans" cxnId="{E49A4932-388E-4763-86C2-FEA3B4D98036}">
      <dgm:prSet/>
      <dgm:spPr/>
      <dgm:t>
        <a:bodyPr/>
        <a:lstStyle/>
        <a:p>
          <a:endParaRPr lang="en-US"/>
        </a:p>
      </dgm:t>
    </dgm:pt>
    <dgm:pt modelId="{84F48322-6069-4B0F-BD3C-74D608A5DFF4}" type="sibTrans" cxnId="{E49A4932-388E-4763-86C2-FEA3B4D98036}">
      <dgm:prSet/>
      <dgm:spPr/>
      <dgm:t>
        <a:bodyPr/>
        <a:lstStyle/>
        <a:p>
          <a:endParaRPr lang="en-US"/>
        </a:p>
      </dgm:t>
    </dgm:pt>
    <dgm:pt modelId="{082FC849-D0C2-4C19-9463-AFE2AAC5FB61}">
      <dgm:prSet/>
      <dgm:spPr/>
      <dgm:t>
        <a:bodyPr/>
        <a:lstStyle/>
        <a:p>
          <a:r>
            <a:rPr lang="en-US"/>
            <a:t>Link the cluster &amp; model information to the matrix effect</a:t>
          </a:r>
          <a:r>
            <a:rPr lang="zh-CN"/>
            <a:t> </a:t>
          </a:r>
          <a:r>
            <a:rPr lang="en-US"/>
            <a:t>and</a:t>
          </a:r>
          <a:r>
            <a:rPr lang="zh-CN"/>
            <a:t> </a:t>
          </a:r>
          <a:r>
            <a:rPr lang="en-US"/>
            <a:t>source</a:t>
          </a:r>
          <a:r>
            <a:rPr lang="zh-CN"/>
            <a:t> </a:t>
          </a:r>
          <a:r>
            <a:rPr lang="en-US"/>
            <a:t>tracking</a:t>
          </a:r>
          <a:r>
            <a:rPr lang="zh-CN"/>
            <a:t> </a:t>
          </a:r>
          <a:r>
            <a:rPr lang="en-US"/>
            <a:t>approach</a:t>
          </a:r>
        </a:p>
      </dgm:t>
    </dgm:pt>
    <dgm:pt modelId="{198E4FC5-F237-4128-999C-23D978437356}" type="parTrans" cxnId="{3E26E8FC-9495-44E7-AA34-7435E65A9982}">
      <dgm:prSet/>
      <dgm:spPr/>
      <dgm:t>
        <a:bodyPr/>
        <a:lstStyle/>
        <a:p>
          <a:endParaRPr lang="en-US"/>
        </a:p>
      </dgm:t>
    </dgm:pt>
    <dgm:pt modelId="{F98008DE-B6F4-446A-A5DF-732E8C8777DF}" type="sibTrans" cxnId="{3E26E8FC-9495-44E7-AA34-7435E65A9982}">
      <dgm:prSet/>
      <dgm:spPr/>
      <dgm:t>
        <a:bodyPr/>
        <a:lstStyle/>
        <a:p>
          <a:endParaRPr lang="en-US"/>
        </a:p>
      </dgm:t>
    </dgm:pt>
    <dgm:pt modelId="{0369AF24-EC0B-4911-9CC2-CB3D846F5FA8}">
      <dgm:prSet/>
      <dgm:spPr/>
      <dgm:t>
        <a:bodyPr/>
        <a:lstStyle/>
        <a:p>
          <a:r>
            <a:rPr lang="en-US" dirty="0"/>
            <a:t>Use the information for comprehensive quantification/monitoring of environmental pollutant (i.e. quantifying the source rather than single compound)</a:t>
          </a:r>
        </a:p>
      </dgm:t>
    </dgm:pt>
    <dgm:pt modelId="{0D3F1E47-17C2-4C7D-89BD-68AD6117713E}" type="parTrans" cxnId="{FABBAAB1-A1B3-49CC-B57E-27B8BEC347C4}">
      <dgm:prSet/>
      <dgm:spPr/>
      <dgm:t>
        <a:bodyPr/>
        <a:lstStyle/>
        <a:p>
          <a:endParaRPr lang="en-US"/>
        </a:p>
      </dgm:t>
    </dgm:pt>
    <dgm:pt modelId="{6431FA99-6685-4D3F-AF05-233C01BC626A}" type="sibTrans" cxnId="{FABBAAB1-A1B3-49CC-B57E-27B8BEC347C4}">
      <dgm:prSet/>
      <dgm:spPr/>
      <dgm:t>
        <a:bodyPr/>
        <a:lstStyle/>
        <a:p>
          <a:endParaRPr lang="en-US"/>
        </a:p>
      </dgm:t>
    </dgm:pt>
    <dgm:pt modelId="{76F3F5EE-BC8D-43FC-B98C-D8F22FABAC99}">
      <dgm:prSet/>
      <dgm:spPr/>
      <dgm:t>
        <a:bodyPr/>
        <a:lstStyle/>
        <a:p>
          <a:pPr>
            <a:defRPr b="1"/>
          </a:pPr>
          <a:r>
            <a:rPr lang="en-US"/>
            <a:t>Tool</a:t>
          </a:r>
        </a:p>
      </dgm:t>
    </dgm:pt>
    <dgm:pt modelId="{8894270E-6278-478F-9BF1-2965056F89B1}" type="parTrans" cxnId="{A0A3AC35-8727-4DC2-BA0F-27BA19D3BFBD}">
      <dgm:prSet/>
      <dgm:spPr/>
      <dgm:t>
        <a:bodyPr/>
        <a:lstStyle/>
        <a:p>
          <a:endParaRPr lang="en-US"/>
        </a:p>
      </dgm:t>
    </dgm:pt>
    <dgm:pt modelId="{5782AA23-86EB-435A-9780-9B4112F84EF6}" type="sibTrans" cxnId="{A0A3AC35-8727-4DC2-BA0F-27BA19D3BFBD}">
      <dgm:prSet/>
      <dgm:spPr/>
      <dgm:t>
        <a:bodyPr/>
        <a:lstStyle/>
        <a:p>
          <a:endParaRPr lang="en-US"/>
        </a:p>
      </dgm:t>
    </dgm:pt>
    <dgm:pt modelId="{C5BD90B4-4CA6-464F-B5B3-01920869367A}">
      <dgm:prSet/>
      <dgm:spPr/>
      <dgm:t>
        <a:bodyPr/>
        <a:lstStyle/>
        <a:p>
          <a:r>
            <a:rPr lang="en-US"/>
            <a:t>Finish the suite tool – make it a flexible &amp; fully functional pipline</a:t>
          </a:r>
        </a:p>
      </dgm:t>
    </dgm:pt>
    <dgm:pt modelId="{E1E1C3E3-4217-41E4-8296-69421A438854}" type="parTrans" cxnId="{19EE6F52-D706-4540-A99F-F640D8EED796}">
      <dgm:prSet/>
      <dgm:spPr/>
      <dgm:t>
        <a:bodyPr/>
        <a:lstStyle/>
        <a:p>
          <a:endParaRPr lang="en-US"/>
        </a:p>
      </dgm:t>
    </dgm:pt>
    <dgm:pt modelId="{E1A13BBD-DABA-4D56-83A5-AB5D92E607A1}" type="sibTrans" cxnId="{19EE6F52-D706-4540-A99F-F640D8EED796}">
      <dgm:prSet/>
      <dgm:spPr/>
      <dgm:t>
        <a:bodyPr/>
        <a:lstStyle/>
        <a:p>
          <a:endParaRPr lang="en-US"/>
        </a:p>
      </dgm:t>
    </dgm:pt>
    <dgm:pt modelId="{ABD2A738-6A8D-4DD0-97D0-BA4CC77B5F09}">
      <dgm:prSet/>
      <dgm:spPr/>
      <dgm:t>
        <a:bodyPr/>
        <a:lstStyle/>
        <a:p>
          <a:r>
            <a:rPr lang="en-US"/>
            <a:t>GUI/webtool on visualization and for non-programmer users</a:t>
          </a:r>
        </a:p>
      </dgm:t>
    </dgm:pt>
    <dgm:pt modelId="{F1808041-176D-4C33-B12F-29FC968A1A90}" type="parTrans" cxnId="{847AD493-93E6-481D-820F-9881F5797E51}">
      <dgm:prSet/>
      <dgm:spPr/>
      <dgm:t>
        <a:bodyPr/>
        <a:lstStyle/>
        <a:p>
          <a:endParaRPr lang="en-US"/>
        </a:p>
      </dgm:t>
    </dgm:pt>
    <dgm:pt modelId="{E5ACF18C-911D-4ACA-8D86-CD924B1EAEF7}" type="sibTrans" cxnId="{847AD493-93E6-481D-820F-9881F5797E51}">
      <dgm:prSet/>
      <dgm:spPr/>
      <dgm:t>
        <a:bodyPr/>
        <a:lstStyle/>
        <a:p>
          <a:endParaRPr lang="en-US"/>
        </a:p>
      </dgm:t>
    </dgm:pt>
    <dgm:pt modelId="{A1239A41-D6DC-4C4F-BFB2-0F6099B0DD50}">
      <dgm:prSet/>
      <dgm:spPr/>
      <dgm:t>
        <a:bodyPr/>
        <a:lstStyle/>
        <a:p>
          <a:r>
            <a:rPr lang="en-US"/>
            <a:t>Dynamically update according to needs</a:t>
          </a:r>
        </a:p>
      </dgm:t>
    </dgm:pt>
    <dgm:pt modelId="{4B340EB9-E688-4F4A-97A1-8C118A6B88CC}" type="parTrans" cxnId="{83E3C970-BDD6-4654-B6BE-F648CCA22DDC}">
      <dgm:prSet/>
      <dgm:spPr/>
      <dgm:t>
        <a:bodyPr/>
        <a:lstStyle/>
        <a:p>
          <a:endParaRPr lang="en-US"/>
        </a:p>
      </dgm:t>
    </dgm:pt>
    <dgm:pt modelId="{52F81D95-FE9D-499E-B6A5-8CAB04C7370C}" type="sibTrans" cxnId="{83E3C970-BDD6-4654-B6BE-F648CCA22DDC}">
      <dgm:prSet/>
      <dgm:spPr/>
      <dgm:t>
        <a:bodyPr/>
        <a:lstStyle/>
        <a:p>
          <a:endParaRPr lang="en-US"/>
        </a:p>
      </dgm:t>
    </dgm:pt>
    <dgm:pt modelId="{C8636C49-4C30-4B1C-8DE8-8880FBD0C878}" type="pres">
      <dgm:prSet presAssocID="{446B9896-237E-4C43-B783-348B8EDC8F18}" presName="root" presStyleCnt="0">
        <dgm:presLayoutVars>
          <dgm:dir/>
          <dgm:resizeHandles val="exact"/>
        </dgm:presLayoutVars>
      </dgm:prSet>
      <dgm:spPr/>
    </dgm:pt>
    <dgm:pt modelId="{D77469C6-6EEF-4DB9-9B3B-BA1E27D108E1}" type="pres">
      <dgm:prSet presAssocID="{5935989F-4886-440F-8643-0A01F9F5D56A}" presName="compNode" presStyleCnt="0"/>
      <dgm:spPr/>
    </dgm:pt>
    <dgm:pt modelId="{15B36988-C425-4284-A202-AF84B8CE5F0E}" type="pres">
      <dgm:prSet presAssocID="{5935989F-4886-440F-8643-0A01F9F5D5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A502112-6F72-4C2D-B749-DCC1A46167E9}" type="pres">
      <dgm:prSet presAssocID="{5935989F-4886-440F-8643-0A01F9F5D56A}" presName="iconSpace" presStyleCnt="0"/>
      <dgm:spPr/>
    </dgm:pt>
    <dgm:pt modelId="{746CFCB9-4DEF-438B-81B3-F01A6CA32CDD}" type="pres">
      <dgm:prSet presAssocID="{5935989F-4886-440F-8643-0A01F9F5D56A}" presName="parTx" presStyleLbl="revTx" presStyleIdx="0" presStyleCnt="6">
        <dgm:presLayoutVars>
          <dgm:chMax val="0"/>
          <dgm:chPref val="0"/>
        </dgm:presLayoutVars>
      </dgm:prSet>
      <dgm:spPr/>
    </dgm:pt>
    <dgm:pt modelId="{A32DC37A-411C-4E84-BEAC-6527F4B135CE}" type="pres">
      <dgm:prSet presAssocID="{5935989F-4886-440F-8643-0A01F9F5D56A}" presName="txSpace" presStyleCnt="0"/>
      <dgm:spPr/>
    </dgm:pt>
    <dgm:pt modelId="{ED490B30-D056-480F-88F9-DFF51FBF7D36}" type="pres">
      <dgm:prSet presAssocID="{5935989F-4886-440F-8643-0A01F9F5D56A}" presName="desTx" presStyleLbl="revTx" presStyleIdx="1" presStyleCnt="6">
        <dgm:presLayoutVars/>
      </dgm:prSet>
      <dgm:spPr/>
    </dgm:pt>
    <dgm:pt modelId="{EB0830EC-C092-47E3-BC23-C24B01FD553F}" type="pres">
      <dgm:prSet presAssocID="{7E9FFEC5-28AE-4529-8485-015B4DF2CD14}" presName="sibTrans" presStyleCnt="0"/>
      <dgm:spPr/>
    </dgm:pt>
    <dgm:pt modelId="{2CEB79D3-0568-4B81-8099-339D2EEBA146}" type="pres">
      <dgm:prSet presAssocID="{41FF326E-FBD0-4534-97AC-5ED76AFB1D23}" presName="compNode" presStyleCnt="0"/>
      <dgm:spPr/>
    </dgm:pt>
    <dgm:pt modelId="{13353D12-F653-49A9-8E6C-D17525E0FDBA}" type="pres">
      <dgm:prSet presAssocID="{41FF326E-FBD0-4534-97AC-5ED76AFB1D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4A231C-D68B-430D-8CCF-57D556164E10}" type="pres">
      <dgm:prSet presAssocID="{41FF326E-FBD0-4534-97AC-5ED76AFB1D23}" presName="iconSpace" presStyleCnt="0"/>
      <dgm:spPr/>
    </dgm:pt>
    <dgm:pt modelId="{EF600DCF-1787-47F3-8B0D-2CE4355E25F6}" type="pres">
      <dgm:prSet presAssocID="{41FF326E-FBD0-4534-97AC-5ED76AFB1D23}" presName="parTx" presStyleLbl="revTx" presStyleIdx="2" presStyleCnt="6">
        <dgm:presLayoutVars>
          <dgm:chMax val="0"/>
          <dgm:chPref val="0"/>
        </dgm:presLayoutVars>
      </dgm:prSet>
      <dgm:spPr/>
    </dgm:pt>
    <dgm:pt modelId="{B28D3283-9421-4DC5-9AE4-E2EC8C47E600}" type="pres">
      <dgm:prSet presAssocID="{41FF326E-FBD0-4534-97AC-5ED76AFB1D23}" presName="txSpace" presStyleCnt="0"/>
      <dgm:spPr/>
    </dgm:pt>
    <dgm:pt modelId="{1129A96C-861D-4222-AB5C-7AA97F7E95F3}" type="pres">
      <dgm:prSet presAssocID="{41FF326E-FBD0-4534-97AC-5ED76AFB1D23}" presName="desTx" presStyleLbl="revTx" presStyleIdx="3" presStyleCnt="6">
        <dgm:presLayoutVars/>
      </dgm:prSet>
      <dgm:spPr/>
    </dgm:pt>
    <dgm:pt modelId="{37A75629-1DD1-43A3-B0EB-3871B8E7AADE}" type="pres">
      <dgm:prSet presAssocID="{64112F1D-795C-4322-A401-EA034EE5E218}" presName="sibTrans" presStyleCnt="0"/>
      <dgm:spPr/>
    </dgm:pt>
    <dgm:pt modelId="{A302FDE2-D78A-4694-9C4B-E9CDACB490D4}" type="pres">
      <dgm:prSet presAssocID="{76F3F5EE-BC8D-43FC-B98C-D8F22FABAC99}" presName="compNode" presStyleCnt="0"/>
      <dgm:spPr/>
    </dgm:pt>
    <dgm:pt modelId="{642BC32B-B4B7-4EC9-928F-6CB653E67435}" type="pres">
      <dgm:prSet presAssocID="{76F3F5EE-BC8D-43FC-B98C-D8F22FABA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D9BE8A7-2474-4F89-B0EB-976769DF540D}" type="pres">
      <dgm:prSet presAssocID="{76F3F5EE-BC8D-43FC-B98C-D8F22FABAC99}" presName="iconSpace" presStyleCnt="0"/>
      <dgm:spPr/>
    </dgm:pt>
    <dgm:pt modelId="{139876BB-4E2F-4443-8A3A-6FD5C65603CE}" type="pres">
      <dgm:prSet presAssocID="{76F3F5EE-BC8D-43FC-B98C-D8F22FABAC99}" presName="parTx" presStyleLbl="revTx" presStyleIdx="4" presStyleCnt="6">
        <dgm:presLayoutVars>
          <dgm:chMax val="0"/>
          <dgm:chPref val="0"/>
        </dgm:presLayoutVars>
      </dgm:prSet>
      <dgm:spPr/>
    </dgm:pt>
    <dgm:pt modelId="{984942EF-8AFF-4175-A536-5758D726A544}" type="pres">
      <dgm:prSet presAssocID="{76F3F5EE-BC8D-43FC-B98C-D8F22FABAC99}" presName="txSpace" presStyleCnt="0"/>
      <dgm:spPr/>
    </dgm:pt>
    <dgm:pt modelId="{A373F146-9FB8-43C4-B5E7-9E62CCC03352}" type="pres">
      <dgm:prSet presAssocID="{76F3F5EE-BC8D-43FC-B98C-D8F22FABAC99}" presName="desTx" presStyleLbl="revTx" presStyleIdx="5" presStyleCnt="6">
        <dgm:presLayoutVars/>
      </dgm:prSet>
      <dgm:spPr/>
    </dgm:pt>
  </dgm:ptLst>
  <dgm:cxnLst>
    <dgm:cxn modelId="{87948E0B-7197-4ADD-9EB5-644EA3155C15}" type="presOf" srcId="{082FC849-D0C2-4C19-9463-AFE2AAC5FB61}" destId="{1129A96C-861D-4222-AB5C-7AA97F7E95F3}" srcOrd="0" destOrd="1" presId="urn:microsoft.com/office/officeart/2018/5/layout/CenteredIconLabelDescriptionList"/>
    <dgm:cxn modelId="{F78BA110-BFA1-41B0-A638-7DF02DD7E817}" srcId="{446B9896-237E-4C43-B783-348B8EDC8F18}" destId="{5935989F-4886-440F-8643-0A01F9F5D56A}" srcOrd="0" destOrd="0" parTransId="{80A10004-55C1-465A-9D62-C9CBDBC5C218}" sibTransId="{7E9FFEC5-28AE-4529-8485-015B4DF2CD14}"/>
    <dgm:cxn modelId="{FA06341E-9ACE-4F7E-968A-9E3925A02010}" type="presOf" srcId="{A1239A41-D6DC-4C4F-BFB2-0F6099B0DD50}" destId="{A373F146-9FB8-43C4-B5E7-9E62CCC03352}" srcOrd="0" destOrd="2" presId="urn:microsoft.com/office/officeart/2018/5/layout/CenteredIconLabelDescriptionList"/>
    <dgm:cxn modelId="{F3C9A91F-4C97-4F64-89E2-21EC91210855}" type="presOf" srcId="{41FF326E-FBD0-4534-97AC-5ED76AFB1D23}" destId="{EF600DCF-1787-47F3-8B0D-2CE4355E25F6}" srcOrd="0" destOrd="0" presId="urn:microsoft.com/office/officeart/2018/5/layout/CenteredIconLabelDescriptionList"/>
    <dgm:cxn modelId="{D9DED026-1B25-4273-909D-FB5FFCCEDFDC}" type="presOf" srcId="{446B9896-237E-4C43-B783-348B8EDC8F18}" destId="{C8636C49-4C30-4B1C-8DE8-8880FBD0C878}" srcOrd="0" destOrd="0" presId="urn:microsoft.com/office/officeart/2018/5/layout/CenteredIconLabelDescriptionList"/>
    <dgm:cxn modelId="{E49A4932-388E-4763-86C2-FEA3B4D98036}" srcId="{41FF326E-FBD0-4534-97AC-5ED76AFB1D23}" destId="{015CC9C7-ACE4-4649-BC74-06052B849314}" srcOrd="0" destOrd="0" parTransId="{A2E47D58-A766-4005-B6E3-42FB1E717D1A}" sibTransId="{84F48322-6069-4B0F-BD3C-74D608A5DFF4}"/>
    <dgm:cxn modelId="{A0A3AC35-8727-4DC2-BA0F-27BA19D3BFBD}" srcId="{446B9896-237E-4C43-B783-348B8EDC8F18}" destId="{76F3F5EE-BC8D-43FC-B98C-D8F22FABAC99}" srcOrd="2" destOrd="0" parTransId="{8894270E-6278-478F-9BF1-2965056F89B1}" sibTransId="{5782AA23-86EB-435A-9780-9B4112F84EF6}"/>
    <dgm:cxn modelId="{83E3C970-BDD6-4654-B6BE-F648CCA22DDC}" srcId="{76F3F5EE-BC8D-43FC-B98C-D8F22FABAC99}" destId="{A1239A41-D6DC-4C4F-BFB2-0F6099B0DD50}" srcOrd="2" destOrd="0" parTransId="{4B340EB9-E688-4F4A-97A1-8C118A6B88CC}" sibTransId="{52F81D95-FE9D-499E-B6A5-8CAB04C7370C}"/>
    <dgm:cxn modelId="{19EE6F52-D706-4540-A99F-F640D8EED796}" srcId="{76F3F5EE-BC8D-43FC-B98C-D8F22FABAC99}" destId="{C5BD90B4-4CA6-464F-B5B3-01920869367A}" srcOrd="0" destOrd="0" parTransId="{E1E1C3E3-4217-41E4-8296-69421A438854}" sibTransId="{E1A13BBD-DABA-4D56-83A5-AB5D92E607A1}"/>
    <dgm:cxn modelId="{2B9FD676-A6C3-4B0B-B64C-FC02867566F0}" srcId="{446B9896-237E-4C43-B783-348B8EDC8F18}" destId="{41FF326E-FBD0-4534-97AC-5ED76AFB1D23}" srcOrd="1" destOrd="0" parTransId="{F7671C21-6308-4800-907D-4D2582F58BD4}" sibTransId="{64112F1D-795C-4322-A401-EA034EE5E218}"/>
    <dgm:cxn modelId="{BAFFB77E-31BA-428A-9658-E46771B8F3CE}" type="presOf" srcId="{ABD2A738-6A8D-4DD0-97D0-BA4CC77B5F09}" destId="{A373F146-9FB8-43C4-B5E7-9E62CCC03352}" srcOrd="0" destOrd="1" presId="urn:microsoft.com/office/officeart/2018/5/layout/CenteredIconLabelDescriptionList"/>
    <dgm:cxn modelId="{806EDC8F-6E59-431D-8802-A8A05BF01B6F}" type="presOf" srcId="{C5BD90B4-4CA6-464F-B5B3-01920869367A}" destId="{A373F146-9FB8-43C4-B5E7-9E62CCC03352}" srcOrd="0" destOrd="0" presId="urn:microsoft.com/office/officeart/2018/5/layout/CenteredIconLabelDescriptionList"/>
    <dgm:cxn modelId="{847AD493-93E6-481D-820F-9881F5797E51}" srcId="{76F3F5EE-BC8D-43FC-B98C-D8F22FABAC99}" destId="{ABD2A738-6A8D-4DD0-97D0-BA4CC77B5F09}" srcOrd="1" destOrd="0" parTransId="{F1808041-176D-4C33-B12F-29FC968A1A90}" sibTransId="{E5ACF18C-911D-4ACA-8D86-CD924B1EAEF7}"/>
    <dgm:cxn modelId="{FABBAAB1-A1B3-49CC-B57E-27B8BEC347C4}" srcId="{41FF326E-FBD0-4534-97AC-5ED76AFB1D23}" destId="{0369AF24-EC0B-4911-9CC2-CB3D846F5FA8}" srcOrd="2" destOrd="0" parTransId="{0D3F1E47-17C2-4C7D-89BD-68AD6117713E}" sibTransId="{6431FA99-6685-4D3F-AF05-233C01BC626A}"/>
    <dgm:cxn modelId="{D34294C4-CE5C-4F31-AC06-A6974CE8FBDD}" type="presOf" srcId="{76F3F5EE-BC8D-43FC-B98C-D8F22FABAC99}" destId="{139876BB-4E2F-4443-8A3A-6FD5C65603CE}" srcOrd="0" destOrd="0" presId="urn:microsoft.com/office/officeart/2018/5/layout/CenteredIconLabelDescriptionList"/>
    <dgm:cxn modelId="{C74EF4DB-A266-4EFA-B136-9FA3A0A036B2}" type="presOf" srcId="{0369AF24-EC0B-4911-9CC2-CB3D846F5FA8}" destId="{1129A96C-861D-4222-AB5C-7AA97F7E95F3}" srcOrd="0" destOrd="2" presId="urn:microsoft.com/office/officeart/2018/5/layout/CenteredIconLabelDescriptionList"/>
    <dgm:cxn modelId="{571BF0DD-F71D-4E53-BA9E-1365CB08AFE6}" type="presOf" srcId="{5935989F-4886-440F-8643-0A01F9F5D56A}" destId="{746CFCB9-4DEF-438B-81B3-F01A6CA32CDD}" srcOrd="0" destOrd="0" presId="urn:microsoft.com/office/officeart/2018/5/layout/CenteredIconLabelDescriptionList"/>
    <dgm:cxn modelId="{519D15E9-D89F-48E8-A4FA-C9200DC121E4}" type="presOf" srcId="{015CC9C7-ACE4-4649-BC74-06052B849314}" destId="{1129A96C-861D-4222-AB5C-7AA97F7E95F3}" srcOrd="0" destOrd="0" presId="urn:microsoft.com/office/officeart/2018/5/layout/CenteredIconLabelDescriptionList"/>
    <dgm:cxn modelId="{3E26E8FC-9495-44E7-AA34-7435E65A9982}" srcId="{41FF326E-FBD0-4534-97AC-5ED76AFB1D23}" destId="{082FC849-D0C2-4C19-9463-AFE2AAC5FB61}" srcOrd="1" destOrd="0" parTransId="{198E4FC5-F237-4128-999C-23D978437356}" sibTransId="{F98008DE-B6F4-446A-A5DF-732E8C8777DF}"/>
    <dgm:cxn modelId="{B91C718B-7CE3-48F0-884E-C5C8325375BE}" type="presParOf" srcId="{C8636C49-4C30-4B1C-8DE8-8880FBD0C878}" destId="{D77469C6-6EEF-4DB9-9B3B-BA1E27D108E1}" srcOrd="0" destOrd="0" presId="urn:microsoft.com/office/officeart/2018/5/layout/CenteredIconLabelDescriptionList"/>
    <dgm:cxn modelId="{2A4C7708-5798-4D74-BDE2-4C13DCA1406B}" type="presParOf" srcId="{D77469C6-6EEF-4DB9-9B3B-BA1E27D108E1}" destId="{15B36988-C425-4284-A202-AF84B8CE5F0E}" srcOrd="0" destOrd="0" presId="urn:microsoft.com/office/officeart/2018/5/layout/CenteredIconLabelDescriptionList"/>
    <dgm:cxn modelId="{C6DDA68E-AABA-46DE-88FD-F84126ED427A}" type="presParOf" srcId="{D77469C6-6EEF-4DB9-9B3B-BA1E27D108E1}" destId="{8A502112-6F72-4C2D-B749-DCC1A46167E9}" srcOrd="1" destOrd="0" presId="urn:microsoft.com/office/officeart/2018/5/layout/CenteredIconLabelDescriptionList"/>
    <dgm:cxn modelId="{38F8A23B-E329-4395-B26A-9FD624829E01}" type="presParOf" srcId="{D77469C6-6EEF-4DB9-9B3B-BA1E27D108E1}" destId="{746CFCB9-4DEF-438B-81B3-F01A6CA32CDD}" srcOrd="2" destOrd="0" presId="urn:microsoft.com/office/officeart/2018/5/layout/CenteredIconLabelDescriptionList"/>
    <dgm:cxn modelId="{85C002C5-465D-48E9-8E8F-02D94EF23B2B}" type="presParOf" srcId="{D77469C6-6EEF-4DB9-9B3B-BA1E27D108E1}" destId="{A32DC37A-411C-4E84-BEAC-6527F4B135CE}" srcOrd="3" destOrd="0" presId="urn:microsoft.com/office/officeart/2018/5/layout/CenteredIconLabelDescriptionList"/>
    <dgm:cxn modelId="{BF9CF7C8-749E-439F-B2E5-88E2323A7AF8}" type="presParOf" srcId="{D77469C6-6EEF-4DB9-9B3B-BA1E27D108E1}" destId="{ED490B30-D056-480F-88F9-DFF51FBF7D36}" srcOrd="4" destOrd="0" presId="urn:microsoft.com/office/officeart/2018/5/layout/CenteredIconLabelDescriptionList"/>
    <dgm:cxn modelId="{3CC8FF3A-68E3-4FB3-AFD2-01F981385747}" type="presParOf" srcId="{C8636C49-4C30-4B1C-8DE8-8880FBD0C878}" destId="{EB0830EC-C092-47E3-BC23-C24B01FD553F}" srcOrd="1" destOrd="0" presId="urn:microsoft.com/office/officeart/2018/5/layout/CenteredIconLabelDescriptionList"/>
    <dgm:cxn modelId="{2F750CA0-BD51-4B4C-A6B7-CDAA64FB5A72}" type="presParOf" srcId="{C8636C49-4C30-4B1C-8DE8-8880FBD0C878}" destId="{2CEB79D3-0568-4B81-8099-339D2EEBA146}" srcOrd="2" destOrd="0" presId="urn:microsoft.com/office/officeart/2018/5/layout/CenteredIconLabelDescriptionList"/>
    <dgm:cxn modelId="{7084417F-B351-4A56-8EC0-85D732831A64}" type="presParOf" srcId="{2CEB79D3-0568-4B81-8099-339D2EEBA146}" destId="{13353D12-F653-49A9-8E6C-D17525E0FDBA}" srcOrd="0" destOrd="0" presId="urn:microsoft.com/office/officeart/2018/5/layout/CenteredIconLabelDescriptionList"/>
    <dgm:cxn modelId="{445AEE8C-54F2-49B5-9B77-8670DE8C8F9D}" type="presParOf" srcId="{2CEB79D3-0568-4B81-8099-339D2EEBA146}" destId="{6B4A231C-D68B-430D-8CCF-57D556164E10}" srcOrd="1" destOrd="0" presId="urn:microsoft.com/office/officeart/2018/5/layout/CenteredIconLabelDescriptionList"/>
    <dgm:cxn modelId="{55EC645A-3BE8-4686-8E0A-910662C72F23}" type="presParOf" srcId="{2CEB79D3-0568-4B81-8099-339D2EEBA146}" destId="{EF600DCF-1787-47F3-8B0D-2CE4355E25F6}" srcOrd="2" destOrd="0" presId="urn:microsoft.com/office/officeart/2018/5/layout/CenteredIconLabelDescriptionList"/>
    <dgm:cxn modelId="{2DC8BB0F-2124-4093-89F6-B35EEA799BCF}" type="presParOf" srcId="{2CEB79D3-0568-4B81-8099-339D2EEBA146}" destId="{B28D3283-9421-4DC5-9AE4-E2EC8C47E600}" srcOrd="3" destOrd="0" presId="urn:microsoft.com/office/officeart/2018/5/layout/CenteredIconLabelDescriptionList"/>
    <dgm:cxn modelId="{3EFD113C-46C0-46D6-AAC5-376798BEB014}" type="presParOf" srcId="{2CEB79D3-0568-4B81-8099-339D2EEBA146}" destId="{1129A96C-861D-4222-AB5C-7AA97F7E95F3}" srcOrd="4" destOrd="0" presId="urn:microsoft.com/office/officeart/2018/5/layout/CenteredIconLabelDescriptionList"/>
    <dgm:cxn modelId="{136E82EF-732C-46D8-ACF9-244DF756A719}" type="presParOf" srcId="{C8636C49-4C30-4B1C-8DE8-8880FBD0C878}" destId="{37A75629-1DD1-43A3-B0EB-3871B8E7AADE}" srcOrd="3" destOrd="0" presId="urn:microsoft.com/office/officeart/2018/5/layout/CenteredIconLabelDescriptionList"/>
    <dgm:cxn modelId="{D6126BDE-DE6E-46CF-892E-9C00D1DDECF1}" type="presParOf" srcId="{C8636C49-4C30-4B1C-8DE8-8880FBD0C878}" destId="{A302FDE2-D78A-4694-9C4B-E9CDACB490D4}" srcOrd="4" destOrd="0" presId="urn:microsoft.com/office/officeart/2018/5/layout/CenteredIconLabelDescriptionList"/>
    <dgm:cxn modelId="{45383ADF-49F5-4E14-9467-FC8D318EA01B}" type="presParOf" srcId="{A302FDE2-D78A-4694-9C4B-E9CDACB490D4}" destId="{642BC32B-B4B7-4EC9-928F-6CB653E67435}" srcOrd="0" destOrd="0" presId="urn:microsoft.com/office/officeart/2018/5/layout/CenteredIconLabelDescriptionList"/>
    <dgm:cxn modelId="{B54C84DB-883E-4689-B0F9-73CAA264D678}" type="presParOf" srcId="{A302FDE2-D78A-4694-9C4B-E9CDACB490D4}" destId="{8D9BE8A7-2474-4F89-B0EB-976769DF540D}" srcOrd="1" destOrd="0" presId="urn:microsoft.com/office/officeart/2018/5/layout/CenteredIconLabelDescriptionList"/>
    <dgm:cxn modelId="{F2AFF442-41B2-48F7-83F0-89525FDE8B03}" type="presParOf" srcId="{A302FDE2-D78A-4694-9C4B-E9CDACB490D4}" destId="{139876BB-4E2F-4443-8A3A-6FD5C65603CE}" srcOrd="2" destOrd="0" presId="urn:microsoft.com/office/officeart/2018/5/layout/CenteredIconLabelDescriptionList"/>
    <dgm:cxn modelId="{E9634C83-E957-4207-BC32-6B5D47BAE4AC}" type="presParOf" srcId="{A302FDE2-D78A-4694-9C4B-E9CDACB490D4}" destId="{984942EF-8AFF-4175-A536-5758D726A544}" srcOrd="3" destOrd="0" presId="urn:microsoft.com/office/officeart/2018/5/layout/CenteredIconLabelDescriptionList"/>
    <dgm:cxn modelId="{09D9B9AD-3655-4E96-95DB-6B4D1E38E8BB}" type="presParOf" srcId="{A302FDE2-D78A-4694-9C4B-E9CDACB490D4}" destId="{A373F146-9FB8-43C4-B5E7-9E62CCC0335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C3498-A861-4330-8B24-8C06E7F6B9B5}">
      <dsp:nvSpPr>
        <dsp:cNvPr id="0" name=""/>
        <dsp:cNvSpPr/>
      </dsp:nvSpPr>
      <dsp:spPr>
        <a:xfrm>
          <a:off x="1052651" y="0"/>
          <a:ext cx="1121091" cy="1121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E3952-BE31-49E0-9A86-EEB270FBA709}">
      <dsp:nvSpPr>
        <dsp:cNvPr id="0" name=""/>
        <dsp:cNvSpPr/>
      </dsp:nvSpPr>
      <dsp:spPr>
        <a:xfrm>
          <a:off x="11638" y="1275858"/>
          <a:ext cx="3203118" cy="48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3000" kern="1200"/>
            <a:t>First phase:</a:t>
          </a:r>
          <a:endParaRPr lang="en-US" sz="3000" kern="1200"/>
        </a:p>
      </dsp:txBody>
      <dsp:txXfrm>
        <a:off x="11638" y="1275858"/>
        <a:ext cx="3203118" cy="480467"/>
      </dsp:txXfrm>
    </dsp:sp>
    <dsp:sp modelId="{21D9E6A0-0C6A-48D3-8DCB-EE4296F697A1}">
      <dsp:nvSpPr>
        <dsp:cNvPr id="0" name=""/>
        <dsp:cNvSpPr/>
      </dsp:nvSpPr>
      <dsp:spPr>
        <a:xfrm>
          <a:off x="11638" y="1828311"/>
          <a:ext cx="3203118" cy="177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Peak picking &amp; assessment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Alignment &amp; summary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Preliminary workflow integration</a:t>
          </a:r>
          <a:endParaRPr lang="en-US" sz="1700" kern="1200" dirty="0"/>
        </a:p>
      </dsp:txBody>
      <dsp:txXfrm>
        <a:off x="11638" y="1828311"/>
        <a:ext cx="3203118" cy="1770922"/>
      </dsp:txXfrm>
    </dsp:sp>
    <dsp:sp modelId="{E41D570B-03F4-41F7-A505-FD4E42E8F565}">
      <dsp:nvSpPr>
        <dsp:cNvPr id="0" name=""/>
        <dsp:cNvSpPr/>
      </dsp:nvSpPr>
      <dsp:spPr>
        <a:xfrm>
          <a:off x="4816316" y="0"/>
          <a:ext cx="1121091" cy="1121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C06F2-294B-405A-AA6C-0ACE0730E275}">
      <dsp:nvSpPr>
        <dsp:cNvPr id="0" name=""/>
        <dsp:cNvSpPr/>
      </dsp:nvSpPr>
      <dsp:spPr>
        <a:xfrm>
          <a:off x="3775303" y="1275858"/>
          <a:ext cx="3203118" cy="48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3000" kern="1200"/>
            <a:t>Second phase:</a:t>
          </a:r>
          <a:endParaRPr lang="en-US" sz="3000" kern="1200"/>
        </a:p>
      </dsp:txBody>
      <dsp:txXfrm>
        <a:off x="3775303" y="1275858"/>
        <a:ext cx="3203118" cy="480467"/>
      </dsp:txXfrm>
    </dsp:sp>
    <dsp:sp modelId="{6C70762C-5F3F-4797-A6AA-1BAC734A47F0}">
      <dsp:nvSpPr>
        <dsp:cNvPr id="0" name=""/>
        <dsp:cNvSpPr/>
      </dsp:nvSpPr>
      <dsp:spPr>
        <a:xfrm>
          <a:off x="3775303" y="1828311"/>
          <a:ext cx="3203118" cy="177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Clustering brainstorm &amp; algorithm development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Establishment of the dilution prediction model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Multiple source tracking workflow development</a:t>
          </a:r>
          <a:endParaRPr lang="en-US" sz="1700" kern="1200"/>
        </a:p>
      </dsp:txBody>
      <dsp:txXfrm>
        <a:off x="3775303" y="1828311"/>
        <a:ext cx="3203118" cy="1770922"/>
      </dsp:txXfrm>
    </dsp:sp>
    <dsp:sp modelId="{17CEDEBF-8904-46C1-95DF-818247E49CB3}">
      <dsp:nvSpPr>
        <dsp:cNvPr id="0" name=""/>
        <dsp:cNvSpPr/>
      </dsp:nvSpPr>
      <dsp:spPr>
        <a:xfrm>
          <a:off x="8579981" y="0"/>
          <a:ext cx="1121091" cy="1121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F5EEF-3972-4E1D-A658-0CB94BCA8EEF}">
      <dsp:nvSpPr>
        <dsp:cNvPr id="0" name=""/>
        <dsp:cNvSpPr/>
      </dsp:nvSpPr>
      <dsp:spPr>
        <a:xfrm>
          <a:off x="7538967" y="1275858"/>
          <a:ext cx="3203118" cy="48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3000" kern="1200"/>
            <a:t>Third phase:</a:t>
          </a:r>
          <a:endParaRPr lang="en-US" sz="3000" kern="1200"/>
        </a:p>
      </dsp:txBody>
      <dsp:txXfrm>
        <a:off x="7538967" y="1275858"/>
        <a:ext cx="3203118" cy="480467"/>
      </dsp:txXfrm>
    </dsp:sp>
    <dsp:sp modelId="{9BA3B801-B271-4A70-A865-73423E7B3098}">
      <dsp:nvSpPr>
        <dsp:cNvPr id="0" name=""/>
        <dsp:cNvSpPr/>
      </dsp:nvSpPr>
      <dsp:spPr>
        <a:xfrm>
          <a:off x="7538967" y="1828311"/>
          <a:ext cx="3203118" cy="177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Code testing, debugging and pack up for different versions towards user needs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Add more features</a:t>
          </a:r>
          <a:endParaRPr lang="en-US" sz="1700" kern="1200"/>
        </a:p>
      </dsp:txBody>
      <dsp:txXfrm>
        <a:off x="7538967" y="1828311"/>
        <a:ext cx="3203118" cy="1770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8E959-40EB-4B37-BFD5-28119BDC664F}">
      <dsp:nvSpPr>
        <dsp:cNvPr id="0" name=""/>
        <dsp:cNvSpPr/>
      </dsp:nvSpPr>
      <dsp:spPr>
        <a:xfrm>
          <a:off x="0" y="670"/>
          <a:ext cx="62547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AF5E79-01D8-499D-A707-D8DEF85BA47F}">
      <dsp:nvSpPr>
        <dsp:cNvPr id="0" name=""/>
        <dsp:cNvSpPr/>
      </dsp:nvSpPr>
      <dsp:spPr>
        <a:xfrm>
          <a:off x="0" y="670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Building as more as possible for users – doing ‘deletion’ during development</a:t>
          </a:r>
        </a:p>
      </dsp:txBody>
      <dsp:txXfrm>
        <a:off x="0" y="670"/>
        <a:ext cx="6254724" cy="1098281"/>
      </dsp:txXfrm>
    </dsp:sp>
    <dsp:sp modelId="{333BEA91-599C-47D6-89EC-61CAEE860B62}">
      <dsp:nvSpPr>
        <dsp:cNvPr id="0" name=""/>
        <dsp:cNvSpPr/>
      </dsp:nvSpPr>
      <dsp:spPr>
        <a:xfrm>
          <a:off x="0" y="1098952"/>
          <a:ext cx="6254724" cy="0"/>
        </a:xfrm>
        <a:prstGeom prst="line">
          <a:avLst/>
        </a:prstGeom>
        <a:solidFill>
          <a:schemeClr val="accent2">
            <a:hueOff val="-381199"/>
            <a:satOff val="-166"/>
            <a:lumOff val="-3480"/>
            <a:alphaOff val="0"/>
          </a:schemeClr>
        </a:solidFill>
        <a:ln w="12700" cap="flat" cmpd="sng" algn="ctr">
          <a:solidFill>
            <a:schemeClr val="accent2">
              <a:hueOff val="-381199"/>
              <a:satOff val="-166"/>
              <a:lumOff val="-34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AC38B0-4A96-41B0-AD54-652FF22B7D4F}">
      <dsp:nvSpPr>
        <dsp:cNvPr id="0" name=""/>
        <dsp:cNvSpPr/>
      </dsp:nvSpPr>
      <dsp:spPr>
        <a:xfrm>
          <a:off x="0" y="1098952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Modularized build-up, always possible to add more if needed</a:t>
          </a:r>
        </a:p>
      </dsp:txBody>
      <dsp:txXfrm>
        <a:off x="0" y="1098952"/>
        <a:ext cx="6254724" cy="1098281"/>
      </dsp:txXfrm>
    </dsp:sp>
    <dsp:sp modelId="{87EC8344-7D57-4091-88BA-1B0A818AEEEF}">
      <dsp:nvSpPr>
        <dsp:cNvPr id="0" name=""/>
        <dsp:cNvSpPr/>
      </dsp:nvSpPr>
      <dsp:spPr>
        <a:xfrm>
          <a:off x="0" y="2197234"/>
          <a:ext cx="6254724" cy="0"/>
        </a:xfrm>
        <a:prstGeom prst="line">
          <a:avLst/>
        </a:prstGeom>
        <a:solidFill>
          <a:schemeClr val="accent2">
            <a:hueOff val="-762398"/>
            <a:satOff val="-331"/>
            <a:lumOff val="-6961"/>
            <a:alphaOff val="0"/>
          </a:schemeClr>
        </a:solidFill>
        <a:ln w="12700" cap="flat" cmpd="sng" algn="ctr">
          <a:solidFill>
            <a:schemeClr val="accent2">
              <a:hueOff val="-762398"/>
              <a:satOff val="-331"/>
              <a:lumOff val="-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308D05-FFE5-4122-977B-2482E3EF96EF}">
      <dsp:nvSpPr>
        <dsp:cNvPr id="0" name=""/>
        <dsp:cNvSpPr/>
      </dsp:nvSpPr>
      <dsp:spPr>
        <a:xfrm>
          <a:off x="0" y="2197234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Maximum flexibility with recommended default setting</a:t>
          </a:r>
        </a:p>
      </dsp:txBody>
      <dsp:txXfrm>
        <a:off x="0" y="2197234"/>
        <a:ext cx="6254724" cy="1098281"/>
      </dsp:txXfrm>
    </dsp:sp>
    <dsp:sp modelId="{88975BC0-9498-423E-953D-532103F98EBF}">
      <dsp:nvSpPr>
        <dsp:cNvPr id="0" name=""/>
        <dsp:cNvSpPr/>
      </dsp:nvSpPr>
      <dsp:spPr>
        <a:xfrm>
          <a:off x="0" y="3295515"/>
          <a:ext cx="6254724" cy="0"/>
        </a:xfrm>
        <a:prstGeom prst="line">
          <a:avLst/>
        </a:prstGeom>
        <a:solidFill>
          <a:schemeClr val="accent2">
            <a:hueOff val="-1143597"/>
            <a:satOff val="-497"/>
            <a:lumOff val="-10441"/>
            <a:alphaOff val="0"/>
          </a:schemeClr>
        </a:solidFill>
        <a:ln w="12700" cap="flat" cmpd="sng" algn="ctr">
          <a:solidFill>
            <a:schemeClr val="accent2">
              <a:hueOff val="-1143597"/>
              <a:satOff val="-497"/>
              <a:lumOff val="-10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F4EA3A-2537-4D8A-A0B9-428DE8092ACC}">
      <dsp:nvSpPr>
        <dsp:cNvPr id="0" name=""/>
        <dsp:cNvSpPr/>
      </dsp:nvSpPr>
      <dsp:spPr>
        <a:xfrm>
          <a:off x="0" y="3295515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Generating report for visualization and data performance check, thus people knows what is the output explicitly</a:t>
          </a:r>
        </a:p>
      </dsp:txBody>
      <dsp:txXfrm>
        <a:off x="0" y="3295515"/>
        <a:ext cx="6254724" cy="1098281"/>
      </dsp:txXfrm>
    </dsp:sp>
    <dsp:sp modelId="{6135739E-289D-4763-B667-67AF9924CCE4}">
      <dsp:nvSpPr>
        <dsp:cNvPr id="0" name=""/>
        <dsp:cNvSpPr/>
      </dsp:nvSpPr>
      <dsp:spPr>
        <a:xfrm>
          <a:off x="0" y="4393797"/>
          <a:ext cx="6254724" cy="0"/>
        </a:xfrm>
        <a:prstGeom prst="line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2700" cap="flat" cmpd="sng" algn="ctr">
          <a:solidFill>
            <a:schemeClr val="accent2">
              <a:hueOff val="-1524796"/>
              <a:satOff val="-662"/>
              <a:lumOff val="-1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4181F6-56C0-4C05-8CFE-A56B27EA0751}">
      <dsp:nvSpPr>
        <dsp:cNvPr id="0" name=""/>
        <dsp:cNvSpPr/>
      </dsp:nvSpPr>
      <dsp:spPr>
        <a:xfrm>
          <a:off x="0" y="4393797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Docking towards future, all the output in a format can be further utilized for future studies</a:t>
          </a:r>
        </a:p>
      </dsp:txBody>
      <dsp:txXfrm>
        <a:off x="0" y="4393797"/>
        <a:ext cx="6254724" cy="1098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6D179-3306-40C8-B246-5420456DD5CA}">
      <dsp:nvSpPr>
        <dsp:cNvPr id="0" name=""/>
        <dsp:cNvSpPr/>
      </dsp:nvSpPr>
      <dsp:spPr>
        <a:xfrm>
          <a:off x="6302323" y="3429165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37E36-EA81-460E-A024-BF1F5D5BEDD9}">
      <dsp:nvSpPr>
        <dsp:cNvPr id="0" name=""/>
        <dsp:cNvSpPr/>
      </dsp:nvSpPr>
      <dsp:spPr>
        <a:xfrm>
          <a:off x="4081217" y="3076937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6EA35-9947-4AA3-8583-D0B70CF00672}">
      <dsp:nvSpPr>
        <dsp:cNvPr id="0" name=""/>
        <dsp:cNvSpPr/>
      </dsp:nvSpPr>
      <dsp:spPr>
        <a:xfrm>
          <a:off x="8523429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AC302-99D3-4984-A797-B2A9959B701B}">
      <dsp:nvSpPr>
        <dsp:cNvPr id="0" name=""/>
        <dsp:cNvSpPr/>
      </dsp:nvSpPr>
      <dsp:spPr>
        <a:xfrm>
          <a:off x="6302323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583F9-F1E5-4218-9702-73AD9B37B192}">
      <dsp:nvSpPr>
        <dsp:cNvPr id="0" name=""/>
        <dsp:cNvSpPr/>
      </dsp:nvSpPr>
      <dsp:spPr>
        <a:xfrm>
          <a:off x="4081217" y="2678988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BC380-8690-4DA6-AD51-A9FE87B5CFE9}">
      <dsp:nvSpPr>
        <dsp:cNvPr id="0" name=""/>
        <dsp:cNvSpPr/>
      </dsp:nvSpPr>
      <dsp:spPr>
        <a:xfrm>
          <a:off x="1860110" y="1684118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1392818"/>
              </a:lnTo>
              <a:lnTo>
                <a:pt x="370184" y="13928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3EB80-F54A-417F-9319-2F33CF13D98B}">
      <dsp:nvSpPr>
        <dsp:cNvPr id="0" name=""/>
        <dsp:cNvSpPr/>
      </dsp:nvSpPr>
      <dsp:spPr>
        <a:xfrm>
          <a:off x="6302323" y="1837372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B5DB9-015F-486F-AFF9-90B908D77028}">
      <dsp:nvSpPr>
        <dsp:cNvPr id="0" name=""/>
        <dsp:cNvSpPr/>
      </dsp:nvSpPr>
      <dsp:spPr>
        <a:xfrm>
          <a:off x="4081217" y="1485144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5AE8B-E858-4BC2-9D81-43D6D8725DCC}">
      <dsp:nvSpPr>
        <dsp:cNvPr id="0" name=""/>
        <dsp:cNvSpPr/>
      </dsp:nvSpPr>
      <dsp:spPr>
        <a:xfrm>
          <a:off x="8523429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F1FD2-EFCB-41B0-9F9B-49D02CB6BFD4}">
      <dsp:nvSpPr>
        <dsp:cNvPr id="0" name=""/>
        <dsp:cNvSpPr/>
      </dsp:nvSpPr>
      <dsp:spPr>
        <a:xfrm>
          <a:off x="6302323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EC2DB-3677-4923-87E4-B5D1A37200B6}">
      <dsp:nvSpPr>
        <dsp:cNvPr id="0" name=""/>
        <dsp:cNvSpPr/>
      </dsp:nvSpPr>
      <dsp:spPr>
        <a:xfrm>
          <a:off x="4081217" y="1087196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23BD7-166D-4CAB-B181-91EC7D503DED}">
      <dsp:nvSpPr>
        <dsp:cNvPr id="0" name=""/>
        <dsp:cNvSpPr/>
      </dsp:nvSpPr>
      <dsp:spPr>
        <a:xfrm>
          <a:off x="1860110" y="1485144"/>
          <a:ext cx="370184" cy="198974"/>
        </a:xfrm>
        <a:custGeom>
          <a:avLst/>
          <a:gdLst/>
          <a:ahLst/>
          <a:cxnLst/>
          <a:rect l="0" t="0" r="0" b="0"/>
          <a:pathLst>
            <a:path>
              <a:moveTo>
                <a:pt x="0" y="198974"/>
              </a:moveTo>
              <a:lnTo>
                <a:pt x="185092" y="198974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D1D82-8FCC-44C6-9C02-B563F515AEBF}">
      <dsp:nvSpPr>
        <dsp:cNvPr id="0" name=""/>
        <dsp:cNvSpPr/>
      </dsp:nvSpPr>
      <dsp:spPr>
        <a:xfrm>
          <a:off x="4081217" y="245579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89875-CF24-481B-8837-E0DA85CDA5E2}">
      <dsp:nvSpPr>
        <dsp:cNvPr id="0" name=""/>
        <dsp:cNvSpPr/>
      </dsp:nvSpPr>
      <dsp:spPr>
        <a:xfrm>
          <a:off x="1860110" y="291299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1392818"/>
              </a:moveTo>
              <a:lnTo>
                <a:pt x="185092" y="139281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E596A-5038-46C8-9BA9-73415C1B5586}">
      <dsp:nvSpPr>
        <dsp:cNvPr id="0" name=""/>
        <dsp:cNvSpPr/>
      </dsp:nvSpPr>
      <dsp:spPr>
        <a:xfrm>
          <a:off x="9188" y="1401852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General function</a:t>
          </a:r>
          <a:endParaRPr lang="zh-CN" altLang="en-US" sz="1700" kern="1200" dirty="0"/>
        </a:p>
      </dsp:txBody>
      <dsp:txXfrm>
        <a:off x="9188" y="1401852"/>
        <a:ext cx="1850921" cy="564531"/>
      </dsp:txXfrm>
    </dsp:sp>
    <dsp:sp modelId="{43B43CBC-3947-403F-901A-3AC987F033AD}">
      <dsp:nvSpPr>
        <dsp:cNvPr id="0" name=""/>
        <dsp:cNvSpPr/>
      </dsp:nvSpPr>
      <dsp:spPr>
        <a:xfrm>
          <a:off x="2230295" y="9034"/>
          <a:ext cx="1850921" cy="5645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Ensemble method</a:t>
          </a:r>
          <a:endParaRPr lang="zh-CN" altLang="en-US" sz="1700" kern="1200" dirty="0"/>
        </a:p>
      </dsp:txBody>
      <dsp:txXfrm>
        <a:off x="2230295" y="9034"/>
        <a:ext cx="1850921" cy="564531"/>
      </dsp:txXfrm>
    </dsp:sp>
    <dsp:sp modelId="{C91F96D6-E9FF-4730-A1B3-030057BDF9EC}">
      <dsp:nvSpPr>
        <dsp:cNvPr id="0" name=""/>
        <dsp:cNvSpPr/>
      </dsp:nvSpPr>
      <dsp:spPr>
        <a:xfrm>
          <a:off x="4451401" y="9034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4451401" y="9034"/>
        <a:ext cx="1850921" cy="564531"/>
      </dsp:txXfrm>
    </dsp:sp>
    <dsp:sp modelId="{1DB37E6E-5AFF-48FB-8F63-14954A6476F5}">
      <dsp:nvSpPr>
        <dsp:cNvPr id="0" name=""/>
        <dsp:cNvSpPr/>
      </dsp:nvSpPr>
      <dsp:spPr>
        <a:xfrm>
          <a:off x="2230295" y="1202878"/>
          <a:ext cx="1850921" cy="5645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Rf/lasso/other</a:t>
          </a:r>
          <a:endParaRPr lang="zh-CN" altLang="en-US" sz="1700" kern="1200" dirty="0"/>
        </a:p>
      </dsp:txBody>
      <dsp:txXfrm>
        <a:off x="2230295" y="1202878"/>
        <a:ext cx="1850921" cy="564531"/>
      </dsp:txXfrm>
    </dsp:sp>
    <dsp:sp modelId="{1135B7CE-C657-48C6-86A3-DA94AB482A66}">
      <dsp:nvSpPr>
        <dsp:cNvPr id="0" name=""/>
        <dsp:cNvSpPr/>
      </dsp:nvSpPr>
      <dsp:spPr>
        <a:xfrm>
          <a:off x="4451401" y="804930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804930"/>
        <a:ext cx="1850921" cy="564531"/>
      </dsp:txXfrm>
    </dsp:sp>
    <dsp:sp modelId="{3B992388-6FAD-46EB-8CC9-C375F5B7D823}">
      <dsp:nvSpPr>
        <dsp:cNvPr id="0" name=""/>
        <dsp:cNvSpPr/>
      </dsp:nvSpPr>
      <dsp:spPr>
        <a:xfrm>
          <a:off x="6672507" y="804930"/>
          <a:ext cx="1850921" cy="5645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804930"/>
        <a:ext cx="1850921" cy="564531"/>
      </dsp:txXfrm>
    </dsp:sp>
    <dsp:sp modelId="{484430AB-E56C-4EEE-8AA2-67B3759B2E55}">
      <dsp:nvSpPr>
        <dsp:cNvPr id="0" name=""/>
        <dsp:cNvSpPr/>
      </dsp:nvSpPr>
      <dsp:spPr>
        <a:xfrm>
          <a:off x="8893614" y="804930"/>
          <a:ext cx="1850921" cy="5645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804930"/>
        <a:ext cx="1850921" cy="564531"/>
      </dsp:txXfrm>
    </dsp:sp>
    <dsp:sp modelId="{0086E45A-1EA8-450D-8E15-E3B9433EE71C}">
      <dsp:nvSpPr>
        <dsp:cNvPr id="0" name=""/>
        <dsp:cNvSpPr/>
      </dsp:nvSpPr>
      <dsp:spPr>
        <a:xfrm>
          <a:off x="4451401" y="1600826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</a:t>
          </a:r>
          <a:endParaRPr lang="zh-CN" altLang="en-US" sz="1700" kern="1200" dirty="0"/>
        </a:p>
      </dsp:txBody>
      <dsp:txXfrm>
        <a:off x="4451401" y="1600826"/>
        <a:ext cx="1850921" cy="564531"/>
      </dsp:txXfrm>
    </dsp:sp>
    <dsp:sp modelId="{3C32D636-5DE1-4316-943A-350375A7EC9D}">
      <dsp:nvSpPr>
        <dsp:cNvPr id="0" name=""/>
        <dsp:cNvSpPr/>
      </dsp:nvSpPr>
      <dsp:spPr>
        <a:xfrm>
          <a:off x="6672507" y="1600826"/>
          <a:ext cx="1850921" cy="5645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1600826"/>
        <a:ext cx="1850921" cy="564531"/>
      </dsp:txXfrm>
    </dsp:sp>
    <dsp:sp modelId="{61054F74-77AF-478A-AA79-C075EC56563D}">
      <dsp:nvSpPr>
        <dsp:cNvPr id="0" name=""/>
        <dsp:cNvSpPr/>
      </dsp:nvSpPr>
      <dsp:spPr>
        <a:xfrm>
          <a:off x="2230295" y="2794671"/>
          <a:ext cx="1850921" cy="5645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Linear regression</a:t>
          </a:r>
          <a:endParaRPr lang="zh-CN" altLang="en-US" sz="1700" kern="1200" dirty="0"/>
        </a:p>
      </dsp:txBody>
      <dsp:txXfrm>
        <a:off x="2230295" y="2794671"/>
        <a:ext cx="1850921" cy="564531"/>
      </dsp:txXfrm>
    </dsp:sp>
    <dsp:sp modelId="{6B4CBFF3-F09C-4E5D-9C9B-B632D6E525CA}">
      <dsp:nvSpPr>
        <dsp:cNvPr id="0" name=""/>
        <dsp:cNvSpPr/>
      </dsp:nvSpPr>
      <dsp:spPr>
        <a:xfrm>
          <a:off x="4451401" y="2396723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2396723"/>
        <a:ext cx="1850921" cy="564531"/>
      </dsp:txXfrm>
    </dsp:sp>
    <dsp:sp modelId="{D1BBFA18-B615-4924-ACB7-79DB47B61B9F}">
      <dsp:nvSpPr>
        <dsp:cNvPr id="0" name=""/>
        <dsp:cNvSpPr/>
      </dsp:nvSpPr>
      <dsp:spPr>
        <a:xfrm>
          <a:off x="6672507" y="2396723"/>
          <a:ext cx="1850921" cy="5645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2396723"/>
        <a:ext cx="1850921" cy="564531"/>
      </dsp:txXfrm>
    </dsp:sp>
    <dsp:sp modelId="{8A2FD880-5058-4E53-AD8F-9C20675FA51C}">
      <dsp:nvSpPr>
        <dsp:cNvPr id="0" name=""/>
        <dsp:cNvSpPr/>
      </dsp:nvSpPr>
      <dsp:spPr>
        <a:xfrm>
          <a:off x="8893614" y="2396723"/>
          <a:ext cx="1850921" cy="5645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2396723"/>
        <a:ext cx="1850921" cy="564531"/>
      </dsp:txXfrm>
    </dsp:sp>
    <dsp:sp modelId="{CACA0D8A-932E-4591-85F7-B81D5064C03E}">
      <dsp:nvSpPr>
        <dsp:cNvPr id="0" name=""/>
        <dsp:cNvSpPr/>
      </dsp:nvSpPr>
      <dsp:spPr>
        <a:xfrm>
          <a:off x="4451401" y="3192619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 </a:t>
          </a:r>
          <a:endParaRPr lang="zh-CN" altLang="en-US" sz="1700" kern="1200" dirty="0"/>
        </a:p>
      </dsp:txBody>
      <dsp:txXfrm>
        <a:off x="4451401" y="3192619"/>
        <a:ext cx="1850921" cy="564531"/>
      </dsp:txXfrm>
    </dsp:sp>
    <dsp:sp modelId="{0F380AD7-7385-405B-B04B-0304D74FE1FD}">
      <dsp:nvSpPr>
        <dsp:cNvPr id="0" name=""/>
        <dsp:cNvSpPr/>
      </dsp:nvSpPr>
      <dsp:spPr>
        <a:xfrm>
          <a:off x="6672507" y="3192619"/>
          <a:ext cx="1850921" cy="5645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3192619"/>
        <a:ext cx="1850921" cy="564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D8F4D-AC04-46F8-A073-F64E1113AFF3}">
      <dsp:nvSpPr>
        <dsp:cNvPr id="0" name=""/>
        <dsp:cNvSpPr/>
      </dsp:nvSpPr>
      <dsp:spPr>
        <a:xfrm>
          <a:off x="1435" y="463811"/>
          <a:ext cx="1804354" cy="10092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Pretreat	</a:t>
          </a:r>
          <a:endParaRPr lang="zh-CN" altLang="en-US" sz="1600" kern="1200" dirty="0"/>
        </a:p>
      </dsp:txBody>
      <dsp:txXfrm>
        <a:off x="1435" y="463811"/>
        <a:ext cx="1804354" cy="672815"/>
      </dsp:txXfrm>
    </dsp:sp>
    <dsp:sp modelId="{007D6403-065D-48A9-8602-E37F175AE227}">
      <dsp:nvSpPr>
        <dsp:cNvPr id="0" name=""/>
        <dsp:cNvSpPr/>
      </dsp:nvSpPr>
      <dsp:spPr>
        <a:xfrm>
          <a:off x="371002" y="1136626"/>
          <a:ext cx="1804354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Calculate means and CV from triplicates</a:t>
          </a:r>
          <a:endParaRPr lang="zh-CN" altLang="en-US" sz="16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Define mixture/source samples</a:t>
          </a:r>
          <a:endParaRPr lang="zh-CN" altLang="en-US" sz="1600" kern="1200" dirty="0"/>
        </a:p>
      </dsp:txBody>
      <dsp:txXfrm>
        <a:off x="423850" y="1189474"/>
        <a:ext cx="1698658" cy="1795104"/>
      </dsp:txXfrm>
    </dsp:sp>
    <dsp:sp modelId="{475C240C-E2E7-4E73-9EF9-0647A11266D9}">
      <dsp:nvSpPr>
        <dsp:cNvPr id="0" name=""/>
        <dsp:cNvSpPr/>
      </dsp:nvSpPr>
      <dsp:spPr>
        <a:xfrm>
          <a:off x="2079323" y="575602"/>
          <a:ext cx="579891" cy="449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2079323" y="665448"/>
        <a:ext cx="445121" cy="269540"/>
      </dsp:txXfrm>
    </dsp:sp>
    <dsp:sp modelId="{45B87BAD-BAFD-4285-9F64-25AD3A9F6A24}">
      <dsp:nvSpPr>
        <dsp:cNvPr id="0" name=""/>
        <dsp:cNvSpPr/>
      </dsp:nvSpPr>
      <dsp:spPr>
        <a:xfrm>
          <a:off x="2899924" y="463811"/>
          <a:ext cx="1804354" cy="10092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Label </a:t>
          </a:r>
          <a:endParaRPr lang="zh-CN" altLang="en-US" sz="1600" kern="1200" dirty="0"/>
        </a:p>
      </dsp:txBody>
      <dsp:txXfrm>
        <a:off x="2899924" y="463811"/>
        <a:ext cx="1804354" cy="672815"/>
      </dsp:txXfrm>
    </dsp:sp>
    <dsp:sp modelId="{248E64E9-575A-4E3E-AFB3-789EBA9DA2AE}">
      <dsp:nvSpPr>
        <dsp:cNvPr id="0" name=""/>
        <dsp:cNvSpPr/>
      </dsp:nvSpPr>
      <dsp:spPr>
        <a:xfrm>
          <a:off x="3269490" y="1136626"/>
          <a:ext cx="1804354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Labeling the features according to peak area threshold</a:t>
          </a:r>
          <a:endParaRPr lang="zh-CN" altLang="en-US" sz="1600" kern="1200" dirty="0"/>
        </a:p>
      </dsp:txBody>
      <dsp:txXfrm>
        <a:off x="3322338" y="1189474"/>
        <a:ext cx="1698658" cy="1795104"/>
      </dsp:txXfrm>
    </dsp:sp>
    <dsp:sp modelId="{A778C96D-1C78-4CEC-886D-E30F48A7ACFE}">
      <dsp:nvSpPr>
        <dsp:cNvPr id="0" name=""/>
        <dsp:cNvSpPr/>
      </dsp:nvSpPr>
      <dsp:spPr>
        <a:xfrm>
          <a:off x="4977812" y="575602"/>
          <a:ext cx="579891" cy="449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977812" y="665448"/>
        <a:ext cx="445121" cy="269540"/>
      </dsp:txXfrm>
    </dsp:sp>
    <dsp:sp modelId="{35DFBC3A-AF67-467D-AA51-BD4B749D32A2}">
      <dsp:nvSpPr>
        <dsp:cNvPr id="0" name=""/>
        <dsp:cNvSpPr/>
      </dsp:nvSpPr>
      <dsp:spPr>
        <a:xfrm>
          <a:off x="5798412" y="463811"/>
          <a:ext cx="1804354" cy="10092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ID and prem track</a:t>
          </a:r>
          <a:endParaRPr lang="zh-CN" altLang="en-US" sz="1600" kern="1200" dirty="0"/>
        </a:p>
      </dsp:txBody>
      <dsp:txXfrm>
        <a:off x="5798412" y="463811"/>
        <a:ext cx="1804354" cy="672815"/>
      </dsp:txXfrm>
    </dsp:sp>
    <dsp:sp modelId="{23671F3D-1229-478B-BBBA-5231E31FB15E}">
      <dsp:nvSpPr>
        <dsp:cNvPr id="0" name=""/>
        <dsp:cNvSpPr/>
      </dsp:nvSpPr>
      <dsp:spPr>
        <a:xfrm>
          <a:off x="6167979" y="1136626"/>
          <a:ext cx="1804354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Using the label for preliminary ID and area tracking</a:t>
          </a:r>
          <a:endParaRPr lang="zh-CN" altLang="en-US" sz="1600" kern="1200" dirty="0"/>
        </a:p>
      </dsp:txBody>
      <dsp:txXfrm>
        <a:off x="6220827" y="1189474"/>
        <a:ext cx="1698658" cy="1795104"/>
      </dsp:txXfrm>
    </dsp:sp>
    <dsp:sp modelId="{72F7BF11-091E-4194-9252-AC6A746EB20D}">
      <dsp:nvSpPr>
        <dsp:cNvPr id="0" name=""/>
        <dsp:cNvSpPr/>
      </dsp:nvSpPr>
      <dsp:spPr>
        <a:xfrm>
          <a:off x="7876300" y="575602"/>
          <a:ext cx="579891" cy="449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7876300" y="665448"/>
        <a:ext cx="445121" cy="269540"/>
      </dsp:txXfrm>
    </dsp:sp>
    <dsp:sp modelId="{224F3218-6D6E-440C-9BDE-5C5D478A69C4}">
      <dsp:nvSpPr>
        <dsp:cNvPr id="0" name=""/>
        <dsp:cNvSpPr/>
      </dsp:nvSpPr>
      <dsp:spPr>
        <a:xfrm>
          <a:off x="8696901" y="463811"/>
          <a:ext cx="1804354" cy="10092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Source &amp; feature tracking (future)</a:t>
          </a:r>
          <a:endParaRPr lang="zh-CN" altLang="en-US" sz="1600" kern="1200" dirty="0"/>
        </a:p>
      </dsp:txBody>
      <dsp:txXfrm>
        <a:off x="8696901" y="463811"/>
        <a:ext cx="1804354" cy="672815"/>
      </dsp:txXfrm>
    </dsp:sp>
    <dsp:sp modelId="{1C500621-127A-42AB-9CC4-D765F99A1B2F}">
      <dsp:nvSpPr>
        <dsp:cNvPr id="0" name=""/>
        <dsp:cNvSpPr/>
      </dsp:nvSpPr>
      <dsp:spPr>
        <a:xfrm>
          <a:off x="9066467" y="1136626"/>
          <a:ext cx="1804354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Combine the information from the modeling data and cluster information</a:t>
          </a:r>
          <a:endParaRPr lang="zh-CN" altLang="en-US" sz="1600" kern="1200" dirty="0"/>
        </a:p>
      </dsp:txBody>
      <dsp:txXfrm>
        <a:off x="9119315" y="1189474"/>
        <a:ext cx="1698658" cy="1795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E9FFB-1551-4B6E-B93D-750C18253F04}">
      <dsp:nvSpPr>
        <dsp:cNvPr id="0" name=""/>
        <dsp:cNvSpPr/>
      </dsp:nvSpPr>
      <dsp:spPr>
        <a:xfrm>
          <a:off x="0" y="892571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4DB1D-F30A-491E-80F8-0C9770A4C767}">
      <dsp:nvSpPr>
        <dsp:cNvPr id="0" name=""/>
        <dsp:cNvSpPr/>
      </dsp:nvSpPr>
      <dsp:spPr>
        <a:xfrm>
          <a:off x="498467" y="1263332"/>
          <a:ext cx="906303" cy="90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682AD-1302-4D1C-9206-28957735E3B9}">
      <dsp:nvSpPr>
        <dsp:cNvPr id="0" name=""/>
        <dsp:cNvSpPr/>
      </dsp:nvSpPr>
      <dsp:spPr>
        <a:xfrm>
          <a:off x="1903237" y="892571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Validation on larger/new dataset</a:t>
          </a:r>
        </a:p>
      </dsp:txBody>
      <dsp:txXfrm>
        <a:off x="1903237" y="892571"/>
        <a:ext cx="4351486" cy="1647825"/>
      </dsp:txXfrm>
    </dsp:sp>
    <dsp:sp modelId="{3039DE3C-6DCC-407F-A5C2-5BC6C4321AEE}">
      <dsp:nvSpPr>
        <dsp:cNvPr id="0" name=""/>
        <dsp:cNvSpPr/>
      </dsp:nvSpPr>
      <dsp:spPr>
        <a:xfrm>
          <a:off x="0" y="2952353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F82DF-B1CF-4610-8C58-EF4A745E43A9}">
      <dsp:nvSpPr>
        <dsp:cNvPr id="0" name=""/>
        <dsp:cNvSpPr/>
      </dsp:nvSpPr>
      <dsp:spPr>
        <a:xfrm>
          <a:off x="498467" y="3323113"/>
          <a:ext cx="906303" cy="90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9C4AD-29D5-4E93-BC2E-6876C4F8CD0C}">
      <dsp:nvSpPr>
        <dsp:cNvPr id="0" name=""/>
        <dsp:cNvSpPr/>
      </dsp:nvSpPr>
      <dsp:spPr>
        <a:xfrm>
          <a:off x="1903237" y="2952353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Method optimization</a:t>
          </a:r>
        </a:p>
      </dsp:txBody>
      <dsp:txXfrm>
        <a:off x="1903237" y="2952353"/>
        <a:ext cx="4351486" cy="16478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36988-C425-4284-A202-AF84B8CE5F0E}">
      <dsp:nvSpPr>
        <dsp:cNvPr id="0" name=""/>
        <dsp:cNvSpPr/>
      </dsp:nvSpPr>
      <dsp:spPr>
        <a:xfrm>
          <a:off x="1060710" y="30781"/>
          <a:ext cx="1134367" cy="1134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CFCB9-4DEF-438B-81B3-F01A6CA32CDD}">
      <dsp:nvSpPr>
        <dsp:cNvPr id="0" name=""/>
        <dsp:cNvSpPr/>
      </dsp:nvSpPr>
      <dsp:spPr>
        <a:xfrm>
          <a:off x="7369" y="1313055"/>
          <a:ext cx="3241050" cy="486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Test &amp; validation – doing the ‘minus’</a:t>
          </a:r>
        </a:p>
      </dsp:txBody>
      <dsp:txXfrm>
        <a:off x="7369" y="1313055"/>
        <a:ext cx="3241050" cy="486157"/>
      </dsp:txXfrm>
    </dsp:sp>
    <dsp:sp modelId="{ED490B30-D056-480F-88F9-DFF51FBF7D36}">
      <dsp:nvSpPr>
        <dsp:cNvPr id="0" name=""/>
        <dsp:cNvSpPr/>
      </dsp:nvSpPr>
      <dsp:spPr>
        <a:xfrm>
          <a:off x="7369" y="1868006"/>
          <a:ext cx="3241050" cy="160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53D12-F653-49A9-8E6C-D17525E0FDBA}">
      <dsp:nvSpPr>
        <dsp:cNvPr id="0" name=""/>
        <dsp:cNvSpPr/>
      </dsp:nvSpPr>
      <dsp:spPr>
        <a:xfrm>
          <a:off x="4868945" y="30781"/>
          <a:ext cx="1134367" cy="1134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00DCF-1787-47F3-8B0D-2CE4355E25F6}">
      <dsp:nvSpPr>
        <dsp:cNvPr id="0" name=""/>
        <dsp:cNvSpPr/>
      </dsp:nvSpPr>
      <dsp:spPr>
        <a:xfrm>
          <a:off x="3815603" y="1313055"/>
          <a:ext cx="3241050" cy="486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Function and Method</a:t>
          </a:r>
        </a:p>
      </dsp:txBody>
      <dsp:txXfrm>
        <a:off x="3815603" y="1313055"/>
        <a:ext cx="3241050" cy="486157"/>
      </dsp:txXfrm>
    </dsp:sp>
    <dsp:sp modelId="{1129A96C-861D-4222-AB5C-7AA97F7E95F3}">
      <dsp:nvSpPr>
        <dsp:cNvPr id="0" name=""/>
        <dsp:cNvSpPr/>
      </dsp:nvSpPr>
      <dsp:spPr>
        <a:xfrm>
          <a:off x="3815603" y="1868006"/>
          <a:ext cx="3241050" cy="160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Test &amp; validate the capability of this modeling method on environmental samples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Link the cluster &amp; model information to the matrix effect</a:t>
          </a:r>
          <a:r>
            <a:rPr lang="zh-CN" sz="1300" kern="1200"/>
            <a:t> </a:t>
          </a:r>
          <a:r>
            <a:rPr lang="en-US" sz="1300" kern="1200"/>
            <a:t>and</a:t>
          </a:r>
          <a:r>
            <a:rPr lang="zh-CN" sz="1300" kern="1200"/>
            <a:t> </a:t>
          </a:r>
          <a:r>
            <a:rPr lang="en-US" sz="1300" kern="1200"/>
            <a:t>source</a:t>
          </a:r>
          <a:r>
            <a:rPr lang="zh-CN" sz="1300" kern="1200"/>
            <a:t> </a:t>
          </a:r>
          <a:r>
            <a:rPr lang="en-US" sz="1300" kern="1200"/>
            <a:t>tracking</a:t>
          </a:r>
          <a:r>
            <a:rPr lang="zh-CN" sz="1300" kern="1200"/>
            <a:t> </a:t>
          </a:r>
          <a:r>
            <a:rPr lang="en-US" sz="1300" kern="1200"/>
            <a:t>approach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 the information for comprehensive quantification/monitoring of environmental pollutant (i.e. quantifying the source rather than single compound)</a:t>
          </a:r>
        </a:p>
      </dsp:txBody>
      <dsp:txXfrm>
        <a:off x="3815603" y="1868006"/>
        <a:ext cx="3241050" cy="1602450"/>
      </dsp:txXfrm>
    </dsp:sp>
    <dsp:sp modelId="{642BC32B-B4B7-4EC9-928F-6CB653E67435}">
      <dsp:nvSpPr>
        <dsp:cNvPr id="0" name=""/>
        <dsp:cNvSpPr/>
      </dsp:nvSpPr>
      <dsp:spPr>
        <a:xfrm>
          <a:off x="8677179" y="30781"/>
          <a:ext cx="1134367" cy="11343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876BB-4E2F-4443-8A3A-6FD5C65603CE}">
      <dsp:nvSpPr>
        <dsp:cNvPr id="0" name=""/>
        <dsp:cNvSpPr/>
      </dsp:nvSpPr>
      <dsp:spPr>
        <a:xfrm>
          <a:off x="7623838" y="1313055"/>
          <a:ext cx="3241050" cy="486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Tool</a:t>
          </a:r>
        </a:p>
      </dsp:txBody>
      <dsp:txXfrm>
        <a:off x="7623838" y="1313055"/>
        <a:ext cx="3241050" cy="486157"/>
      </dsp:txXfrm>
    </dsp:sp>
    <dsp:sp modelId="{A373F146-9FB8-43C4-B5E7-9E62CCC03352}">
      <dsp:nvSpPr>
        <dsp:cNvPr id="0" name=""/>
        <dsp:cNvSpPr/>
      </dsp:nvSpPr>
      <dsp:spPr>
        <a:xfrm>
          <a:off x="7623838" y="1868006"/>
          <a:ext cx="3241050" cy="160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Finish the suite tool – make it a flexible &amp; fully functional pipline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GUI/webtool on visualization and for non-programmer users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Dynamically update according to needs</a:t>
          </a:r>
        </a:p>
      </dsp:txBody>
      <dsp:txXfrm>
        <a:off x="7623838" y="1868006"/>
        <a:ext cx="3241050" cy="1602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2A82A-BAB1-441A-B5F6-7F1A07FFE164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AB7D7-D5A4-4A9C-8AD6-2C55E0D1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9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872ba779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7872ba779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AB7D7-D5A4-4A9C-8AD6-2C55E0D1ABF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9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3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1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5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2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3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6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9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4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minHu/mass-suite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D8F8-CA43-4826-B999-46E415BD6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Second phase update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DB64-7068-4F36-932D-2CD54C85D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Ximin Hu, Derek Mar, Nozomi Suzuki, </a:t>
            </a:r>
            <a:r>
              <a:rPr lang="en-US" altLang="zh-CN" dirty="0" err="1"/>
              <a:t>Bowei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43EFD46-B20C-4DC0-A1EC-E46EC34B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52" y="121298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F52746-E0DB-4390-BFFF-CD478CD6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39" y="151138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21FA57-6B90-465C-85ED-E122109A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41" y="146765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3A11704-3F92-4916-9E0A-2F187D539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528" y="87283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73C8744-B1E3-4868-9393-85891CD1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256" y="146765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F999636-2E11-448B-B895-BDD2A2A3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941" y="2488064"/>
            <a:ext cx="1925796" cy="175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6273D077-C159-407F-BA0C-FA417666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43" y="2360840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42CF369-A657-491E-BED5-67789496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39" y="2361036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E48211F6-B76B-466A-808E-4CB1647A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90" y="2361036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81CF0500-F804-4EA3-9270-3AF613C5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86" y="2361036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7B32EA33-844E-42D1-B69E-689F858CC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354" y="2296014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276F7CAD-2B49-4DA7-BB49-BA3D3F2FA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9" y="4630222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ED23C3D3-D8FF-4535-8E81-6466BDAE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66" y="4634789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60E1837A-3858-4A1E-A95E-14749B15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73" y="4634789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0A9E65D9-D700-4D4F-8760-34AD29AEC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45" y="4634789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52D3F0F1-3E41-4810-BD63-02940962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198" y="4634789"/>
            <a:ext cx="2218002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1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019B-8968-4521-8B9D-0E78EAE6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8E0C-F218-4625-9383-59549171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570A79-66FD-436A-8CF3-DAAF048A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2450"/>
            <a:ext cx="84867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2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76AAF-40A0-4938-8AE3-578105F3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Modeling</a:t>
            </a:r>
            <a:endParaRPr lang="zh-CN" altLang="en-US" sz="60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0A0F-8D7B-47F5-8E96-73863915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Build model based on dilution dataset and cluster information</a:t>
            </a:r>
          </a:p>
          <a:p>
            <a:r>
              <a:rPr lang="en-US" altLang="zh-CN" dirty="0"/>
              <a:t>More accurate dilution rate prediction based on selected feature entity rather than single one</a:t>
            </a:r>
          </a:p>
          <a:p>
            <a:r>
              <a:rPr lang="en-US" altLang="zh-CN" dirty="0"/>
              <a:t>Save the model for clusters which could be used for matrix effect assessment</a:t>
            </a:r>
          </a:p>
          <a:p>
            <a:r>
              <a:rPr lang="en-US" altLang="zh-CN" dirty="0"/>
              <a:t>Only used source feature – make it possible to do approximate dilution calc based on even environmental samples</a:t>
            </a:r>
          </a:p>
          <a:p>
            <a:endParaRPr lang="en-US" altLang="zh-CN" dirty="0"/>
          </a:p>
          <a:p>
            <a:r>
              <a:rPr lang="en-US" altLang="zh-CN" dirty="0"/>
              <a:t>Challenge:</a:t>
            </a:r>
          </a:p>
          <a:p>
            <a:pPr lvl="1"/>
            <a:r>
              <a:rPr lang="en-US" altLang="zh-CN" dirty="0"/>
              <a:t>Validation</a:t>
            </a:r>
          </a:p>
          <a:p>
            <a:pPr lvl="1"/>
            <a:r>
              <a:rPr lang="en-US" altLang="zh-CN" dirty="0"/>
              <a:t>Data size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699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42C2A5-CE16-45B4-B629-A16C178F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06" y="0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Options for user -- flowchart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909296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4BEF-479F-40AD-8280-42098FF0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AA250-4FD4-4656-8F90-F0956F83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93"/>
            <a:ext cx="12192000" cy="2373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01370-AA91-4ED8-9CB0-863FF35D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23" y="2738789"/>
            <a:ext cx="6926758" cy="37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D627B-4135-415A-92CC-909539E00C12}"/>
              </a:ext>
            </a:extLst>
          </p:cNvPr>
          <p:cNvSpPr txBox="1"/>
          <p:nvPr/>
        </p:nvSpPr>
        <p:spPr>
          <a:xfrm>
            <a:off x="965199" y="685689"/>
            <a:ext cx="8626670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cluster information and model score, user can pick individual clusters for prediction, the result will be combined either use size-based weight or simple average.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7F339-9346-4C1E-B076-BC2DF670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6000" dirty="0"/>
              <a:t>Prediction based on multiple clusters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D32CE-5910-4270-8B89-30ACF660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01" y="2695239"/>
            <a:ext cx="10876190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3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E6BC3-3940-41AA-9BC2-48DA727E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Flow chart for source ID process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407E23-CEA1-49E3-9593-92B6D7814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154152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62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08D-0C33-4280-A747-3281B044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>
            <a:normAutofit/>
          </a:bodyPr>
          <a:lstStyle/>
          <a:p>
            <a:r>
              <a:rPr lang="en-US" altLang="zh-CN" dirty="0"/>
              <a:t>Providing a quick &amp; easy way to track sources</a:t>
            </a:r>
          </a:p>
          <a:p>
            <a:r>
              <a:rPr lang="en-US" altLang="zh-CN" dirty="0"/>
              <a:t>Possible to utilize the cluster information to improve the source tracking process</a:t>
            </a:r>
          </a:p>
          <a:p>
            <a:r>
              <a:rPr lang="en-US" altLang="zh-CN" dirty="0"/>
              <a:t>More detailed report</a:t>
            </a:r>
          </a:p>
          <a:p>
            <a:endParaRPr lang="en-US" altLang="zh-CN" dirty="0"/>
          </a:p>
          <a:p>
            <a:r>
              <a:rPr lang="en-US" altLang="zh-CN" dirty="0"/>
              <a:t>Challenge:</a:t>
            </a:r>
          </a:p>
          <a:p>
            <a:pPr lvl="1"/>
            <a:r>
              <a:rPr lang="en-US" altLang="zh-CN" dirty="0"/>
              <a:t>Matrix effect</a:t>
            </a:r>
          </a:p>
          <a:p>
            <a:pPr lvl="1"/>
            <a:r>
              <a:rPr lang="en-US" altLang="zh-CN" dirty="0"/>
              <a:t>Unknown environmental samples</a:t>
            </a:r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A2A6C-2E59-4BBA-ADA2-95787215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6000" dirty="0"/>
              <a:t>Quick source ID based on Venn diagram idea</a:t>
            </a:r>
            <a:endParaRPr lang="zh-CN" altLang="en-US" sz="6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C41190-FAE8-4C81-9F06-0798DFBF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83" y="1683496"/>
            <a:ext cx="6405965" cy="196255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4563666-D5AD-4B34-986D-EF28627B7856}"/>
              </a:ext>
            </a:extLst>
          </p:cNvPr>
          <p:cNvGrpSpPr/>
          <p:nvPr/>
        </p:nvGrpSpPr>
        <p:grpSpPr>
          <a:xfrm>
            <a:off x="482600" y="4301412"/>
            <a:ext cx="3464249" cy="2351315"/>
            <a:chOff x="5948039" y="3595456"/>
            <a:chExt cx="4500978" cy="3045041"/>
          </a:xfrm>
        </p:grpSpPr>
        <p:pic>
          <p:nvPicPr>
            <p:cNvPr id="13" name="Picture 2" descr="Understanding Venn diagram symbols — with examples | Cacoo">
              <a:extLst>
                <a:ext uri="{FF2B5EF4-FFF2-40B4-BE49-F238E27FC236}">
                  <a16:creationId xmlns:a16="http://schemas.microsoft.com/office/drawing/2014/main" id="{C319CB97-CB46-4C9B-AF0C-BB0402A282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8" t="14531" r="15140" b="14427"/>
            <a:stretch/>
          </p:blipFill>
          <p:spPr bwMode="auto">
            <a:xfrm>
              <a:off x="5948039" y="3595456"/>
              <a:ext cx="4500978" cy="3045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F48168-BF6E-48C1-ABF3-18CC34ED6655}"/>
                </a:ext>
              </a:extLst>
            </p:cNvPr>
            <p:cNvSpPr txBox="1"/>
            <p:nvPr/>
          </p:nvSpPr>
          <p:spPr>
            <a:xfrm>
              <a:off x="5948039" y="3631962"/>
              <a:ext cx="979503" cy="398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noise</a:t>
              </a:r>
              <a:endParaRPr lang="zh-CN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2729C8-DCD6-46B7-ACF6-88A5D4FE8050}"/>
                </a:ext>
              </a:extLst>
            </p:cNvPr>
            <p:cNvSpPr txBox="1"/>
            <p:nvPr/>
          </p:nvSpPr>
          <p:spPr>
            <a:xfrm>
              <a:off x="6223247" y="4820574"/>
              <a:ext cx="1485530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Source1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CEB2C9-37E6-40CD-B727-231B8D5B11B6}"/>
                </a:ext>
              </a:extLst>
            </p:cNvPr>
            <p:cNvSpPr txBox="1"/>
            <p:nvPr/>
          </p:nvSpPr>
          <p:spPr>
            <a:xfrm>
              <a:off x="7708777" y="4820574"/>
              <a:ext cx="979502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</a:t>
              </a:r>
            </a:p>
            <a:p>
              <a:r>
                <a:rPr lang="en-US" altLang="zh-CN" sz="1400" dirty="0"/>
                <a:t>1 &amp; 2</a:t>
              </a:r>
              <a:endParaRPr lang="zh-CN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0403D5-68AE-430A-AB89-A6836579610C}"/>
                </a:ext>
              </a:extLst>
            </p:cNvPr>
            <p:cNvSpPr txBox="1"/>
            <p:nvPr/>
          </p:nvSpPr>
          <p:spPr>
            <a:xfrm>
              <a:off x="8800732" y="4820574"/>
              <a:ext cx="1648285" cy="95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Source2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  <a:p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33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8AA732-73C1-4333-BD26-30FE40C6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N_sample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feature numbers that above the threshold</a:t>
            </a:r>
          </a:p>
          <a:p>
            <a:r>
              <a:rPr lang="en-US" altLang="zh-CN" dirty="0" err="1"/>
              <a:t>Cover_s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coverage score from </a:t>
            </a:r>
            <a:r>
              <a:rPr lang="en-US" altLang="zh-CN" dirty="0" err="1"/>
              <a:t>n_sample</a:t>
            </a:r>
            <a:r>
              <a:rPr lang="en-US" altLang="zh-CN" dirty="0"/>
              <a:t> vs </a:t>
            </a:r>
            <a:r>
              <a:rPr lang="en-US" altLang="zh-CN" dirty="0" err="1"/>
              <a:t>n_source</a:t>
            </a:r>
            <a:endParaRPr lang="en-US" altLang="zh-CN" dirty="0"/>
          </a:p>
          <a:p>
            <a:r>
              <a:rPr lang="en-US" altLang="zh-CN" dirty="0" err="1"/>
              <a:t>Ratio_s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feature pairwise peak area ratio mean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129E1-8A87-4701-982D-DB13E52A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5" y="3861081"/>
            <a:ext cx="11968681" cy="24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1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299B-B381-45E3-9FB9-848E85BA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altLang="zh-CN" dirty="0"/>
              <a:t>Documentation &amp; Testing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B4410-7D07-462D-A6AF-2580177C3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2" b="1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B15-8E73-42DD-BA36-BA2BDB02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en-US" altLang="zh-CN" dirty="0"/>
              <a:t>Major documentation is now in the README of the repo</a:t>
            </a:r>
          </a:p>
          <a:p>
            <a:r>
              <a:rPr lang="en-US" altLang="zh-CN" dirty="0">
                <a:hlinkClick r:id="rId3"/>
              </a:rPr>
              <a:t>https://github.com/XiminHu/mass-suite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Unittest</a:t>
            </a:r>
            <a:r>
              <a:rPr lang="en-US" altLang="zh-CN" dirty="0"/>
              <a:t> and Travis CI is incorporated to make sure the package pass through without hitch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spcFirstLastPara="1" vert="horz" lIns="91433" tIns="45700" rIns="91433" bIns="45700" rtlCol="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zh-CN" dirty="0"/>
              <a:t>Overview</a:t>
            </a:r>
            <a:endParaRPr lang="en-US" dirty="0"/>
          </a:p>
        </p:txBody>
      </p:sp>
      <p:graphicFrame>
        <p:nvGraphicFramePr>
          <p:cNvPr id="138" name="Google Shape;136;p26">
            <a:extLst>
              <a:ext uri="{FF2B5EF4-FFF2-40B4-BE49-F238E27FC236}">
                <a16:creationId xmlns:a16="http://schemas.microsoft.com/office/drawing/2014/main" id="{59F7DBE5-039D-41E7-874A-2970D9E17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596445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4A4E6-0E34-4EA2-B306-21970E8C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Tasks to solve</a:t>
            </a:r>
            <a:endParaRPr lang="zh-CN" altLang="en-US" sz="6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AFC107-A6D3-4073-A3BB-5E7F07222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27696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358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271C4-4061-4EB4-A87C-249290B0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Next &amp; future dev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B62605-02F0-4854-87B5-693A5D54F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60514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4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2AEB9-0A08-4376-8EB9-2D726F33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General Idea</a:t>
            </a:r>
            <a:endParaRPr lang="zh-CN" altLang="en-US" sz="6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7F45B3-A29C-4584-96CB-DE854457A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272171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03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EAC8B-AF92-41E0-A772-83D663FF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Clustering</a:t>
            </a:r>
            <a:endParaRPr lang="zh-CN" altLang="en-US" sz="60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76E7-B304-46AB-B739-1DE02945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Cluster the features based on behavior (proper normalization &amp; standardization needed)</a:t>
            </a:r>
          </a:p>
          <a:p>
            <a:r>
              <a:rPr lang="en-US" altLang="zh-CN" dirty="0"/>
              <a:t>Remove noises based on cluster information</a:t>
            </a:r>
          </a:p>
          <a:p>
            <a:r>
              <a:rPr lang="en-US" altLang="zh-CN" dirty="0"/>
              <a:t>Visualize the cluster result for validation &amp; save the result as matrix effect/chemical property tracker</a:t>
            </a:r>
          </a:p>
          <a:p>
            <a:endParaRPr lang="en-US" altLang="zh-CN" dirty="0"/>
          </a:p>
          <a:p>
            <a:r>
              <a:rPr lang="en-US" altLang="zh-CN" dirty="0"/>
              <a:t>Challenge: </a:t>
            </a:r>
          </a:p>
          <a:p>
            <a:pPr lvl="1"/>
            <a:r>
              <a:rPr lang="en-US" altLang="zh-CN" dirty="0"/>
              <a:t>Validation</a:t>
            </a:r>
          </a:p>
          <a:p>
            <a:pPr lvl="1"/>
            <a:r>
              <a:rPr lang="en-US" altLang="zh-CN" dirty="0"/>
              <a:t>Normalization &amp; method optimization</a:t>
            </a:r>
          </a:p>
          <a:p>
            <a:pPr lvl="1"/>
            <a:r>
              <a:rPr lang="en-US" altLang="zh-CN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3478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9603-F228-41A6-BF13-FA8FE990B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4205568" cy="3352800"/>
          </a:xfrm>
        </p:spPr>
        <p:txBody>
          <a:bodyPr>
            <a:normAutofit/>
          </a:bodyPr>
          <a:lstStyle/>
          <a:p>
            <a:r>
              <a:rPr lang="en-US" altLang="zh-CN" sz="7200"/>
              <a:t>Raw heatmap</a:t>
            </a:r>
            <a:endParaRPr lang="zh-CN" altLang="en-US" sz="7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A0C872-55B1-44AB-AD28-906709FD1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r="-3" b="-3"/>
          <a:stretch/>
        </p:blipFill>
        <p:spPr bwMode="auto">
          <a:xfrm>
            <a:off x="6096000" y="629265"/>
            <a:ext cx="5452536" cy="5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1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3023F-0EBC-4296-BB25-9275F861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anchor="ctr"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Label function</a:t>
            </a:r>
            <a:endParaRPr lang="zh-CN" altLang="en-US" sz="4000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372A5A-CC28-497A-9C9E-BB100BAF9307}"/>
              </a:ext>
            </a:extLst>
          </p:cNvPr>
          <p:cNvGrpSpPr/>
          <p:nvPr/>
        </p:nvGrpSpPr>
        <p:grpSpPr>
          <a:xfrm>
            <a:off x="1055954" y="684213"/>
            <a:ext cx="5433480" cy="5543550"/>
            <a:chOff x="5777050" y="203076"/>
            <a:chExt cx="5171429" cy="52761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E41AAD-DB55-4B54-B744-D8A3E61C0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7050" y="203076"/>
              <a:ext cx="5171429" cy="527619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A7E891-702B-4F63-A71D-47563EE42F89}"/>
                </a:ext>
              </a:extLst>
            </p:cNvPr>
            <p:cNvSpPr/>
            <p:nvPr/>
          </p:nvSpPr>
          <p:spPr>
            <a:xfrm>
              <a:off x="10052602" y="965696"/>
              <a:ext cx="568171" cy="446546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81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85B976C-17EF-415B-B03C-BAF9443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B4E201-164F-4793-895E-C149B2F2F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60711" y="3509963"/>
            <a:ext cx="7210670" cy="2967839"/>
          </a:xfrm>
          <a:prstGeom prst="rect">
            <a:avLst/>
          </a:prstGeom>
          <a:solidFill>
            <a:srgbClr val="404040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DDDDF-3899-456F-AB12-F0A47E8F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FFFFFF"/>
                </a:solidFill>
              </a:rPr>
              <a:t>Dimension reduction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A7D183-E07C-4250-8B2B-E285AAF6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073" y="299363"/>
            <a:ext cx="3847575" cy="304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A96FA3-DE4F-43C2-87CC-309EF209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90770"/>
            <a:ext cx="7217085" cy="1425374"/>
          </a:xfrm>
          <a:prstGeom prst="rect">
            <a:avLst/>
          </a:prstGeom>
        </p:spPr>
      </p:pic>
      <p:pic>
        <p:nvPicPr>
          <p:cNvPr id="5" name="Content Placeholder 4" descr="A picture containing tree&#10;&#10;Description automatically generated">
            <a:extLst>
              <a:ext uri="{FF2B5EF4-FFF2-40B4-BE49-F238E27FC236}">
                <a16:creationId xmlns:a16="http://schemas.microsoft.com/office/drawing/2014/main" id="{D4A560B5-5AF7-40AF-9493-55F5C11F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5" y="3634299"/>
            <a:ext cx="4160452" cy="27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B4A548-A99F-4036-B7F5-934DCCF4D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82" y="248765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6106A9-87CD-4B34-A668-9E5BAC6A9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37" y="248766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CECFB2-9797-4C3A-8617-6D41D848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45" y="248767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A020606-4A05-4E5F-965C-1E607919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49" y="2914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F534A8D-490B-452C-B651-916A6FCA1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44" y="2466729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6BD6E57-29A0-4024-8DE0-8AA86C7E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49" y="2532626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66E84B5-0CF2-45DD-9227-49BEB6535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49" y="2466730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B49258C-B424-494B-8288-FFB7092D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48" y="2466730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8A6A0F9-882C-4D48-AD6D-3DA848188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45" y="4620014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A6910E1-95CD-43E2-8295-685D47BB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34" y="4697766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3B94FA2-7C33-4B79-8E30-D945DD537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45" y="4684693"/>
            <a:ext cx="2408605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1987D04-B218-4AAE-9020-D64938C5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48" y="4703019"/>
            <a:ext cx="2401479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83101E2-E1F2-4546-9629-46DFD97D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2450"/>
            <a:ext cx="84867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7714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Microsoft Office PowerPoint</Application>
  <PresentationFormat>Widescreen</PresentationFormat>
  <Paragraphs>110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等线</vt:lpstr>
      <vt:lpstr>Arial</vt:lpstr>
      <vt:lpstr>Calibri Light</vt:lpstr>
      <vt:lpstr>Metropolitan</vt:lpstr>
      <vt:lpstr>Second phase update</vt:lpstr>
      <vt:lpstr>Overview</vt:lpstr>
      <vt:lpstr>General Idea</vt:lpstr>
      <vt:lpstr>Clustering</vt:lpstr>
      <vt:lpstr>Raw heatmap</vt:lpstr>
      <vt:lpstr>Label function</vt:lpstr>
      <vt:lpstr>Dimension reduction</vt:lpstr>
      <vt:lpstr>PowerPoint Presentation</vt:lpstr>
      <vt:lpstr>PowerPoint Presentation</vt:lpstr>
      <vt:lpstr>PowerPoint Presentation</vt:lpstr>
      <vt:lpstr>PowerPoint Presentation</vt:lpstr>
      <vt:lpstr>Modeling</vt:lpstr>
      <vt:lpstr>Options for user -- flowchart</vt:lpstr>
      <vt:lpstr>PowerPoint Presentation</vt:lpstr>
      <vt:lpstr>Prediction based on multiple clusters</vt:lpstr>
      <vt:lpstr>Flow chart for source ID process</vt:lpstr>
      <vt:lpstr>Quick source ID based on Venn diagram idea</vt:lpstr>
      <vt:lpstr>PowerPoint Presentation</vt:lpstr>
      <vt:lpstr>Documentation &amp; Testing</vt:lpstr>
      <vt:lpstr>Tasks to solve</vt:lpstr>
      <vt:lpstr>Next &amp; future 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phase update</dc:title>
  <dc:creator>Ximin Hu</dc:creator>
  <cp:lastModifiedBy>Ximin Hu</cp:lastModifiedBy>
  <cp:revision>1</cp:revision>
  <dcterms:created xsi:type="dcterms:W3CDTF">2020-06-18T23:47:04Z</dcterms:created>
  <dcterms:modified xsi:type="dcterms:W3CDTF">2020-06-18T23:47:46Z</dcterms:modified>
</cp:coreProperties>
</file>