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 varScale="1">
        <p:scale>
          <a:sx n="108" d="100"/>
          <a:sy n="108" d="100"/>
        </p:scale>
        <p:origin x="2034" y="10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23657"/>
            <a:ext cx="8196210" cy="4015497"/>
          </a:xfrm>
        </p:spPr>
        <p:txBody>
          <a:bodyPr/>
          <a:lstStyle/>
          <a:p>
            <a:r>
              <a:rPr lang="en-US" dirty="0"/>
              <a:t>Team Name:</a:t>
            </a:r>
          </a:p>
          <a:p>
            <a:pPr lvl="1"/>
            <a:r>
              <a:rPr lang="en-US" dirty="0"/>
              <a:t>Mass suite</a:t>
            </a:r>
          </a:p>
          <a:p>
            <a:r>
              <a:rPr lang="en-US" dirty="0"/>
              <a:t>Team members </a:t>
            </a:r>
          </a:p>
          <a:p>
            <a:pPr lvl="1"/>
            <a:r>
              <a:rPr lang="en-US" dirty="0"/>
              <a:t>Ximin Hu (Civil &amp; Environmental Engineering)</a:t>
            </a:r>
          </a:p>
          <a:p>
            <a:pPr lvl="1"/>
            <a:r>
              <a:rPr lang="en-US" dirty="0"/>
              <a:t>Derek Mar (</a:t>
            </a:r>
            <a:r>
              <a:rPr lang="en-US" altLang="zh-CN" dirty="0"/>
              <a:t>M</a:t>
            </a:r>
            <a:r>
              <a:rPr lang="en-US" dirty="0"/>
              <a:t>aterials Science &amp; Engineering)</a:t>
            </a:r>
          </a:p>
          <a:p>
            <a:pPr lvl="1"/>
            <a:r>
              <a:rPr lang="en-US" altLang="zh-CN" dirty="0"/>
              <a:t>Nozomi Suzuki (Materials Science &amp; Engineering)</a:t>
            </a:r>
            <a:endParaRPr lang="en-US" dirty="0"/>
          </a:p>
          <a:p>
            <a:pPr lvl="1"/>
            <a:r>
              <a:rPr lang="en-US" altLang="zh-CN" dirty="0" err="1"/>
              <a:t>Bowei</a:t>
            </a:r>
            <a:r>
              <a:rPr lang="en-US" altLang="zh-CN"/>
              <a:t> Zhang (Materials Science &amp; Engineering)</a:t>
            </a:r>
            <a:endParaRPr lang="en-US" dirty="0"/>
          </a:p>
          <a:p>
            <a:r>
              <a:rPr lang="en-US" dirty="0"/>
              <a:t>Project Mentors</a:t>
            </a:r>
          </a:p>
          <a:p>
            <a:pPr lvl="1"/>
            <a:r>
              <a:rPr lang="en-US" dirty="0"/>
              <a:t>Edward </a:t>
            </a:r>
            <a:r>
              <a:rPr lang="en-US" dirty="0" err="1"/>
              <a:t>Kolodziej</a:t>
            </a:r>
            <a:r>
              <a:rPr lang="en-US" dirty="0"/>
              <a:t>                                                         (University of Washington, Center of Urban Water)</a:t>
            </a:r>
          </a:p>
          <a:p>
            <a:pPr lvl="1"/>
            <a:r>
              <a:rPr lang="en-US" dirty="0"/>
              <a:t>David Beck (University of Washington)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Mass-suite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" y="5537719"/>
            <a:ext cx="3696788" cy="1320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AE94C-6A97-4440-9441-D374C002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36" y="867510"/>
            <a:ext cx="1478604" cy="4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Custom Design</vt:lpstr>
      <vt:lpstr>1_Custom Design</vt:lpstr>
      <vt:lpstr>Mass-suite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Ximin Hu</cp:lastModifiedBy>
  <cp:revision>28</cp:revision>
  <cp:lastPrinted>2016-02-10T20:19:12Z</cp:lastPrinted>
  <dcterms:created xsi:type="dcterms:W3CDTF">2014-10-14T00:51:43Z</dcterms:created>
  <dcterms:modified xsi:type="dcterms:W3CDTF">2020-06-18T18:29:26Z</dcterms:modified>
</cp:coreProperties>
</file>