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EE44-86D2-47F2-9C37-987C905F93D9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6B2A-325C-4D01-83BE-6BF541CE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82C7-3082-4687-8C8E-7F290A7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CB27-FB90-4BE4-AD86-7B15E809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C6C72-C3AB-41F3-8A83-481AE50E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5363" cy="377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6EA3-CF32-461C-AC90-BD74A2D7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11" y="3846957"/>
            <a:ext cx="7581089" cy="295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887EA-29F6-4D46-9D52-7023E87BAF83}"/>
              </a:ext>
            </a:extLst>
          </p:cNvPr>
          <p:cNvSpPr/>
          <p:nvPr/>
        </p:nvSpPr>
        <p:spPr>
          <a:xfrm>
            <a:off x="0" y="-97277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492B5-022F-4D30-9310-351567868253}"/>
              </a:ext>
            </a:extLst>
          </p:cNvPr>
          <p:cNvSpPr/>
          <p:nvPr/>
        </p:nvSpPr>
        <p:spPr>
          <a:xfrm>
            <a:off x="4526437" y="3786423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D82-5821-4B9F-BD3C-2B158686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B32B-C0A0-40D2-8646-93F84906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A091-1702-439F-A7FC-8BC852E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8621" cy="3885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1FB25-6F56-4DB0-A397-FB0AB81A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96" y="3535305"/>
            <a:ext cx="6355404" cy="34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169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16</cp:revision>
  <dcterms:created xsi:type="dcterms:W3CDTF">2021-02-01T19:26:56Z</dcterms:created>
  <dcterms:modified xsi:type="dcterms:W3CDTF">2021-02-22T21:46:07Z</dcterms:modified>
</cp:coreProperties>
</file>