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6" r:id="rId3"/>
    <p:sldId id="285" r:id="rId4"/>
    <p:sldId id="291" r:id="rId5"/>
    <p:sldId id="295" r:id="rId6"/>
    <p:sldId id="273" r:id="rId7"/>
    <p:sldId id="277" r:id="rId8"/>
    <p:sldId id="292" r:id="rId9"/>
    <p:sldId id="288" r:id="rId10"/>
    <p:sldId id="296" r:id="rId11"/>
    <p:sldId id="289" r:id="rId12"/>
    <p:sldId id="299" r:id="rId13"/>
    <p:sldId id="265" r:id="rId14"/>
    <p:sldId id="280" r:id="rId15"/>
    <p:sldId id="274" r:id="rId16"/>
    <p:sldId id="297" r:id="rId17"/>
    <p:sldId id="290" r:id="rId18"/>
    <p:sldId id="261" r:id="rId19"/>
    <p:sldId id="262" r:id="rId20"/>
    <p:sldId id="269" r:id="rId21"/>
    <p:sldId id="29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018"/>
    <a:srgbClr val="F2F2F2"/>
    <a:srgbClr val="FFCC4C"/>
    <a:srgbClr val="A2B969"/>
    <a:srgbClr val="F7931F"/>
    <a:srgbClr val="57C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Peak_pick manual check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61-4EDA-948E-99F88018CB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61-4EDA-948E-99F88018CBA7}"/>
              </c:ext>
            </c:extLst>
          </c:dPt>
          <c:dLbls>
            <c:dLbl>
              <c:idx val="1"/>
              <c:layout>
                <c:manualLayout>
                  <c:x val="-3.7956813334245061E-2"/>
                  <c:y val="-1.215557328899046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61-4EDA-948E-99F88018CBA7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Match</c:v>
                </c:pt>
                <c:pt idx="1">
                  <c:v>Mismatch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61-4EDA-948E-99F88018CBA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B807A-AB83-42F7-8C38-9C8FE594566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02C71CB-1DA3-403C-8503-2E836FD4B962}">
      <dgm:prSet/>
      <dgm:spPr/>
      <dgm:t>
        <a:bodyPr/>
        <a:lstStyle/>
        <a:p>
          <a:pPr>
            <a:defRPr b="1"/>
          </a:pPr>
          <a:r>
            <a:rPr lang="en-US"/>
            <a:t>Why Mass-suite</a:t>
          </a:r>
        </a:p>
      </dgm:t>
    </dgm:pt>
    <dgm:pt modelId="{EED3F013-D634-4843-BA01-79F316815F66}" type="parTrans" cxnId="{F50F915A-670B-4F04-934A-CA96D0B3D9CF}">
      <dgm:prSet/>
      <dgm:spPr/>
      <dgm:t>
        <a:bodyPr/>
        <a:lstStyle/>
        <a:p>
          <a:endParaRPr lang="zh-CN" altLang="en-US"/>
        </a:p>
      </dgm:t>
    </dgm:pt>
    <dgm:pt modelId="{D809463C-F5DE-4266-B0E9-DE4274070EB3}" type="sibTrans" cxnId="{F50F915A-670B-4F04-934A-CA96D0B3D9CF}">
      <dgm:prSet/>
      <dgm:spPr/>
      <dgm:t>
        <a:bodyPr/>
        <a:lstStyle/>
        <a:p>
          <a:endParaRPr lang="zh-CN" altLang="en-US"/>
        </a:p>
      </dgm:t>
    </dgm:pt>
    <dgm:pt modelId="{8066167A-9D39-485A-9844-A060E91EDB6C}">
      <dgm:prSet/>
      <dgm:spPr/>
      <dgm:t>
        <a:bodyPr/>
        <a:lstStyle/>
        <a:p>
          <a:r>
            <a:rPr lang="en-US"/>
            <a:t>Full stack capability for Non-target HRMS data processing</a:t>
          </a:r>
        </a:p>
      </dgm:t>
    </dgm:pt>
    <dgm:pt modelId="{909CE29E-8E19-43E7-867B-1776F2E3BE0F}" type="parTrans" cxnId="{780FB0D2-C4F6-484E-87E5-F23411AFB1EE}">
      <dgm:prSet/>
      <dgm:spPr/>
      <dgm:t>
        <a:bodyPr/>
        <a:lstStyle/>
        <a:p>
          <a:endParaRPr lang="zh-CN" altLang="en-US"/>
        </a:p>
      </dgm:t>
    </dgm:pt>
    <dgm:pt modelId="{2B0770A7-36A2-4594-A211-D7CE4E6D4D64}" type="sibTrans" cxnId="{780FB0D2-C4F6-484E-87E5-F23411AFB1EE}">
      <dgm:prSet/>
      <dgm:spPr/>
      <dgm:t>
        <a:bodyPr/>
        <a:lstStyle/>
        <a:p>
          <a:endParaRPr lang="zh-CN" altLang="en-US"/>
        </a:p>
      </dgm:t>
    </dgm:pt>
    <dgm:pt modelId="{E66E7AB8-668B-43B6-85FE-C112DC5A0BD0}">
      <dgm:prSet/>
      <dgm:spPr/>
      <dgm:t>
        <a:bodyPr/>
        <a:lstStyle/>
        <a:p>
          <a:r>
            <a:rPr lang="en-US"/>
            <a:t>Python is popular</a:t>
          </a:r>
        </a:p>
      </dgm:t>
    </dgm:pt>
    <dgm:pt modelId="{68DE8B13-0AC8-43D5-B79C-7816B08C03AE}" type="parTrans" cxnId="{E93BB00A-2F4D-4120-959C-F28037B81D03}">
      <dgm:prSet/>
      <dgm:spPr/>
      <dgm:t>
        <a:bodyPr/>
        <a:lstStyle/>
        <a:p>
          <a:endParaRPr lang="zh-CN" altLang="en-US"/>
        </a:p>
      </dgm:t>
    </dgm:pt>
    <dgm:pt modelId="{A2F1C18E-0CAB-4D5E-9A69-59308E72A70A}" type="sibTrans" cxnId="{E93BB00A-2F4D-4120-959C-F28037B81D03}">
      <dgm:prSet/>
      <dgm:spPr/>
      <dgm:t>
        <a:bodyPr/>
        <a:lstStyle/>
        <a:p>
          <a:endParaRPr lang="zh-CN" altLang="en-US"/>
        </a:p>
      </dgm:t>
    </dgm:pt>
    <dgm:pt modelId="{48F3C8F3-931F-4EF0-AFBB-B2AA79FCE865}">
      <dgm:prSet/>
      <dgm:spPr/>
      <dgm:t>
        <a:bodyPr/>
        <a:lstStyle/>
        <a:p>
          <a:r>
            <a:rPr lang="en-US"/>
            <a:t>Open-source </a:t>
          </a:r>
        </a:p>
      </dgm:t>
    </dgm:pt>
    <dgm:pt modelId="{0C89333D-506C-4F9E-B7C8-CC36230CB5C2}" type="parTrans" cxnId="{FB4AD2DE-D4F3-4957-9D8F-E8149FA4A6A9}">
      <dgm:prSet/>
      <dgm:spPr/>
      <dgm:t>
        <a:bodyPr/>
        <a:lstStyle/>
        <a:p>
          <a:endParaRPr lang="zh-CN" altLang="en-US"/>
        </a:p>
      </dgm:t>
    </dgm:pt>
    <dgm:pt modelId="{F9ADC305-C372-4017-8C75-150F735935F8}" type="sibTrans" cxnId="{FB4AD2DE-D4F3-4957-9D8F-E8149FA4A6A9}">
      <dgm:prSet/>
      <dgm:spPr/>
      <dgm:t>
        <a:bodyPr/>
        <a:lstStyle/>
        <a:p>
          <a:endParaRPr lang="zh-CN" altLang="en-US"/>
        </a:p>
      </dgm:t>
    </dgm:pt>
    <dgm:pt modelId="{99EC0AA0-E90F-4220-9AB4-728FDB910574}">
      <dgm:prSet/>
      <dgm:spPr/>
      <dgm:t>
        <a:bodyPr/>
        <a:lstStyle/>
        <a:p>
          <a:pPr>
            <a:defRPr b="1"/>
          </a:pPr>
          <a:r>
            <a:rPr lang="en-US"/>
            <a:t>High Resolution Mass Spectrometry (HRMS)</a:t>
          </a:r>
        </a:p>
      </dgm:t>
    </dgm:pt>
    <dgm:pt modelId="{4A98F18E-22A6-4358-868D-F946CD431BB0}" type="sibTrans" cxnId="{87DF7133-4803-48A9-9A0D-79429DC41EFB}">
      <dgm:prSet/>
      <dgm:spPr/>
      <dgm:t>
        <a:bodyPr/>
        <a:lstStyle/>
        <a:p>
          <a:endParaRPr lang="en-US"/>
        </a:p>
      </dgm:t>
    </dgm:pt>
    <dgm:pt modelId="{04019AD8-0796-4C53-B4D8-8E56994E20AE}" type="parTrans" cxnId="{87DF7133-4803-48A9-9A0D-79429DC41EFB}">
      <dgm:prSet/>
      <dgm:spPr/>
      <dgm:t>
        <a:bodyPr/>
        <a:lstStyle/>
        <a:p>
          <a:endParaRPr lang="en-US"/>
        </a:p>
      </dgm:t>
    </dgm:pt>
    <dgm:pt modelId="{DDEEFA95-E203-4D00-A7F2-C5F3E00E5276}">
      <dgm:prSet/>
      <dgm:spPr/>
      <dgm:t>
        <a:bodyPr/>
        <a:lstStyle/>
        <a:p>
          <a:r>
            <a:rPr lang="en-US"/>
            <a:t>Novel technology for water quality assessment</a:t>
          </a:r>
        </a:p>
      </dgm:t>
    </dgm:pt>
    <dgm:pt modelId="{B27587AB-C979-4AB5-924B-29873DC0150B}" type="sibTrans" cxnId="{7893C311-9CB1-4EE1-807B-80743D0A1EBC}">
      <dgm:prSet/>
      <dgm:spPr/>
      <dgm:t>
        <a:bodyPr/>
        <a:lstStyle/>
        <a:p>
          <a:endParaRPr lang="en-US"/>
        </a:p>
      </dgm:t>
    </dgm:pt>
    <dgm:pt modelId="{99B793EE-9DA7-486A-BCA0-619FDB1A8FBB}" type="parTrans" cxnId="{7893C311-9CB1-4EE1-807B-80743D0A1EBC}">
      <dgm:prSet/>
      <dgm:spPr/>
      <dgm:t>
        <a:bodyPr/>
        <a:lstStyle/>
        <a:p>
          <a:endParaRPr lang="en-US"/>
        </a:p>
      </dgm:t>
    </dgm:pt>
    <dgm:pt modelId="{5C617F12-51CB-49CD-AEC4-D183308D1778}">
      <dgm:prSet/>
      <dgm:spPr/>
      <dgm:t>
        <a:bodyPr/>
        <a:lstStyle/>
        <a:p>
          <a:r>
            <a:rPr lang="en-US"/>
            <a:t>Data massive for interpretation and detailed analysis</a:t>
          </a:r>
        </a:p>
      </dgm:t>
    </dgm:pt>
    <dgm:pt modelId="{B59D0154-BB2A-493E-9A09-8CF8454F2838}" type="sibTrans" cxnId="{2A6E7F0A-2893-4076-BC0D-31207D9E90B7}">
      <dgm:prSet/>
      <dgm:spPr/>
      <dgm:t>
        <a:bodyPr/>
        <a:lstStyle/>
        <a:p>
          <a:endParaRPr lang="en-US"/>
        </a:p>
      </dgm:t>
    </dgm:pt>
    <dgm:pt modelId="{8E8456BD-5022-4FB3-8E00-D8DAC5A6AA88}" type="parTrans" cxnId="{2A6E7F0A-2893-4076-BC0D-31207D9E90B7}">
      <dgm:prSet/>
      <dgm:spPr/>
      <dgm:t>
        <a:bodyPr/>
        <a:lstStyle/>
        <a:p>
          <a:endParaRPr lang="en-US"/>
        </a:p>
      </dgm:t>
    </dgm:pt>
    <dgm:pt modelId="{9FBCFCCC-F51F-4891-B4A2-78440F5D7AAC}">
      <dgm:prSet/>
      <dgm:spPr/>
      <dgm:t>
        <a:bodyPr/>
        <a:lstStyle/>
        <a:p>
          <a:r>
            <a:rPr lang="en-US"/>
            <a:t>Current software hard to meet every needs</a:t>
          </a:r>
        </a:p>
      </dgm:t>
    </dgm:pt>
    <dgm:pt modelId="{62D0FC87-ACDC-4EF7-9095-52F37E0F9AEF}" type="sibTrans" cxnId="{35F5115D-4B02-472D-91C6-7DBFE97981CD}">
      <dgm:prSet/>
      <dgm:spPr/>
      <dgm:t>
        <a:bodyPr/>
        <a:lstStyle/>
        <a:p>
          <a:endParaRPr lang="en-US"/>
        </a:p>
      </dgm:t>
    </dgm:pt>
    <dgm:pt modelId="{D08BAC5A-EC6E-462E-8F2C-FCD5EBEB5356}" type="parTrans" cxnId="{35F5115D-4B02-472D-91C6-7DBFE97981CD}">
      <dgm:prSet/>
      <dgm:spPr/>
      <dgm:t>
        <a:bodyPr/>
        <a:lstStyle/>
        <a:p>
          <a:endParaRPr lang="en-US"/>
        </a:p>
      </dgm:t>
    </dgm:pt>
    <dgm:pt modelId="{4D1A483E-445A-4261-9E9A-7CF07ACA2A4F}">
      <dgm:prSet/>
      <dgm:spPr/>
      <dgm:t>
        <a:bodyPr/>
        <a:lstStyle/>
        <a:p>
          <a:pPr>
            <a:defRPr b="1"/>
          </a:pPr>
          <a:r>
            <a:rPr lang="en-US"/>
            <a:t>Pollutant in water</a:t>
          </a:r>
        </a:p>
      </dgm:t>
    </dgm:pt>
    <dgm:pt modelId="{9211B341-20CF-4324-90F5-9DF83C7B0B99}" type="sibTrans" cxnId="{3CF7E34C-F44F-4CFC-A052-B822BEB62FAC}">
      <dgm:prSet/>
      <dgm:spPr/>
      <dgm:t>
        <a:bodyPr/>
        <a:lstStyle/>
        <a:p>
          <a:endParaRPr lang="en-US"/>
        </a:p>
      </dgm:t>
    </dgm:pt>
    <dgm:pt modelId="{CB8D39BE-F042-4BED-A44B-B10BB4045BB6}" type="parTrans" cxnId="{3CF7E34C-F44F-4CFC-A052-B822BEB62FAC}">
      <dgm:prSet/>
      <dgm:spPr/>
      <dgm:t>
        <a:bodyPr/>
        <a:lstStyle/>
        <a:p>
          <a:endParaRPr lang="en-US"/>
        </a:p>
      </dgm:t>
    </dgm:pt>
    <dgm:pt modelId="{803869C0-B2A7-4AF5-AD5F-78F38209CC1E}">
      <dgm:prSet/>
      <dgm:spPr/>
      <dgm:t>
        <a:bodyPr/>
        <a:lstStyle/>
        <a:p>
          <a:r>
            <a:rPr lang="en-US"/>
            <a:t>Complicated and coming from different sources</a:t>
          </a:r>
        </a:p>
      </dgm:t>
    </dgm:pt>
    <dgm:pt modelId="{7D4952FD-9FFD-44AA-9A72-9BEA37719B52}" type="sibTrans" cxnId="{82FD5B43-76B7-441C-ADE6-7192A2309FB1}">
      <dgm:prSet/>
      <dgm:spPr/>
      <dgm:t>
        <a:bodyPr/>
        <a:lstStyle/>
        <a:p>
          <a:endParaRPr lang="en-US"/>
        </a:p>
      </dgm:t>
    </dgm:pt>
    <dgm:pt modelId="{21650DD5-691F-4E76-AA29-7902E0333436}" type="parTrans" cxnId="{82FD5B43-76B7-441C-ADE6-7192A2309FB1}">
      <dgm:prSet/>
      <dgm:spPr/>
      <dgm:t>
        <a:bodyPr/>
        <a:lstStyle/>
        <a:p>
          <a:endParaRPr lang="en-US"/>
        </a:p>
      </dgm:t>
    </dgm:pt>
    <dgm:pt modelId="{06C251EA-592D-45B8-9F0D-0C7BEFEB560C}">
      <dgm:prSet/>
      <dgm:spPr/>
      <dgm:t>
        <a:bodyPr/>
        <a:lstStyle/>
        <a:p>
          <a:r>
            <a:rPr lang="en-US"/>
            <a:t>Hard to identification and track</a:t>
          </a:r>
        </a:p>
      </dgm:t>
    </dgm:pt>
    <dgm:pt modelId="{D62E37E5-1FF6-4831-9650-BEE128C78B61}" type="sibTrans" cxnId="{95B8610B-1974-47F9-A485-DE13B1C16851}">
      <dgm:prSet/>
      <dgm:spPr/>
      <dgm:t>
        <a:bodyPr/>
        <a:lstStyle/>
        <a:p>
          <a:endParaRPr lang="en-US"/>
        </a:p>
      </dgm:t>
    </dgm:pt>
    <dgm:pt modelId="{F1A0EF76-F0E4-4F62-B6A6-D1A092BC2DF7}" type="parTrans" cxnId="{95B8610B-1974-47F9-A485-DE13B1C16851}">
      <dgm:prSet/>
      <dgm:spPr/>
      <dgm:t>
        <a:bodyPr/>
        <a:lstStyle/>
        <a:p>
          <a:endParaRPr lang="en-US"/>
        </a:p>
      </dgm:t>
    </dgm:pt>
    <dgm:pt modelId="{F7EF8FF2-A2CB-4B69-8832-C9F1AA709224}">
      <dgm:prSet/>
      <dgm:spPr/>
      <dgm:t>
        <a:bodyPr/>
        <a:lstStyle/>
        <a:p>
          <a:r>
            <a:rPr lang="en-US"/>
            <a:t>Current technologies are more concentrating on one/few chemical</a:t>
          </a:r>
        </a:p>
      </dgm:t>
    </dgm:pt>
    <dgm:pt modelId="{C86E2FF5-B61A-4946-B701-4C860286FBAB}" type="sibTrans" cxnId="{30FB0519-B8D6-4465-A301-B1B7202D526B}">
      <dgm:prSet/>
      <dgm:spPr/>
      <dgm:t>
        <a:bodyPr/>
        <a:lstStyle/>
        <a:p>
          <a:endParaRPr lang="en-US"/>
        </a:p>
      </dgm:t>
    </dgm:pt>
    <dgm:pt modelId="{B227B21B-9A66-44A2-8994-B1CABD406F95}" type="parTrans" cxnId="{30FB0519-B8D6-4465-A301-B1B7202D526B}">
      <dgm:prSet/>
      <dgm:spPr/>
      <dgm:t>
        <a:bodyPr/>
        <a:lstStyle/>
        <a:p>
          <a:endParaRPr lang="en-US"/>
        </a:p>
      </dgm:t>
    </dgm:pt>
    <dgm:pt modelId="{7B229C57-221C-480B-91FA-690B8392B6F1}" type="pres">
      <dgm:prSet presAssocID="{396B807A-AB83-42F7-8C38-9C8FE594566E}" presName="root" presStyleCnt="0">
        <dgm:presLayoutVars>
          <dgm:dir/>
          <dgm:resizeHandles val="exact"/>
        </dgm:presLayoutVars>
      </dgm:prSet>
      <dgm:spPr/>
    </dgm:pt>
    <dgm:pt modelId="{80F43F81-664D-4D6E-8942-B55059B38246}" type="pres">
      <dgm:prSet presAssocID="{99EC0AA0-E90F-4220-9AB4-728FDB910574}" presName="compNode" presStyleCnt="0"/>
      <dgm:spPr/>
    </dgm:pt>
    <dgm:pt modelId="{9B4E1E8B-0592-4AA8-A043-CEA3EA2D3063}" type="pres">
      <dgm:prSet presAssocID="{99EC0AA0-E90F-4220-9AB4-728FDB91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562C7-A73C-4684-8CA2-4B197CA4E227}" type="pres">
      <dgm:prSet presAssocID="{99EC0AA0-E90F-4220-9AB4-728FDB910574}" presName="iconSpace" presStyleCnt="0"/>
      <dgm:spPr/>
    </dgm:pt>
    <dgm:pt modelId="{95897D90-202B-4A17-A24B-E2584238B36F}" type="pres">
      <dgm:prSet presAssocID="{99EC0AA0-E90F-4220-9AB4-728FDB910574}" presName="parTx" presStyleLbl="revTx" presStyleIdx="0" presStyleCnt="6">
        <dgm:presLayoutVars>
          <dgm:chMax val="0"/>
          <dgm:chPref val="0"/>
        </dgm:presLayoutVars>
      </dgm:prSet>
      <dgm:spPr/>
    </dgm:pt>
    <dgm:pt modelId="{03ECE863-DC0E-42FE-AF08-50CF9ECC6AEA}" type="pres">
      <dgm:prSet presAssocID="{99EC0AA0-E90F-4220-9AB4-728FDB910574}" presName="txSpace" presStyleCnt="0"/>
      <dgm:spPr/>
    </dgm:pt>
    <dgm:pt modelId="{D36321B2-D357-4641-AC6B-641AFB6E5FD8}" type="pres">
      <dgm:prSet presAssocID="{99EC0AA0-E90F-4220-9AB4-728FDB910574}" presName="desTx" presStyleLbl="revTx" presStyleIdx="1" presStyleCnt="6">
        <dgm:presLayoutVars/>
      </dgm:prSet>
      <dgm:spPr/>
    </dgm:pt>
    <dgm:pt modelId="{F14EC767-5B03-41D7-B24E-F6DE37ABF8DC}" type="pres">
      <dgm:prSet presAssocID="{4A98F18E-22A6-4358-868D-F946CD431BB0}" presName="sibTrans" presStyleCnt="0"/>
      <dgm:spPr/>
    </dgm:pt>
    <dgm:pt modelId="{094300C4-E1C5-4917-8380-DCEC4DFBA4F3}" type="pres">
      <dgm:prSet presAssocID="{4D1A483E-445A-4261-9E9A-7CF07ACA2A4F}" presName="compNode" presStyleCnt="0"/>
      <dgm:spPr/>
    </dgm:pt>
    <dgm:pt modelId="{C5582F81-4EDD-43E9-ACB5-11F9832F0AFD}" type="pres">
      <dgm:prSet presAssocID="{4D1A483E-445A-4261-9E9A-7CF07ACA2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E27D814-E065-4B2A-ACE4-DB5AB8E708B2}" type="pres">
      <dgm:prSet presAssocID="{4D1A483E-445A-4261-9E9A-7CF07ACA2A4F}" presName="iconSpace" presStyleCnt="0"/>
      <dgm:spPr/>
    </dgm:pt>
    <dgm:pt modelId="{42A4FC8A-C07B-482D-83C9-63E78C0F2603}" type="pres">
      <dgm:prSet presAssocID="{4D1A483E-445A-4261-9E9A-7CF07ACA2A4F}" presName="parTx" presStyleLbl="revTx" presStyleIdx="2" presStyleCnt="6">
        <dgm:presLayoutVars>
          <dgm:chMax val="0"/>
          <dgm:chPref val="0"/>
        </dgm:presLayoutVars>
      </dgm:prSet>
      <dgm:spPr/>
    </dgm:pt>
    <dgm:pt modelId="{257E6252-7503-4501-9CB9-FAAE6B587BB0}" type="pres">
      <dgm:prSet presAssocID="{4D1A483E-445A-4261-9E9A-7CF07ACA2A4F}" presName="txSpace" presStyleCnt="0"/>
      <dgm:spPr/>
    </dgm:pt>
    <dgm:pt modelId="{89BBF3F8-39A2-4A00-A6A0-04ADD63D5DFB}" type="pres">
      <dgm:prSet presAssocID="{4D1A483E-445A-4261-9E9A-7CF07ACA2A4F}" presName="desTx" presStyleLbl="revTx" presStyleIdx="3" presStyleCnt="6">
        <dgm:presLayoutVars/>
      </dgm:prSet>
      <dgm:spPr/>
    </dgm:pt>
    <dgm:pt modelId="{A715BFE0-D424-43EA-B9C2-394B5D2F62E8}" type="pres">
      <dgm:prSet presAssocID="{9211B341-20CF-4324-90F5-9DF83C7B0B99}" presName="sibTrans" presStyleCnt="0"/>
      <dgm:spPr/>
    </dgm:pt>
    <dgm:pt modelId="{0EB4E258-EA1B-4562-8E6D-7DDE68EE6EC9}" type="pres">
      <dgm:prSet presAssocID="{902C71CB-1DA3-403C-8503-2E836FD4B962}" presName="compNode" presStyleCnt="0"/>
      <dgm:spPr/>
    </dgm:pt>
    <dgm:pt modelId="{1CD4CE15-D169-4401-A323-1BB5EDC74170}" type="pres">
      <dgm:prSet presAssocID="{902C71CB-1DA3-403C-8503-2E836FD4B9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 with solid fill"/>
        </a:ext>
      </dgm:extLst>
    </dgm:pt>
    <dgm:pt modelId="{A3456AC7-4A6F-4871-AF82-A99850D9DDED}" type="pres">
      <dgm:prSet presAssocID="{902C71CB-1DA3-403C-8503-2E836FD4B962}" presName="iconSpace" presStyleCnt="0"/>
      <dgm:spPr/>
    </dgm:pt>
    <dgm:pt modelId="{92E48DD3-C328-4753-B465-1A40E6E0153F}" type="pres">
      <dgm:prSet presAssocID="{902C71CB-1DA3-403C-8503-2E836FD4B962}" presName="parTx" presStyleLbl="revTx" presStyleIdx="4" presStyleCnt="6">
        <dgm:presLayoutVars>
          <dgm:chMax val="0"/>
          <dgm:chPref val="0"/>
        </dgm:presLayoutVars>
      </dgm:prSet>
      <dgm:spPr/>
    </dgm:pt>
    <dgm:pt modelId="{B4089070-786B-4220-8519-5928EF5A9804}" type="pres">
      <dgm:prSet presAssocID="{902C71CB-1DA3-403C-8503-2E836FD4B962}" presName="txSpace" presStyleCnt="0"/>
      <dgm:spPr/>
    </dgm:pt>
    <dgm:pt modelId="{3862AB6A-2C4F-43C1-8AF6-8771E7AB5F4C}" type="pres">
      <dgm:prSet presAssocID="{902C71CB-1DA3-403C-8503-2E836FD4B962}" presName="desTx" presStyleLbl="revTx" presStyleIdx="5" presStyleCnt="6">
        <dgm:presLayoutVars/>
      </dgm:prSet>
      <dgm:spPr/>
    </dgm:pt>
  </dgm:ptLst>
  <dgm:cxnLst>
    <dgm:cxn modelId="{2A6E7F0A-2893-4076-BC0D-31207D9E90B7}" srcId="{99EC0AA0-E90F-4220-9AB4-728FDB910574}" destId="{5C617F12-51CB-49CD-AEC4-D183308D1778}" srcOrd="1" destOrd="0" parTransId="{8E8456BD-5022-4FB3-8E00-D8DAC5A6AA88}" sibTransId="{B59D0154-BB2A-493E-9A09-8CF8454F2838}"/>
    <dgm:cxn modelId="{E93BB00A-2F4D-4120-959C-F28037B81D03}" srcId="{902C71CB-1DA3-403C-8503-2E836FD4B962}" destId="{E66E7AB8-668B-43B6-85FE-C112DC5A0BD0}" srcOrd="0" destOrd="0" parTransId="{68DE8B13-0AC8-43D5-B79C-7816B08C03AE}" sibTransId="{A2F1C18E-0CAB-4D5E-9A69-59308E72A70A}"/>
    <dgm:cxn modelId="{95B8610B-1974-47F9-A485-DE13B1C16851}" srcId="{4D1A483E-445A-4261-9E9A-7CF07ACA2A4F}" destId="{06C251EA-592D-45B8-9F0D-0C7BEFEB560C}" srcOrd="1" destOrd="0" parTransId="{F1A0EF76-F0E4-4F62-B6A6-D1A092BC2DF7}" sibTransId="{D62E37E5-1FF6-4831-9650-BEE128C78B61}"/>
    <dgm:cxn modelId="{C173D40D-4409-4C62-9715-8273D6702908}" type="presOf" srcId="{5C617F12-51CB-49CD-AEC4-D183308D1778}" destId="{D36321B2-D357-4641-AC6B-641AFB6E5FD8}" srcOrd="0" destOrd="1" presId="urn:microsoft.com/office/officeart/2018/2/layout/IconLabelDescriptionList"/>
    <dgm:cxn modelId="{7893C311-9CB1-4EE1-807B-80743D0A1EBC}" srcId="{99EC0AA0-E90F-4220-9AB4-728FDB910574}" destId="{DDEEFA95-E203-4D00-A7F2-C5F3E00E5276}" srcOrd="0" destOrd="0" parTransId="{99B793EE-9DA7-486A-BCA0-619FDB1A8FBB}" sibTransId="{B27587AB-C979-4AB5-924B-29873DC0150B}"/>
    <dgm:cxn modelId="{30FB0519-B8D6-4465-A301-B1B7202D526B}" srcId="{4D1A483E-445A-4261-9E9A-7CF07ACA2A4F}" destId="{F7EF8FF2-A2CB-4B69-8832-C9F1AA709224}" srcOrd="2" destOrd="0" parTransId="{B227B21B-9A66-44A2-8994-B1CABD406F95}" sibTransId="{C86E2FF5-B61A-4946-B701-4C860286FBAB}"/>
    <dgm:cxn modelId="{26B3261A-0591-42C3-8CC9-5283CB29FE4F}" type="presOf" srcId="{48F3C8F3-931F-4EF0-AFBB-B2AA79FCE865}" destId="{3862AB6A-2C4F-43C1-8AF6-8771E7AB5F4C}" srcOrd="0" destOrd="2" presId="urn:microsoft.com/office/officeart/2018/2/layout/IconLabelDescriptionList"/>
    <dgm:cxn modelId="{87DF7133-4803-48A9-9A0D-79429DC41EFB}" srcId="{396B807A-AB83-42F7-8C38-9C8FE594566E}" destId="{99EC0AA0-E90F-4220-9AB4-728FDB910574}" srcOrd="0" destOrd="0" parTransId="{04019AD8-0796-4C53-B4D8-8E56994E20AE}" sibTransId="{4A98F18E-22A6-4358-868D-F946CD431BB0}"/>
    <dgm:cxn modelId="{9F5FD839-911B-4E20-81C1-A64FB75239B5}" type="presOf" srcId="{803869C0-B2A7-4AF5-AD5F-78F38209CC1E}" destId="{89BBF3F8-39A2-4A00-A6A0-04ADD63D5DFB}" srcOrd="0" destOrd="0" presId="urn:microsoft.com/office/officeart/2018/2/layout/IconLabelDescriptionList"/>
    <dgm:cxn modelId="{27E35C40-2E16-4E56-A0A5-795AB58D3DC7}" type="presOf" srcId="{396B807A-AB83-42F7-8C38-9C8FE594566E}" destId="{7B229C57-221C-480B-91FA-690B8392B6F1}" srcOrd="0" destOrd="0" presId="urn:microsoft.com/office/officeart/2018/2/layout/IconLabelDescriptionList"/>
    <dgm:cxn modelId="{35F5115D-4B02-472D-91C6-7DBFE97981CD}" srcId="{99EC0AA0-E90F-4220-9AB4-728FDB910574}" destId="{9FBCFCCC-F51F-4891-B4A2-78440F5D7AAC}" srcOrd="2" destOrd="0" parTransId="{D08BAC5A-EC6E-462E-8F2C-FCD5EBEB5356}" sibTransId="{62D0FC87-ACDC-4EF7-9095-52F37E0F9AEF}"/>
    <dgm:cxn modelId="{82FD5B43-76B7-441C-ADE6-7192A2309FB1}" srcId="{4D1A483E-445A-4261-9E9A-7CF07ACA2A4F}" destId="{803869C0-B2A7-4AF5-AD5F-78F38209CC1E}" srcOrd="0" destOrd="0" parTransId="{21650DD5-691F-4E76-AA29-7902E0333436}" sibTransId="{7D4952FD-9FFD-44AA-9A72-9BEA37719B52}"/>
    <dgm:cxn modelId="{DA65C846-9408-4F79-B856-72A2A806B1E1}" type="presOf" srcId="{DDEEFA95-E203-4D00-A7F2-C5F3E00E5276}" destId="{D36321B2-D357-4641-AC6B-641AFB6E5FD8}" srcOrd="0" destOrd="0" presId="urn:microsoft.com/office/officeart/2018/2/layout/IconLabelDescriptionList"/>
    <dgm:cxn modelId="{99487168-2B78-45CD-ADE8-9C12DAE800CF}" type="presOf" srcId="{8066167A-9D39-485A-9844-A060E91EDB6C}" destId="{3862AB6A-2C4F-43C1-8AF6-8771E7AB5F4C}" srcOrd="0" destOrd="1" presId="urn:microsoft.com/office/officeart/2018/2/layout/IconLabelDescriptionList"/>
    <dgm:cxn modelId="{3CF7E34C-F44F-4CFC-A052-B822BEB62FAC}" srcId="{396B807A-AB83-42F7-8C38-9C8FE594566E}" destId="{4D1A483E-445A-4261-9E9A-7CF07ACA2A4F}" srcOrd="1" destOrd="0" parTransId="{CB8D39BE-F042-4BED-A44B-B10BB4045BB6}" sibTransId="{9211B341-20CF-4324-90F5-9DF83C7B0B99}"/>
    <dgm:cxn modelId="{F50F915A-670B-4F04-934A-CA96D0B3D9CF}" srcId="{396B807A-AB83-42F7-8C38-9C8FE594566E}" destId="{902C71CB-1DA3-403C-8503-2E836FD4B962}" srcOrd="2" destOrd="0" parTransId="{EED3F013-D634-4843-BA01-79F316815F66}" sibTransId="{D809463C-F5DE-4266-B0E9-DE4274070EB3}"/>
    <dgm:cxn modelId="{48D8678A-D079-479D-89B6-9EF3629478F2}" type="presOf" srcId="{99EC0AA0-E90F-4220-9AB4-728FDB910574}" destId="{95897D90-202B-4A17-A24B-E2584238B36F}" srcOrd="0" destOrd="0" presId="urn:microsoft.com/office/officeart/2018/2/layout/IconLabelDescriptionList"/>
    <dgm:cxn modelId="{5C9A6F96-7A84-4683-9F3E-6726AAF2C9B9}" type="presOf" srcId="{F7EF8FF2-A2CB-4B69-8832-C9F1AA709224}" destId="{89BBF3F8-39A2-4A00-A6A0-04ADD63D5DFB}" srcOrd="0" destOrd="2" presId="urn:microsoft.com/office/officeart/2018/2/layout/IconLabelDescriptionList"/>
    <dgm:cxn modelId="{7FADCBBC-C740-42EF-B1BF-39A57E6312E8}" type="presOf" srcId="{902C71CB-1DA3-403C-8503-2E836FD4B962}" destId="{92E48DD3-C328-4753-B465-1A40E6E0153F}" srcOrd="0" destOrd="0" presId="urn:microsoft.com/office/officeart/2018/2/layout/IconLabelDescriptionList"/>
    <dgm:cxn modelId="{60624BCB-8512-4FEB-AE9C-2C206C8D520A}" type="presOf" srcId="{4D1A483E-445A-4261-9E9A-7CF07ACA2A4F}" destId="{42A4FC8A-C07B-482D-83C9-63E78C0F2603}" srcOrd="0" destOrd="0" presId="urn:microsoft.com/office/officeart/2018/2/layout/IconLabelDescriptionList"/>
    <dgm:cxn modelId="{780FB0D2-C4F6-484E-87E5-F23411AFB1EE}" srcId="{902C71CB-1DA3-403C-8503-2E836FD4B962}" destId="{8066167A-9D39-485A-9844-A060E91EDB6C}" srcOrd="1" destOrd="0" parTransId="{909CE29E-8E19-43E7-867B-1776F2E3BE0F}" sibTransId="{2B0770A7-36A2-4594-A211-D7CE4E6D4D64}"/>
    <dgm:cxn modelId="{0407CDD3-7BC1-4876-B4B2-0944AA09B740}" type="presOf" srcId="{E66E7AB8-668B-43B6-85FE-C112DC5A0BD0}" destId="{3862AB6A-2C4F-43C1-8AF6-8771E7AB5F4C}" srcOrd="0" destOrd="0" presId="urn:microsoft.com/office/officeart/2018/2/layout/IconLabelDescriptionList"/>
    <dgm:cxn modelId="{B1D2E2D4-13E4-4B2E-B68B-C86BE3C1C7F4}" type="presOf" srcId="{06C251EA-592D-45B8-9F0D-0C7BEFEB560C}" destId="{89BBF3F8-39A2-4A00-A6A0-04ADD63D5DFB}" srcOrd="0" destOrd="1" presId="urn:microsoft.com/office/officeart/2018/2/layout/IconLabelDescriptionList"/>
    <dgm:cxn modelId="{8CF5FDD7-6423-4447-8C62-190661FD4884}" type="presOf" srcId="{9FBCFCCC-F51F-4891-B4A2-78440F5D7AAC}" destId="{D36321B2-D357-4641-AC6B-641AFB6E5FD8}" srcOrd="0" destOrd="2" presId="urn:microsoft.com/office/officeart/2018/2/layout/IconLabelDescriptionList"/>
    <dgm:cxn modelId="{FB4AD2DE-D4F3-4957-9D8F-E8149FA4A6A9}" srcId="{902C71CB-1DA3-403C-8503-2E836FD4B962}" destId="{48F3C8F3-931F-4EF0-AFBB-B2AA79FCE865}" srcOrd="2" destOrd="0" parTransId="{0C89333D-506C-4F9E-B7C8-CC36230CB5C2}" sibTransId="{F9ADC305-C372-4017-8C75-150F735935F8}"/>
    <dgm:cxn modelId="{DC3E9629-3472-48EF-A21A-AC4B329E4B9F}" type="presParOf" srcId="{7B229C57-221C-480B-91FA-690B8392B6F1}" destId="{80F43F81-664D-4D6E-8942-B55059B38246}" srcOrd="0" destOrd="0" presId="urn:microsoft.com/office/officeart/2018/2/layout/IconLabelDescriptionList"/>
    <dgm:cxn modelId="{CF0FCF3B-4117-40DE-B610-309757C71DA8}" type="presParOf" srcId="{80F43F81-664D-4D6E-8942-B55059B38246}" destId="{9B4E1E8B-0592-4AA8-A043-CEA3EA2D3063}" srcOrd="0" destOrd="0" presId="urn:microsoft.com/office/officeart/2018/2/layout/IconLabelDescriptionList"/>
    <dgm:cxn modelId="{B9449022-73A9-450A-B1FF-78314C33D10F}" type="presParOf" srcId="{80F43F81-664D-4D6E-8942-B55059B38246}" destId="{473562C7-A73C-4684-8CA2-4B197CA4E227}" srcOrd="1" destOrd="0" presId="urn:microsoft.com/office/officeart/2018/2/layout/IconLabelDescriptionList"/>
    <dgm:cxn modelId="{5ABA1334-8333-466A-B474-639134D41587}" type="presParOf" srcId="{80F43F81-664D-4D6E-8942-B55059B38246}" destId="{95897D90-202B-4A17-A24B-E2584238B36F}" srcOrd="2" destOrd="0" presId="urn:microsoft.com/office/officeart/2018/2/layout/IconLabelDescriptionList"/>
    <dgm:cxn modelId="{803B3D09-5FC1-4338-9D7F-983E62972B94}" type="presParOf" srcId="{80F43F81-664D-4D6E-8942-B55059B38246}" destId="{03ECE863-DC0E-42FE-AF08-50CF9ECC6AEA}" srcOrd="3" destOrd="0" presId="urn:microsoft.com/office/officeart/2018/2/layout/IconLabelDescriptionList"/>
    <dgm:cxn modelId="{65BC6061-DD26-4D31-BB0D-32CEB4F5D21A}" type="presParOf" srcId="{80F43F81-664D-4D6E-8942-B55059B38246}" destId="{D36321B2-D357-4641-AC6B-641AFB6E5FD8}" srcOrd="4" destOrd="0" presId="urn:microsoft.com/office/officeart/2018/2/layout/IconLabelDescriptionList"/>
    <dgm:cxn modelId="{FB05B5F3-D6F5-4276-86BB-AA90B6CE7D7F}" type="presParOf" srcId="{7B229C57-221C-480B-91FA-690B8392B6F1}" destId="{F14EC767-5B03-41D7-B24E-F6DE37ABF8DC}" srcOrd="1" destOrd="0" presId="urn:microsoft.com/office/officeart/2018/2/layout/IconLabelDescriptionList"/>
    <dgm:cxn modelId="{B8CA0F3A-6DC3-4822-B7CC-67722A263532}" type="presParOf" srcId="{7B229C57-221C-480B-91FA-690B8392B6F1}" destId="{094300C4-E1C5-4917-8380-DCEC4DFBA4F3}" srcOrd="2" destOrd="0" presId="urn:microsoft.com/office/officeart/2018/2/layout/IconLabelDescriptionList"/>
    <dgm:cxn modelId="{D4EFD731-81EE-47F8-9003-5F3699048197}" type="presParOf" srcId="{094300C4-E1C5-4917-8380-DCEC4DFBA4F3}" destId="{C5582F81-4EDD-43E9-ACB5-11F9832F0AFD}" srcOrd="0" destOrd="0" presId="urn:microsoft.com/office/officeart/2018/2/layout/IconLabelDescriptionList"/>
    <dgm:cxn modelId="{65F683DC-EA1E-4E85-A669-00C033135899}" type="presParOf" srcId="{094300C4-E1C5-4917-8380-DCEC4DFBA4F3}" destId="{FE27D814-E065-4B2A-ACE4-DB5AB8E708B2}" srcOrd="1" destOrd="0" presId="urn:microsoft.com/office/officeart/2018/2/layout/IconLabelDescriptionList"/>
    <dgm:cxn modelId="{D1EB6C23-C733-44B5-B64B-1543372EF87D}" type="presParOf" srcId="{094300C4-E1C5-4917-8380-DCEC4DFBA4F3}" destId="{42A4FC8A-C07B-482D-83C9-63E78C0F2603}" srcOrd="2" destOrd="0" presId="urn:microsoft.com/office/officeart/2018/2/layout/IconLabelDescriptionList"/>
    <dgm:cxn modelId="{49915BF2-B731-4951-82BB-53B414E521B0}" type="presParOf" srcId="{094300C4-E1C5-4917-8380-DCEC4DFBA4F3}" destId="{257E6252-7503-4501-9CB9-FAAE6B587BB0}" srcOrd="3" destOrd="0" presId="urn:microsoft.com/office/officeart/2018/2/layout/IconLabelDescriptionList"/>
    <dgm:cxn modelId="{6F2A017A-C900-4A9D-8D58-983E49EC5B78}" type="presParOf" srcId="{094300C4-E1C5-4917-8380-DCEC4DFBA4F3}" destId="{89BBF3F8-39A2-4A00-A6A0-04ADD63D5DFB}" srcOrd="4" destOrd="0" presId="urn:microsoft.com/office/officeart/2018/2/layout/IconLabelDescriptionList"/>
    <dgm:cxn modelId="{D3C00001-3B2E-4D6A-8E42-EF213780B627}" type="presParOf" srcId="{7B229C57-221C-480B-91FA-690B8392B6F1}" destId="{A715BFE0-D424-43EA-B9C2-394B5D2F62E8}" srcOrd="3" destOrd="0" presId="urn:microsoft.com/office/officeart/2018/2/layout/IconLabelDescriptionList"/>
    <dgm:cxn modelId="{E25BF133-2EBD-4D88-8DB2-F8C59EC76B53}" type="presParOf" srcId="{7B229C57-221C-480B-91FA-690B8392B6F1}" destId="{0EB4E258-EA1B-4562-8E6D-7DDE68EE6EC9}" srcOrd="4" destOrd="0" presId="urn:microsoft.com/office/officeart/2018/2/layout/IconLabelDescriptionList"/>
    <dgm:cxn modelId="{A6305215-F068-44A7-9099-7DAB93521D40}" type="presParOf" srcId="{0EB4E258-EA1B-4562-8E6D-7DDE68EE6EC9}" destId="{1CD4CE15-D169-4401-A323-1BB5EDC74170}" srcOrd="0" destOrd="0" presId="urn:microsoft.com/office/officeart/2018/2/layout/IconLabelDescriptionList"/>
    <dgm:cxn modelId="{5E9F667D-62BC-4DAF-9E63-6B7FAABF44BC}" type="presParOf" srcId="{0EB4E258-EA1B-4562-8E6D-7DDE68EE6EC9}" destId="{A3456AC7-4A6F-4871-AF82-A99850D9DDED}" srcOrd="1" destOrd="0" presId="urn:microsoft.com/office/officeart/2018/2/layout/IconLabelDescriptionList"/>
    <dgm:cxn modelId="{2A71F358-79FF-4B09-9AC7-836BC9D2F7A0}" type="presParOf" srcId="{0EB4E258-EA1B-4562-8E6D-7DDE68EE6EC9}" destId="{92E48DD3-C328-4753-B465-1A40E6E0153F}" srcOrd="2" destOrd="0" presId="urn:microsoft.com/office/officeart/2018/2/layout/IconLabelDescriptionList"/>
    <dgm:cxn modelId="{1456C6AD-6DD5-43BE-AF33-430E1A7DF667}" type="presParOf" srcId="{0EB4E258-EA1B-4562-8E6D-7DDE68EE6EC9}" destId="{B4089070-786B-4220-8519-5928EF5A9804}" srcOrd="3" destOrd="0" presId="urn:microsoft.com/office/officeart/2018/2/layout/IconLabelDescriptionList"/>
    <dgm:cxn modelId="{5B9D81C3-82E7-40F4-9202-7AE3BA8C5553}" type="presParOf" srcId="{0EB4E258-EA1B-4562-8E6D-7DDE68EE6EC9}" destId="{3862AB6A-2C4F-43C1-8AF6-8771E7AB5F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Formula annotation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/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/>
        </a:p>
      </dgm:t>
    </dgm:pt>
    <dgm:pt modelId="{C9B93E4C-64F3-4C94-8A35-1FE74BC18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/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/>
        </a:p>
      </dgm:t>
    </dgm:pt>
    <dgm:pt modelId="{E5C5DD31-3B45-4891-9983-403C9B1B1E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Feature annotation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/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/>
        </a:p>
      </dgm:t>
    </dgm:pt>
    <dgm:pt modelId="{1A25DA5B-27DD-4615-A79A-7CB5C606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Realtime database matching and searching using selected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/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/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921452-304C-4F5F-AF0D-362812D3C2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5DB33E-082C-4026-8703-2B200129C192}">
      <dgm:prSet/>
      <dgm:spPr/>
      <dgm:t>
        <a:bodyPr/>
        <a:lstStyle/>
        <a:p>
          <a:r>
            <a:rPr lang="en-US"/>
            <a:t>Comparison between different software</a:t>
          </a:r>
        </a:p>
      </dgm:t>
    </dgm:pt>
    <dgm:pt modelId="{E79741FF-DD17-43CC-A2AF-D234925D732C}" type="parTrans" cxnId="{19B26BB8-5A1F-498B-AA59-C816F9FFA8D2}">
      <dgm:prSet/>
      <dgm:spPr/>
      <dgm:t>
        <a:bodyPr/>
        <a:lstStyle/>
        <a:p>
          <a:endParaRPr lang="en-US"/>
        </a:p>
      </dgm:t>
    </dgm:pt>
    <dgm:pt modelId="{B883E051-780F-4568-9B20-AF178E98C3BD}" type="sibTrans" cxnId="{19B26BB8-5A1F-498B-AA59-C816F9FFA8D2}">
      <dgm:prSet/>
      <dgm:spPr/>
      <dgm:t>
        <a:bodyPr/>
        <a:lstStyle/>
        <a:p>
          <a:endParaRPr lang="en-US"/>
        </a:p>
      </dgm:t>
    </dgm:pt>
    <dgm:pt modelId="{566E106E-D168-4AB8-859D-F953BB22570B}">
      <dgm:prSet/>
      <dgm:spPr/>
      <dgm:t>
        <a:bodyPr/>
        <a:lstStyle/>
        <a:p>
          <a:r>
            <a:rPr lang="en-US"/>
            <a:t>Reliability test using in-house standards</a:t>
          </a:r>
        </a:p>
      </dgm:t>
    </dgm:pt>
    <dgm:pt modelId="{64B9999C-1FB9-45A8-BEA5-25AD9546C013}" type="parTrans" cxnId="{1F03410E-8CBD-4E7A-94E9-FB56D7B35AED}">
      <dgm:prSet/>
      <dgm:spPr/>
      <dgm:t>
        <a:bodyPr/>
        <a:lstStyle/>
        <a:p>
          <a:endParaRPr lang="en-US"/>
        </a:p>
      </dgm:t>
    </dgm:pt>
    <dgm:pt modelId="{E8CE91D0-CEF9-4F1C-90D6-A03AB4A35EC9}" type="sibTrans" cxnId="{1F03410E-8CBD-4E7A-94E9-FB56D7B35AED}">
      <dgm:prSet/>
      <dgm:spPr/>
      <dgm:t>
        <a:bodyPr/>
        <a:lstStyle/>
        <a:p>
          <a:endParaRPr lang="en-US"/>
        </a:p>
      </dgm:t>
    </dgm:pt>
    <dgm:pt modelId="{BE0B34E5-6910-4978-A5FB-A2DDFB3B19AF}" type="pres">
      <dgm:prSet presAssocID="{44921452-304C-4F5F-AF0D-362812D3C20A}" presName="root" presStyleCnt="0">
        <dgm:presLayoutVars>
          <dgm:dir/>
          <dgm:resizeHandles val="exact"/>
        </dgm:presLayoutVars>
      </dgm:prSet>
      <dgm:spPr/>
    </dgm:pt>
    <dgm:pt modelId="{F98AD823-43C2-42CC-96A4-778196BBF9CF}" type="pres">
      <dgm:prSet presAssocID="{365DB33E-082C-4026-8703-2B200129C192}" presName="compNode" presStyleCnt="0"/>
      <dgm:spPr/>
    </dgm:pt>
    <dgm:pt modelId="{21503823-F315-417C-A57E-60803164DDD4}" type="pres">
      <dgm:prSet presAssocID="{365DB33E-082C-4026-8703-2B200129C192}" presName="bgRect" presStyleLbl="bgShp" presStyleIdx="0" presStyleCnt="2"/>
      <dgm:spPr/>
    </dgm:pt>
    <dgm:pt modelId="{A07395A5-3707-462E-A5D0-CCDE2F138D21}" type="pres">
      <dgm:prSet presAssocID="{365DB33E-082C-4026-8703-2B200129C1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974CFA-FBBB-4DF0-A12E-2652CED3DC19}" type="pres">
      <dgm:prSet presAssocID="{365DB33E-082C-4026-8703-2B200129C192}" presName="spaceRect" presStyleCnt="0"/>
      <dgm:spPr/>
    </dgm:pt>
    <dgm:pt modelId="{1124CE03-0834-4816-B4C5-19F5108801B8}" type="pres">
      <dgm:prSet presAssocID="{365DB33E-082C-4026-8703-2B200129C192}" presName="parTx" presStyleLbl="revTx" presStyleIdx="0" presStyleCnt="2">
        <dgm:presLayoutVars>
          <dgm:chMax val="0"/>
          <dgm:chPref val="0"/>
        </dgm:presLayoutVars>
      </dgm:prSet>
      <dgm:spPr/>
    </dgm:pt>
    <dgm:pt modelId="{4E2364F8-8007-4776-8570-22E826CEA6A8}" type="pres">
      <dgm:prSet presAssocID="{B883E051-780F-4568-9B20-AF178E98C3BD}" presName="sibTrans" presStyleCnt="0"/>
      <dgm:spPr/>
    </dgm:pt>
    <dgm:pt modelId="{69A8FCBF-0825-41A3-B23D-6E465C3E9C26}" type="pres">
      <dgm:prSet presAssocID="{566E106E-D168-4AB8-859D-F953BB22570B}" presName="compNode" presStyleCnt="0"/>
      <dgm:spPr/>
    </dgm:pt>
    <dgm:pt modelId="{662AA42D-CA6F-45B5-B614-9BF4C6C61AFE}" type="pres">
      <dgm:prSet presAssocID="{566E106E-D168-4AB8-859D-F953BB22570B}" presName="bgRect" presStyleLbl="bgShp" presStyleIdx="1" presStyleCnt="2"/>
      <dgm:spPr/>
    </dgm:pt>
    <dgm:pt modelId="{BD3F9226-3C79-4638-AFF5-AFAEB7C840FF}" type="pres">
      <dgm:prSet presAssocID="{566E106E-D168-4AB8-859D-F953BB2257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40803D0-8216-4D35-A3CF-153FCFB62518}" type="pres">
      <dgm:prSet presAssocID="{566E106E-D168-4AB8-859D-F953BB22570B}" presName="spaceRect" presStyleCnt="0"/>
      <dgm:spPr/>
    </dgm:pt>
    <dgm:pt modelId="{D4C95BA1-5FFD-4CB6-AD4A-32C9C5C578FC}" type="pres">
      <dgm:prSet presAssocID="{566E106E-D168-4AB8-859D-F953BB2257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03410E-8CBD-4E7A-94E9-FB56D7B35AED}" srcId="{44921452-304C-4F5F-AF0D-362812D3C20A}" destId="{566E106E-D168-4AB8-859D-F953BB22570B}" srcOrd="1" destOrd="0" parTransId="{64B9999C-1FB9-45A8-BEA5-25AD9546C013}" sibTransId="{E8CE91D0-CEF9-4F1C-90D6-A03AB4A35EC9}"/>
    <dgm:cxn modelId="{D68A5C5E-C9DC-454E-8507-E32FA65F8E4E}" type="presOf" srcId="{44921452-304C-4F5F-AF0D-362812D3C20A}" destId="{BE0B34E5-6910-4978-A5FB-A2DDFB3B19AF}" srcOrd="0" destOrd="0" presId="urn:microsoft.com/office/officeart/2018/2/layout/IconVerticalSolidList"/>
    <dgm:cxn modelId="{039E6D77-B414-402B-BE35-B720AF0F7DF2}" type="presOf" srcId="{566E106E-D168-4AB8-859D-F953BB22570B}" destId="{D4C95BA1-5FFD-4CB6-AD4A-32C9C5C578FC}" srcOrd="0" destOrd="0" presId="urn:microsoft.com/office/officeart/2018/2/layout/IconVerticalSolidList"/>
    <dgm:cxn modelId="{19B26BB8-5A1F-498B-AA59-C816F9FFA8D2}" srcId="{44921452-304C-4F5F-AF0D-362812D3C20A}" destId="{365DB33E-082C-4026-8703-2B200129C192}" srcOrd="0" destOrd="0" parTransId="{E79741FF-DD17-43CC-A2AF-D234925D732C}" sibTransId="{B883E051-780F-4568-9B20-AF178E98C3BD}"/>
    <dgm:cxn modelId="{2B9A3EF7-90B4-41CA-A830-406F5D0C8BCC}" type="presOf" srcId="{365DB33E-082C-4026-8703-2B200129C192}" destId="{1124CE03-0834-4816-B4C5-19F5108801B8}" srcOrd="0" destOrd="0" presId="urn:microsoft.com/office/officeart/2018/2/layout/IconVerticalSolidList"/>
    <dgm:cxn modelId="{F7207360-049E-4E0E-8C3A-3A4CED604885}" type="presParOf" srcId="{BE0B34E5-6910-4978-A5FB-A2DDFB3B19AF}" destId="{F98AD823-43C2-42CC-96A4-778196BBF9CF}" srcOrd="0" destOrd="0" presId="urn:microsoft.com/office/officeart/2018/2/layout/IconVerticalSolidList"/>
    <dgm:cxn modelId="{919BB6E6-3262-4AB2-8089-CBA372258A8E}" type="presParOf" srcId="{F98AD823-43C2-42CC-96A4-778196BBF9CF}" destId="{21503823-F315-417C-A57E-60803164DDD4}" srcOrd="0" destOrd="0" presId="urn:microsoft.com/office/officeart/2018/2/layout/IconVerticalSolidList"/>
    <dgm:cxn modelId="{8CAB700D-5171-4F38-ADE4-FF4A792763EB}" type="presParOf" srcId="{F98AD823-43C2-42CC-96A4-778196BBF9CF}" destId="{A07395A5-3707-462E-A5D0-CCDE2F138D21}" srcOrd="1" destOrd="0" presId="urn:microsoft.com/office/officeart/2018/2/layout/IconVerticalSolidList"/>
    <dgm:cxn modelId="{AE521C1E-B7CE-4536-BD4F-11E62E124923}" type="presParOf" srcId="{F98AD823-43C2-42CC-96A4-778196BBF9CF}" destId="{41974CFA-FBBB-4DF0-A12E-2652CED3DC19}" srcOrd="2" destOrd="0" presId="urn:microsoft.com/office/officeart/2018/2/layout/IconVerticalSolidList"/>
    <dgm:cxn modelId="{F54BA2E8-54F0-4B8A-8BD6-AF2B454A5D75}" type="presParOf" srcId="{F98AD823-43C2-42CC-96A4-778196BBF9CF}" destId="{1124CE03-0834-4816-B4C5-19F5108801B8}" srcOrd="3" destOrd="0" presId="urn:microsoft.com/office/officeart/2018/2/layout/IconVerticalSolidList"/>
    <dgm:cxn modelId="{9AE3FEB8-E72D-4B28-8B7E-CBB27587A07D}" type="presParOf" srcId="{BE0B34E5-6910-4978-A5FB-A2DDFB3B19AF}" destId="{4E2364F8-8007-4776-8570-22E826CEA6A8}" srcOrd="1" destOrd="0" presId="urn:microsoft.com/office/officeart/2018/2/layout/IconVerticalSolidList"/>
    <dgm:cxn modelId="{CA2A2EA3-AB6B-4BC8-8379-336C66DE29FB}" type="presParOf" srcId="{BE0B34E5-6910-4978-A5FB-A2DDFB3B19AF}" destId="{69A8FCBF-0825-41A3-B23D-6E465C3E9C26}" srcOrd="2" destOrd="0" presId="urn:microsoft.com/office/officeart/2018/2/layout/IconVerticalSolidList"/>
    <dgm:cxn modelId="{8A65B6C9-A192-447D-BC20-3FA370F18F01}" type="presParOf" srcId="{69A8FCBF-0825-41A3-B23D-6E465C3E9C26}" destId="{662AA42D-CA6F-45B5-B614-9BF4C6C61AFE}" srcOrd="0" destOrd="0" presId="urn:microsoft.com/office/officeart/2018/2/layout/IconVerticalSolidList"/>
    <dgm:cxn modelId="{5EA12C64-F859-4788-9D56-78AC20F6AB3E}" type="presParOf" srcId="{69A8FCBF-0825-41A3-B23D-6E465C3E9C26}" destId="{BD3F9226-3C79-4638-AFF5-AFAEB7C840FF}" srcOrd="1" destOrd="0" presId="urn:microsoft.com/office/officeart/2018/2/layout/IconVerticalSolidList"/>
    <dgm:cxn modelId="{74E9695A-94F2-4E7F-9087-7D63E0D4B179}" type="presParOf" srcId="{69A8FCBF-0825-41A3-B23D-6E465C3E9C26}" destId="{A40803D0-8216-4D35-A3CF-153FCFB62518}" srcOrd="2" destOrd="0" presId="urn:microsoft.com/office/officeart/2018/2/layout/IconVerticalSolidList"/>
    <dgm:cxn modelId="{19F39E5A-0257-4636-B8D2-70346F07F1E8}" type="presParOf" srcId="{69A8FCBF-0825-41A3-B23D-6E465C3E9C26}" destId="{D4C95BA1-5FFD-4CB6-AD4A-32C9C5C578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A91566-5419-4B0C-B92B-F72A0B37C9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ED8C11-D57A-4414-9B1B-867A9F54FFC1}">
      <dgm:prSet/>
      <dgm:spPr/>
      <dgm:t>
        <a:bodyPr/>
        <a:lstStyle/>
        <a:p>
          <a:r>
            <a:rPr lang="en-US"/>
            <a:t>Statistical analysis</a:t>
          </a:r>
        </a:p>
      </dgm:t>
    </dgm:pt>
    <dgm:pt modelId="{BA5A149C-CE01-4B76-8317-39006E7B0234}" type="parTrans" cxnId="{6CAE4E1E-B4B1-4954-803F-6B020B26E69F}">
      <dgm:prSet/>
      <dgm:spPr/>
      <dgm:t>
        <a:bodyPr/>
        <a:lstStyle/>
        <a:p>
          <a:endParaRPr lang="en-US"/>
        </a:p>
      </dgm:t>
    </dgm:pt>
    <dgm:pt modelId="{B4AAE548-2208-4B0D-BA0B-78A5A2FA5F97}" type="sibTrans" cxnId="{6CAE4E1E-B4B1-4954-803F-6B020B26E69F}">
      <dgm:prSet/>
      <dgm:spPr/>
      <dgm:t>
        <a:bodyPr/>
        <a:lstStyle/>
        <a:p>
          <a:endParaRPr lang="en-US"/>
        </a:p>
      </dgm:t>
    </dgm:pt>
    <dgm:pt modelId="{733373F6-9869-4BEE-9C86-F6B7607ACE02}">
      <dgm:prSet/>
      <dgm:spPr/>
      <dgm:t>
        <a:bodyPr/>
        <a:lstStyle/>
        <a:p>
          <a:r>
            <a:rPr lang="en-US"/>
            <a:t>Clustering analysis</a:t>
          </a:r>
        </a:p>
      </dgm:t>
    </dgm:pt>
    <dgm:pt modelId="{26C690A5-BEC4-4797-A861-B04D7D89CFEC}" type="parTrans" cxnId="{918AAE0C-08C4-45E3-BC01-EC67D8CF50BD}">
      <dgm:prSet/>
      <dgm:spPr/>
      <dgm:t>
        <a:bodyPr/>
        <a:lstStyle/>
        <a:p>
          <a:endParaRPr lang="en-US"/>
        </a:p>
      </dgm:t>
    </dgm:pt>
    <dgm:pt modelId="{1FB3B55A-6AF6-4108-A2EA-F80FF543ED7B}" type="sibTrans" cxnId="{918AAE0C-08C4-45E3-BC01-EC67D8CF50BD}">
      <dgm:prSet/>
      <dgm:spPr/>
      <dgm:t>
        <a:bodyPr/>
        <a:lstStyle/>
        <a:p>
          <a:endParaRPr lang="en-US"/>
        </a:p>
      </dgm:t>
    </dgm:pt>
    <dgm:pt modelId="{701C94B3-8DC8-42FA-B8AA-2EBFF1F5072D}">
      <dgm:prSet/>
      <dgm:spPr/>
      <dgm:t>
        <a:bodyPr/>
        <a:lstStyle/>
        <a:p>
          <a:r>
            <a:rPr lang="en-US"/>
            <a:t>Modeling tools</a:t>
          </a:r>
        </a:p>
      </dgm:t>
    </dgm:pt>
    <dgm:pt modelId="{68C1CB9A-5F1D-45BB-B548-DBCA19A95A05}" type="parTrans" cxnId="{B3854C5D-61CF-429E-8A2E-17E026BFAA3E}">
      <dgm:prSet/>
      <dgm:spPr/>
      <dgm:t>
        <a:bodyPr/>
        <a:lstStyle/>
        <a:p>
          <a:endParaRPr lang="en-US"/>
        </a:p>
      </dgm:t>
    </dgm:pt>
    <dgm:pt modelId="{7AC12FF3-F5A1-4527-9A1A-52D837E17719}" type="sibTrans" cxnId="{B3854C5D-61CF-429E-8A2E-17E026BFAA3E}">
      <dgm:prSet/>
      <dgm:spPr/>
      <dgm:t>
        <a:bodyPr/>
        <a:lstStyle/>
        <a:p>
          <a:endParaRPr lang="en-US"/>
        </a:p>
      </dgm:t>
    </dgm:pt>
    <dgm:pt modelId="{3FBD116F-31AA-4D71-9A06-116200537008}" type="pres">
      <dgm:prSet presAssocID="{4AA91566-5419-4B0C-B92B-F72A0B37C99D}" presName="diagram" presStyleCnt="0">
        <dgm:presLayoutVars>
          <dgm:dir/>
          <dgm:resizeHandles val="exact"/>
        </dgm:presLayoutVars>
      </dgm:prSet>
      <dgm:spPr/>
    </dgm:pt>
    <dgm:pt modelId="{52131262-281F-457E-AD09-134DF21C75C4}" type="pres">
      <dgm:prSet presAssocID="{67ED8C11-D57A-4414-9B1B-867A9F54FFC1}" presName="node" presStyleLbl="node1" presStyleIdx="0" presStyleCnt="3">
        <dgm:presLayoutVars>
          <dgm:bulletEnabled val="1"/>
        </dgm:presLayoutVars>
      </dgm:prSet>
      <dgm:spPr/>
    </dgm:pt>
    <dgm:pt modelId="{D5C7B48C-53EC-432C-9C80-22C730D3B34F}" type="pres">
      <dgm:prSet presAssocID="{B4AAE548-2208-4B0D-BA0B-78A5A2FA5F97}" presName="sibTrans" presStyleCnt="0"/>
      <dgm:spPr/>
    </dgm:pt>
    <dgm:pt modelId="{A379949F-B8D3-4E13-AF9E-B89FE27D3411}" type="pres">
      <dgm:prSet presAssocID="{733373F6-9869-4BEE-9C86-F6B7607ACE02}" presName="node" presStyleLbl="node1" presStyleIdx="1" presStyleCnt="3">
        <dgm:presLayoutVars>
          <dgm:bulletEnabled val="1"/>
        </dgm:presLayoutVars>
      </dgm:prSet>
      <dgm:spPr/>
    </dgm:pt>
    <dgm:pt modelId="{EF348969-0192-456E-8B90-D5EAA60545F9}" type="pres">
      <dgm:prSet presAssocID="{1FB3B55A-6AF6-4108-A2EA-F80FF543ED7B}" presName="sibTrans" presStyleCnt="0"/>
      <dgm:spPr/>
    </dgm:pt>
    <dgm:pt modelId="{B545DACA-C45D-4228-AC5B-F7F493A145B1}" type="pres">
      <dgm:prSet presAssocID="{701C94B3-8DC8-42FA-B8AA-2EBFF1F5072D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D4F04-3851-471A-B353-112CFE89D0BB}" type="presOf" srcId="{4AA91566-5419-4B0C-B92B-F72A0B37C99D}" destId="{3FBD116F-31AA-4D71-9A06-116200537008}" srcOrd="0" destOrd="0" presId="urn:microsoft.com/office/officeart/2005/8/layout/default"/>
    <dgm:cxn modelId="{918AAE0C-08C4-45E3-BC01-EC67D8CF50BD}" srcId="{4AA91566-5419-4B0C-B92B-F72A0B37C99D}" destId="{733373F6-9869-4BEE-9C86-F6B7607ACE02}" srcOrd="1" destOrd="0" parTransId="{26C690A5-BEC4-4797-A861-B04D7D89CFEC}" sibTransId="{1FB3B55A-6AF6-4108-A2EA-F80FF543ED7B}"/>
    <dgm:cxn modelId="{6CAE4E1E-B4B1-4954-803F-6B020B26E69F}" srcId="{4AA91566-5419-4B0C-B92B-F72A0B37C99D}" destId="{67ED8C11-D57A-4414-9B1B-867A9F54FFC1}" srcOrd="0" destOrd="0" parTransId="{BA5A149C-CE01-4B76-8317-39006E7B0234}" sibTransId="{B4AAE548-2208-4B0D-BA0B-78A5A2FA5F97}"/>
    <dgm:cxn modelId="{90E71040-3DCF-4131-8C3D-D39D0F726022}" type="presOf" srcId="{701C94B3-8DC8-42FA-B8AA-2EBFF1F5072D}" destId="{B545DACA-C45D-4228-AC5B-F7F493A145B1}" srcOrd="0" destOrd="0" presId="urn:microsoft.com/office/officeart/2005/8/layout/default"/>
    <dgm:cxn modelId="{B3854C5D-61CF-429E-8A2E-17E026BFAA3E}" srcId="{4AA91566-5419-4B0C-B92B-F72A0B37C99D}" destId="{701C94B3-8DC8-42FA-B8AA-2EBFF1F5072D}" srcOrd="2" destOrd="0" parTransId="{68C1CB9A-5F1D-45BB-B548-DBCA19A95A05}" sibTransId="{7AC12FF3-F5A1-4527-9A1A-52D837E17719}"/>
    <dgm:cxn modelId="{AF811DB4-8593-4D96-B2AE-C8BAC0E6BD07}" type="presOf" srcId="{67ED8C11-D57A-4414-9B1B-867A9F54FFC1}" destId="{52131262-281F-457E-AD09-134DF21C75C4}" srcOrd="0" destOrd="0" presId="urn:microsoft.com/office/officeart/2005/8/layout/default"/>
    <dgm:cxn modelId="{928419F8-61B4-48E5-8FB8-5911F19BF550}" type="presOf" srcId="{733373F6-9869-4BEE-9C86-F6B7607ACE02}" destId="{A379949F-B8D3-4E13-AF9E-B89FE27D3411}" srcOrd="0" destOrd="0" presId="urn:microsoft.com/office/officeart/2005/8/layout/default"/>
    <dgm:cxn modelId="{52B22B2B-C573-4F02-A652-1D98DEC87347}" type="presParOf" srcId="{3FBD116F-31AA-4D71-9A06-116200537008}" destId="{52131262-281F-457E-AD09-134DF21C75C4}" srcOrd="0" destOrd="0" presId="urn:microsoft.com/office/officeart/2005/8/layout/default"/>
    <dgm:cxn modelId="{52E073B7-12AE-488A-9BD6-D50018DCB30C}" type="presParOf" srcId="{3FBD116F-31AA-4D71-9A06-116200537008}" destId="{D5C7B48C-53EC-432C-9C80-22C730D3B34F}" srcOrd="1" destOrd="0" presId="urn:microsoft.com/office/officeart/2005/8/layout/default"/>
    <dgm:cxn modelId="{7D9F89E7-2176-42A7-B84C-39F2DC89D124}" type="presParOf" srcId="{3FBD116F-31AA-4D71-9A06-116200537008}" destId="{A379949F-B8D3-4E13-AF9E-B89FE27D3411}" srcOrd="2" destOrd="0" presId="urn:microsoft.com/office/officeart/2005/8/layout/default"/>
    <dgm:cxn modelId="{3F942698-FED6-4B27-90BD-4EDA76D2B245}" type="presParOf" srcId="{3FBD116F-31AA-4D71-9A06-116200537008}" destId="{EF348969-0192-456E-8B90-D5EAA60545F9}" srcOrd="3" destOrd="0" presId="urn:microsoft.com/office/officeart/2005/8/layout/default"/>
    <dgm:cxn modelId="{E9CE5D45-AD44-4168-8658-6753621312D2}" type="presParOf" srcId="{3FBD116F-31AA-4D71-9A06-116200537008}" destId="{B545DACA-C45D-4228-AC5B-F7F493A145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F9953-EE11-4AB2-8D43-FEF46DA3A3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50D10DF-4334-4872-8A27-85A87CDDC498}">
      <dgm:prSet/>
      <dgm:spPr/>
      <dgm:t>
        <a:bodyPr/>
        <a:lstStyle/>
        <a:p>
          <a:r>
            <a:rPr lang="en-US" dirty="0"/>
            <a:t>PCA/T-SNE</a:t>
          </a:r>
        </a:p>
      </dgm:t>
    </dgm:pt>
    <dgm:pt modelId="{2CFB34F5-5A9E-44F8-8B8E-0E98BF9D9F16}" type="parTrans" cxnId="{A5808981-6864-4BA0-97FB-DEE6B4C011AB}">
      <dgm:prSet/>
      <dgm:spPr/>
      <dgm:t>
        <a:bodyPr/>
        <a:lstStyle/>
        <a:p>
          <a:endParaRPr lang="en-US"/>
        </a:p>
      </dgm:t>
    </dgm:pt>
    <dgm:pt modelId="{357FDCF9-0204-4BA1-9B0F-08774BAD4208}" type="sibTrans" cxnId="{A5808981-6864-4BA0-97FB-DEE6B4C011AB}">
      <dgm:prSet/>
      <dgm:spPr/>
      <dgm:t>
        <a:bodyPr/>
        <a:lstStyle/>
        <a:p>
          <a:endParaRPr lang="en-US"/>
        </a:p>
      </dgm:t>
    </dgm:pt>
    <dgm:pt modelId="{F9C6B735-2FBA-4046-A2A3-D9EBA03EDE1F}">
      <dgm:prSet/>
      <dgm:spPr/>
      <dgm:t>
        <a:bodyPr/>
        <a:lstStyle/>
        <a:p>
          <a:r>
            <a:rPr lang="en-US"/>
            <a:t>T-test</a:t>
          </a:r>
        </a:p>
      </dgm:t>
    </dgm:pt>
    <dgm:pt modelId="{14667535-63B9-46E5-8B98-06C02ACC29D3}" type="parTrans" cxnId="{C5704749-4D22-4396-9CDF-F5B89BF19146}">
      <dgm:prSet/>
      <dgm:spPr/>
      <dgm:t>
        <a:bodyPr/>
        <a:lstStyle/>
        <a:p>
          <a:endParaRPr lang="en-US"/>
        </a:p>
      </dgm:t>
    </dgm:pt>
    <dgm:pt modelId="{0ECE5C9C-D1AB-40C7-B119-DB6C46032B5F}" type="sibTrans" cxnId="{C5704749-4D22-4396-9CDF-F5B89BF19146}">
      <dgm:prSet/>
      <dgm:spPr/>
      <dgm:t>
        <a:bodyPr/>
        <a:lstStyle/>
        <a:p>
          <a:endParaRPr lang="en-US"/>
        </a:p>
      </dgm:t>
    </dgm:pt>
    <dgm:pt modelId="{C2D379AD-41BA-46B9-AC3B-D8D4E82D2D53}">
      <dgm:prSet/>
      <dgm:spPr/>
      <dgm:t>
        <a:bodyPr/>
        <a:lstStyle/>
        <a:p>
          <a:r>
            <a:rPr lang="en-US"/>
            <a:t>Volcano plot</a:t>
          </a:r>
        </a:p>
      </dgm:t>
    </dgm:pt>
    <dgm:pt modelId="{5450D1DA-98D3-492B-86FD-13561214D28B}" type="parTrans" cxnId="{858D5242-642F-413A-B0D5-388F143D1787}">
      <dgm:prSet/>
      <dgm:spPr/>
      <dgm:t>
        <a:bodyPr/>
        <a:lstStyle/>
        <a:p>
          <a:endParaRPr lang="en-US"/>
        </a:p>
      </dgm:t>
    </dgm:pt>
    <dgm:pt modelId="{C5696E0B-8620-4751-A982-BF86AFD7333D}" type="sibTrans" cxnId="{858D5242-642F-413A-B0D5-388F143D1787}">
      <dgm:prSet/>
      <dgm:spPr/>
      <dgm:t>
        <a:bodyPr/>
        <a:lstStyle/>
        <a:p>
          <a:endParaRPr lang="en-US"/>
        </a:p>
      </dgm:t>
    </dgm:pt>
    <dgm:pt modelId="{1BFFEC19-F0F6-4AE4-8E5E-DAFE9901475E}">
      <dgm:prSet/>
      <dgm:spPr/>
      <dgm:t>
        <a:bodyPr/>
        <a:lstStyle/>
        <a:p>
          <a:r>
            <a:rPr lang="en-US" dirty="0"/>
            <a:t>Similarity comparison</a:t>
          </a:r>
        </a:p>
      </dgm:t>
    </dgm:pt>
    <dgm:pt modelId="{A86A959A-29B1-4CA3-AD19-5464B48B764E}" type="parTrans" cxnId="{6C2246EC-2EDB-42CF-8323-A36BFA77F76F}">
      <dgm:prSet/>
      <dgm:spPr/>
      <dgm:t>
        <a:bodyPr/>
        <a:lstStyle/>
        <a:p>
          <a:endParaRPr lang="en-US"/>
        </a:p>
      </dgm:t>
    </dgm:pt>
    <dgm:pt modelId="{1C938EE5-C4AC-4FF7-8AE1-BB6BB84B208B}" type="sibTrans" cxnId="{6C2246EC-2EDB-42CF-8323-A36BFA77F76F}">
      <dgm:prSet/>
      <dgm:spPr/>
      <dgm:t>
        <a:bodyPr/>
        <a:lstStyle/>
        <a:p>
          <a:endParaRPr lang="en-US"/>
        </a:p>
      </dgm:t>
    </dgm:pt>
    <dgm:pt modelId="{5C9B3B86-F7D8-44DA-9002-843968E888FF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BA9FEEA8-7AE4-41BA-B41C-95A010F5470A}" type="parTrans" cxnId="{9FF59DBB-6D27-4E55-8EC3-68584B26785E}">
      <dgm:prSet/>
      <dgm:spPr/>
      <dgm:t>
        <a:bodyPr/>
        <a:lstStyle/>
        <a:p>
          <a:endParaRPr lang="en-US"/>
        </a:p>
      </dgm:t>
    </dgm:pt>
    <dgm:pt modelId="{1DBEA8F2-EFD3-4BFF-8E8E-B23D639FA015}" type="sibTrans" cxnId="{9FF59DBB-6D27-4E55-8EC3-68584B26785E}">
      <dgm:prSet/>
      <dgm:spPr/>
      <dgm:t>
        <a:bodyPr/>
        <a:lstStyle/>
        <a:p>
          <a:endParaRPr lang="en-US"/>
        </a:p>
      </dgm:t>
    </dgm:pt>
    <dgm:pt modelId="{6C7E2BD6-1313-4A88-BEC9-999EE9E4B4E1}" type="pres">
      <dgm:prSet presAssocID="{F39F9953-EE11-4AB2-8D43-FEF46DA3A349}" presName="root" presStyleCnt="0">
        <dgm:presLayoutVars>
          <dgm:dir/>
          <dgm:resizeHandles val="exact"/>
        </dgm:presLayoutVars>
      </dgm:prSet>
      <dgm:spPr/>
    </dgm:pt>
    <dgm:pt modelId="{0AEDBE6C-EE7D-4954-9B52-CBF46E8CAEE9}" type="pres">
      <dgm:prSet presAssocID="{350D10DF-4334-4872-8A27-85A87CDDC498}" presName="compNode" presStyleCnt="0"/>
      <dgm:spPr/>
    </dgm:pt>
    <dgm:pt modelId="{DF61323C-6D63-4B01-9B3B-6CFC32E41653}" type="pres">
      <dgm:prSet presAssocID="{350D10DF-4334-4872-8A27-85A87CDDC4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304F9F46-05EC-4BA8-BDDB-9D36442DB18D}" type="pres">
      <dgm:prSet presAssocID="{350D10DF-4334-4872-8A27-85A87CDDC498}" presName="spaceRect" presStyleCnt="0"/>
      <dgm:spPr/>
    </dgm:pt>
    <dgm:pt modelId="{8F097B20-A244-4D02-BF8D-17056DBB7D23}" type="pres">
      <dgm:prSet presAssocID="{350D10DF-4334-4872-8A27-85A87CDDC498}" presName="textRect" presStyleLbl="revTx" presStyleIdx="0" presStyleCnt="5">
        <dgm:presLayoutVars>
          <dgm:chMax val="1"/>
          <dgm:chPref val="1"/>
        </dgm:presLayoutVars>
      </dgm:prSet>
      <dgm:spPr/>
    </dgm:pt>
    <dgm:pt modelId="{9994E222-DB7D-42B7-964B-0FAD523CBF15}" type="pres">
      <dgm:prSet presAssocID="{357FDCF9-0204-4BA1-9B0F-08774BAD4208}" presName="sibTrans" presStyleCnt="0"/>
      <dgm:spPr/>
    </dgm:pt>
    <dgm:pt modelId="{38137D48-F824-4900-8921-8FD7638B8AE2}" type="pres">
      <dgm:prSet presAssocID="{F9C6B735-2FBA-4046-A2A3-D9EBA03EDE1F}" presName="compNode" presStyleCnt="0"/>
      <dgm:spPr/>
    </dgm:pt>
    <dgm:pt modelId="{5A96585A-45B3-4F17-A250-A130278DC37C}" type="pres">
      <dgm:prSet presAssocID="{F9C6B735-2FBA-4046-A2A3-D9EBA03EDE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50566034-6447-4958-BD77-46D7501A4002}" type="pres">
      <dgm:prSet presAssocID="{F9C6B735-2FBA-4046-A2A3-D9EBA03EDE1F}" presName="spaceRect" presStyleCnt="0"/>
      <dgm:spPr/>
    </dgm:pt>
    <dgm:pt modelId="{B06AAC77-F418-4453-A7FA-2CBE086D5CE2}" type="pres">
      <dgm:prSet presAssocID="{F9C6B735-2FBA-4046-A2A3-D9EBA03EDE1F}" presName="textRect" presStyleLbl="revTx" presStyleIdx="1" presStyleCnt="5">
        <dgm:presLayoutVars>
          <dgm:chMax val="1"/>
          <dgm:chPref val="1"/>
        </dgm:presLayoutVars>
      </dgm:prSet>
      <dgm:spPr/>
    </dgm:pt>
    <dgm:pt modelId="{8F406646-F77A-4EE2-AF9E-FEB1E40041C9}" type="pres">
      <dgm:prSet presAssocID="{0ECE5C9C-D1AB-40C7-B119-DB6C46032B5F}" presName="sibTrans" presStyleCnt="0"/>
      <dgm:spPr/>
    </dgm:pt>
    <dgm:pt modelId="{B2ABC8A4-0911-4F88-8FFB-B544E425E6E1}" type="pres">
      <dgm:prSet presAssocID="{C2D379AD-41BA-46B9-AC3B-D8D4E82D2D53}" presName="compNode" presStyleCnt="0"/>
      <dgm:spPr/>
    </dgm:pt>
    <dgm:pt modelId="{3444AD42-B559-47ED-9670-1C70CEF7FBB3}" type="pres">
      <dgm:prSet presAssocID="{C2D379AD-41BA-46B9-AC3B-D8D4E82D2D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1F1CC27D-EF34-4176-ADBF-43EF4771B91D}" type="pres">
      <dgm:prSet presAssocID="{C2D379AD-41BA-46B9-AC3B-D8D4E82D2D53}" presName="spaceRect" presStyleCnt="0"/>
      <dgm:spPr/>
    </dgm:pt>
    <dgm:pt modelId="{CF87668F-F906-49A5-88DE-7FC552688737}" type="pres">
      <dgm:prSet presAssocID="{C2D379AD-41BA-46B9-AC3B-D8D4E82D2D53}" presName="textRect" presStyleLbl="revTx" presStyleIdx="2" presStyleCnt="5">
        <dgm:presLayoutVars>
          <dgm:chMax val="1"/>
          <dgm:chPref val="1"/>
        </dgm:presLayoutVars>
      </dgm:prSet>
      <dgm:spPr/>
    </dgm:pt>
    <dgm:pt modelId="{A80983AB-6DD6-4184-8FDE-643FF4FDBDA0}" type="pres">
      <dgm:prSet presAssocID="{C5696E0B-8620-4751-A982-BF86AFD7333D}" presName="sibTrans" presStyleCnt="0"/>
      <dgm:spPr/>
    </dgm:pt>
    <dgm:pt modelId="{A94828EB-4769-425F-872F-C0DE0732B6A5}" type="pres">
      <dgm:prSet presAssocID="{1BFFEC19-F0F6-4AE4-8E5E-DAFE9901475E}" presName="compNode" presStyleCnt="0"/>
      <dgm:spPr/>
    </dgm:pt>
    <dgm:pt modelId="{AF1E9812-6E05-4C65-9005-BDFF492F575A}" type="pres">
      <dgm:prSet presAssocID="{1BFFEC19-F0F6-4AE4-8E5E-DAFE990147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70A241-FF49-426E-83F3-C00FF7F53235}" type="pres">
      <dgm:prSet presAssocID="{1BFFEC19-F0F6-4AE4-8E5E-DAFE9901475E}" presName="spaceRect" presStyleCnt="0"/>
      <dgm:spPr/>
    </dgm:pt>
    <dgm:pt modelId="{9E636077-4A93-4DFA-A486-507F31B96580}" type="pres">
      <dgm:prSet presAssocID="{1BFFEC19-F0F6-4AE4-8E5E-DAFE9901475E}" presName="textRect" presStyleLbl="revTx" presStyleIdx="3" presStyleCnt="5">
        <dgm:presLayoutVars>
          <dgm:chMax val="1"/>
          <dgm:chPref val="1"/>
        </dgm:presLayoutVars>
      </dgm:prSet>
      <dgm:spPr/>
    </dgm:pt>
    <dgm:pt modelId="{F7D39A41-58E7-4EFA-8742-84D17A89E222}" type="pres">
      <dgm:prSet presAssocID="{1C938EE5-C4AC-4FF7-8AE1-BB6BB84B208B}" presName="sibTrans" presStyleCnt="0"/>
      <dgm:spPr/>
    </dgm:pt>
    <dgm:pt modelId="{21D88AD2-4D9F-40FC-A458-1A9B2D7D8823}" type="pres">
      <dgm:prSet presAssocID="{5C9B3B86-F7D8-44DA-9002-843968E888FF}" presName="compNode" presStyleCnt="0"/>
      <dgm:spPr/>
    </dgm:pt>
    <dgm:pt modelId="{3310E0D3-4C92-49AA-99D7-22ED0987B880}" type="pres">
      <dgm:prSet presAssocID="{5C9B3B86-F7D8-44DA-9002-843968E888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 with solid fill"/>
        </a:ext>
      </dgm:extLst>
    </dgm:pt>
    <dgm:pt modelId="{6B317315-A4FD-4D3C-8447-AE9051D527D2}" type="pres">
      <dgm:prSet presAssocID="{5C9B3B86-F7D8-44DA-9002-843968E888FF}" presName="spaceRect" presStyleCnt="0"/>
      <dgm:spPr/>
    </dgm:pt>
    <dgm:pt modelId="{1AB13018-1AEB-46EF-B3F0-B610F385C515}" type="pres">
      <dgm:prSet presAssocID="{5C9B3B86-F7D8-44DA-9002-843968E888F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6BE1F0A-F7E2-4D87-BC20-91BAD68AFB28}" type="presOf" srcId="{F39F9953-EE11-4AB2-8D43-FEF46DA3A349}" destId="{6C7E2BD6-1313-4A88-BEC9-999EE9E4B4E1}" srcOrd="0" destOrd="0" presId="urn:microsoft.com/office/officeart/2018/2/layout/IconLabelList"/>
    <dgm:cxn modelId="{7190701E-B612-4710-9D1C-FACCE453E803}" type="presOf" srcId="{5C9B3B86-F7D8-44DA-9002-843968E888FF}" destId="{1AB13018-1AEB-46EF-B3F0-B610F385C515}" srcOrd="0" destOrd="0" presId="urn:microsoft.com/office/officeart/2018/2/layout/IconLabelList"/>
    <dgm:cxn modelId="{858D5242-642F-413A-B0D5-388F143D1787}" srcId="{F39F9953-EE11-4AB2-8D43-FEF46DA3A349}" destId="{C2D379AD-41BA-46B9-AC3B-D8D4E82D2D53}" srcOrd="2" destOrd="0" parTransId="{5450D1DA-98D3-492B-86FD-13561214D28B}" sibTransId="{C5696E0B-8620-4751-A982-BF86AFD7333D}"/>
    <dgm:cxn modelId="{C5704749-4D22-4396-9CDF-F5B89BF19146}" srcId="{F39F9953-EE11-4AB2-8D43-FEF46DA3A349}" destId="{F9C6B735-2FBA-4046-A2A3-D9EBA03EDE1F}" srcOrd="1" destOrd="0" parTransId="{14667535-63B9-46E5-8B98-06C02ACC29D3}" sibTransId="{0ECE5C9C-D1AB-40C7-B119-DB6C46032B5F}"/>
    <dgm:cxn modelId="{67DD494B-B6C0-4C9A-BBF5-BA5AACB8C584}" type="presOf" srcId="{F9C6B735-2FBA-4046-A2A3-D9EBA03EDE1F}" destId="{B06AAC77-F418-4453-A7FA-2CBE086D5CE2}" srcOrd="0" destOrd="0" presId="urn:microsoft.com/office/officeart/2018/2/layout/IconLabelList"/>
    <dgm:cxn modelId="{D75BFA77-3F14-4624-84A1-3465C56604AB}" type="presOf" srcId="{C2D379AD-41BA-46B9-AC3B-D8D4E82D2D53}" destId="{CF87668F-F906-49A5-88DE-7FC552688737}" srcOrd="0" destOrd="0" presId="urn:microsoft.com/office/officeart/2018/2/layout/IconLabelList"/>
    <dgm:cxn modelId="{A5808981-6864-4BA0-97FB-DEE6B4C011AB}" srcId="{F39F9953-EE11-4AB2-8D43-FEF46DA3A349}" destId="{350D10DF-4334-4872-8A27-85A87CDDC498}" srcOrd="0" destOrd="0" parTransId="{2CFB34F5-5A9E-44F8-8B8E-0E98BF9D9F16}" sibTransId="{357FDCF9-0204-4BA1-9B0F-08774BAD4208}"/>
    <dgm:cxn modelId="{D826B99D-294D-46B0-9A39-1AA9C2FBD055}" type="presOf" srcId="{350D10DF-4334-4872-8A27-85A87CDDC498}" destId="{8F097B20-A244-4D02-BF8D-17056DBB7D23}" srcOrd="0" destOrd="0" presId="urn:microsoft.com/office/officeart/2018/2/layout/IconLabelList"/>
    <dgm:cxn modelId="{9FF59DBB-6D27-4E55-8EC3-68584B26785E}" srcId="{F39F9953-EE11-4AB2-8D43-FEF46DA3A349}" destId="{5C9B3B86-F7D8-44DA-9002-843968E888FF}" srcOrd="4" destOrd="0" parTransId="{BA9FEEA8-7AE4-41BA-B41C-95A010F5470A}" sibTransId="{1DBEA8F2-EFD3-4BFF-8E8E-B23D639FA015}"/>
    <dgm:cxn modelId="{6C2246EC-2EDB-42CF-8323-A36BFA77F76F}" srcId="{F39F9953-EE11-4AB2-8D43-FEF46DA3A349}" destId="{1BFFEC19-F0F6-4AE4-8E5E-DAFE9901475E}" srcOrd="3" destOrd="0" parTransId="{A86A959A-29B1-4CA3-AD19-5464B48B764E}" sibTransId="{1C938EE5-C4AC-4FF7-8AE1-BB6BB84B208B}"/>
    <dgm:cxn modelId="{AAE2A5ED-E7EA-47F5-97AB-A59DCCA1D159}" type="presOf" srcId="{1BFFEC19-F0F6-4AE4-8E5E-DAFE9901475E}" destId="{9E636077-4A93-4DFA-A486-507F31B96580}" srcOrd="0" destOrd="0" presId="urn:microsoft.com/office/officeart/2018/2/layout/IconLabelList"/>
    <dgm:cxn modelId="{4C3115EC-3FE7-4A88-B850-972CA3719728}" type="presParOf" srcId="{6C7E2BD6-1313-4A88-BEC9-999EE9E4B4E1}" destId="{0AEDBE6C-EE7D-4954-9B52-CBF46E8CAEE9}" srcOrd="0" destOrd="0" presId="urn:microsoft.com/office/officeart/2018/2/layout/IconLabelList"/>
    <dgm:cxn modelId="{36678F2E-C580-4F7F-A604-BF40DAE8B082}" type="presParOf" srcId="{0AEDBE6C-EE7D-4954-9B52-CBF46E8CAEE9}" destId="{DF61323C-6D63-4B01-9B3B-6CFC32E41653}" srcOrd="0" destOrd="0" presId="urn:microsoft.com/office/officeart/2018/2/layout/IconLabelList"/>
    <dgm:cxn modelId="{5C03C131-6F2C-4114-8ADF-719EFEA5C28D}" type="presParOf" srcId="{0AEDBE6C-EE7D-4954-9B52-CBF46E8CAEE9}" destId="{304F9F46-05EC-4BA8-BDDB-9D36442DB18D}" srcOrd="1" destOrd="0" presId="urn:microsoft.com/office/officeart/2018/2/layout/IconLabelList"/>
    <dgm:cxn modelId="{B32BB798-BF8A-4883-B374-8E837EF24BFE}" type="presParOf" srcId="{0AEDBE6C-EE7D-4954-9B52-CBF46E8CAEE9}" destId="{8F097B20-A244-4D02-BF8D-17056DBB7D23}" srcOrd="2" destOrd="0" presId="urn:microsoft.com/office/officeart/2018/2/layout/IconLabelList"/>
    <dgm:cxn modelId="{36BCDD67-6E0F-4DFA-9B9C-843A23453239}" type="presParOf" srcId="{6C7E2BD6-1313-4A88-BEC9-999EE9E4B4E1}" destId="{9994E222-DB7D-42B7-964B-0FAD523CBF15}" srcOrd="1" destOrd="0" presId="urn:microsoft.com/office/officeart/2018/2/layout/IconLabelList"/>
    <dgm:cxn modelId="{E5E7465A-8E0F-400A-A18D-D87FA39DD815}" type="presParOf" srcId="{6C7E2BD6-1313-4A88-BEC9-999EE9E4B4E1}" destId="{38137D48-F824-4900-8921-8FD7638B8AE2}" srcOrd="2" destOrd="0" presId="urn:microsoft.com/office/officeart/2018/2/layout/IconLabelList"/>
    <dgm:cxn modelId="{C4BB4A5B-D4B0-4543-9CF0-DF0814223B69}" type="presParOf" srcId="{38137D48-F824-4900-8921-8FD7638B8AE2}" destId="{5A96585A-45B3-4F17-A250-A130278DC37C}" srcOrd="0" destOrd="0" presId="urn:microsoft.com/office/officeart/2018/2/layout/IconLabelList"/>
    <dgm:cxn modelId="{D74FD912-7E85-425B-8FD1-5476A4F4BE01}" type="presParOf" srcId="{38137D48-F824-4900-8921-8FD7638B8AE2}" destId="{50566034-6447-4958-BD77-46D7501A4002}" srcOrd="1" destOrd="0" presId="urn:microsoft.com/office/officeart/2018/2/layout/IconLabelList"/>
    <dgm:cxn modelId="{62993D5A-6EBE-4A3F-BDEF-AA0EE132216D}" type="presParOf" srcId="{38137D48-F824-4900-8921-8FD7638B8AE2}" destId="{B06AAC77-F418-4453-A7FA-2CBE086D5CE2}" srcOrd="2" destOrd="0" presId="urn:microsoft.com/office/officeart/2018/2/layout/IconLabelList"/>
    <dgm:cxn modelId="{C3B5CB66-3795-4461-9ED7-6D6504691679}" type="presParOf" srcId="{6C7E2BD6-1313-4A88-BEC9-999EE9E4B4E1}" destId="{8F406646-F77A-4EE2-AF9E-FEB1E40041C9}" srcOrd="3" destOrd="0" presId="urn:microsoft.com/office/officeart/2018/2/layout/IconLabelList"/>
    <dgm:cxn modelId="{93D2F0DD-73FA-44CA-8BC5-5A166A188FF2}" type="presParOf" srcId="{6C7E2BD6-1313-4A88-BEC9-999EE9E4B4E1}" destId="{B2ABC8A4-0911-4F88-8FFB-B544E425E6E1}" srcOrd="4" destOrd="0" presId="urn:microsoft.com/office/officeart/2018/2/layout/IconLabelList"/>
    <dgm:cxn modelId="{2DC6DDDD-098D-4FE9-B2C5-E2A448E335CA}" type="presParOf" srcId="{B2ABC8A4-0911-4F88-8FFB-B544E425E6E1}" destId="{3444AD42-B559-47ED-9670-1C70CEF7FBB3}" srcOrd="0" destOrd="0" presId="urn:microsoft.com/office/officeart/2018/2/layout/IconLabelList"/>
    <dgm:cxn modelId="{C88BBA31-CF8E-48AD-96BA-4B5D73BACC9D}" type="presParOf" srcId="{B2ABC8A4-0911-4F88-8FFB-B544E425E6E1}" destId="{1F1CC27D-EF34-4176-ADBF-43EF4771B91D}" srcOrd="1" destOrd="0" presId="urn:microsoft.com/office/officeart/2018/2/layout/IconLabelList"/>
    <dgm:cxn modelId="{22C01E75-997A-4FC3-B1FB-CCA04D5E1F6A}" type="presParOf" srcId="{B2ABC8A4-0911-4F88-8FFB-B544E425E6E1}" destId="{CF87668F-F906-49A5-88DE-7FC552688737}" srcOrd="2" destOrd="0" presId="urn:microsoft.com/office/officeart/2018/2/layout/IconLabelList"/>
    <dgm:cxn modelId="{FBB08F70-24C6-40D5-9262-8ECFEDBF99CE}" type="presParOf" srcId="{6C7E2BD6-1313-4A88-BEC9-999EE9E4B4E1}" destId="{A80983AB-6DD6-4184-8FDE-643FF4FDBDA0}" srcOrd="5" destOrd="0" presId="urn:microsoft.com/office/officeart/2018/2/layout/IconLabelList"/>
    <dgm:cxn modelId="{47678BB7-6335-4FF2-9BCE-F80A0237A456}" type="presParOf" srcId="{6C7E2BD6-1313-4A88-BEC9-999EE9E4B4E1}" destId="{A94828EB-4769-425F-872F-C0DE0732B6A5}" srcOrd="6" destOrd="0" presId="urn:microsoft.com/office/officeart/2018/2/layout/IconLabelList"/>
    <dgm:cxn modelId="{588B9857-90DF-4CF9-8C1C-089D8552CE49}" type="presParOf" srcId="{A94828EB-4769-425F-872F-C0DE0732B6A5}" destId="{AF1E9812-6E05-4C65-9005-BDFF492F575A}" srcOrd="0" destOrd="0" presId="urn:microsoft.com/office/officeart/2018/2/layout/IconLabelList"/>
    <dgm:cxn modelId="{C02A89A4-4EB0-4A41-81C2-04410668C6F3}" type="presParOf" srcId="{A94828EB-4769-425F-872F-C0DE0732B6A5}" destId="{4470A241-FF49-426E-83F3-C00FF7F53235}" srcOrd="1" destOrd="0" presId="urn:microsoft.com/office/officeart/2018/2/layout/IconLabelList"/>
    <dgm:cxn modelId="{82FC7A0C-897D-4496-9C00-4E70057FA743}" type="presParOf" srcId="{A94828EB-4769-425F-872F-C0DE0732B6A5}" destId="{9E636077-4A93-4DFA-A486-507F31B96580}" srcOrd="2" destOrd="0" presId="urn:microsoft.com/office/officeart/2018/2/layout/IconLabelList"/>
    <dgm:cxn modelId="{8C3116EF-C9AF-4ABA-B525-EFC61FA877CB}" type="presParOf" srcId="{6C7E2BD6-1313-4A88-BEC9-999EE9E4B4E1}" destId="{F7D39A41-58E7-4EFA-8742-84D17A89E222}" srcOrd="7" destOrd="0" presId="urn:microsoft.com/office/officeart/2018/2/layout/IconLabelList"/>
    <dgm:cxn modelId="{1D6FFB06-993B-407A-9B1D-ABB32FDFF0D1}" type="presParOf" srcId="{6C7E2BD6-1313-4A88-BEC9-999EE9E4B4E1}" destId="{21D88AD2-4D9F-40FC-A458-1A9B2D7D8823}" srcOrd="8" destOrd="0" presId="urn:microsoft.com/office/officeart/2018/2/layout/IconLabelList"/>
    <dgm:cxn modelId="{AAA16CA5-E149-4439-AE4E-AF7599A62A5B}" type="presParOf" srcId="{21D88AD2-4D9F-40FC-A458-1A9B2D7D8823}" destId="{3310E0D3-4C92-49AA-99D7-22ED0987B880}" srcOrd="0" destOrd="0" presId="urn:microsoft.com/office/officeart/2018/2/layout/IconLabelList"/>
    <dgm:cxn modelId="{F6131B13-76D5-4B25-BF61-555A4E5B0657}" type="presParOf" srcId="{21D88AD2-4D9F-40FC-A458-1A9B2D7D8823}" destId="{6B317315-A4FD-4D3C-8447-AE9051D527D2}" srcOrd="1" destOrd="0" presId="urn:microsoft.com/office/officeart/2018/2/layout/IconLabelList"/>
    <dgm:cxn modelId="{B8A6FA7A-7BA7-4057-AB32-E4BB04556E6E}" type="presParOf" srcId="{21D88AD2-4D9F-40FC-A458-1A9B2D7D8823}" destId="{1AB13018-1AEB-46EF-B3F0-B610F385C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276DB8E5-67DC-424C-A7E2-7BD713AADC52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26519-5417-47CF-9504-379A491E7B5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3E57F94B-7841-4419-8A22-63B46EE1F0D6}" type="pres">
      <dgm:prSet presAssocID="{8396920C-3169-4771-B7BB-4994DCC59096}" presName="rootComposite1" presStyleCnt="0"/>
      <dgm:spPr/>
    </dgm:pt>
    <dgm:pt modelId="{9CFFFA1F-B294-4E6F-A521-6751ED75F45E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FAC07AD9-85AA-4AFF-B6C0-379771C324F7}" type="pres">
      <dgm:prSet presAssocID="{8396920C-3169-4771-B7BB-4994DCC59096}" presName="rootConnector1" presStyleLbl="node1" presStyleIdx="0" presStyleCnt="0"/>
      <dgm:spPr/>
    </dgm:pt>
    <dgm:pt modelId="{F44E9B7D-C623-4ADD-972F-40EB24F8F400}" type="pres">
      <dgm:prSet presAssocID="{8396920C-3169-4771-B7BB-4994DCC59096}" presName="hierChild2" presStyleCnt="0"/>
      <dgm:spPr/>
    </dgm:pt>
    <dgm:pt modelId="{C5851B0C-C34E-4A93-8785-A9C521F028DE}" type="pres">
      <dgm:prSet presAssocID="{F882E918-E857-4351-B6CD-6E05A13BB8C5}" presName="Name64" presStyleLbl="parChTrans1D2" presStyleIdx="0" presStyleCnt="3"/>
      <dgm:spPr/>
    </dgm:pt>
    <dgm:pt modelId="{9571668E-E627-48A9-941F-BF60CC11B8A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A0FE28FD-A1E2-4E97-A22E-1438F0EFAB06}" type="pres">
      <dgm:prSet presAssocID="{34777A62-5E62-42FE-A095-011F140C7BB6}" presName="rootComposite" presStyleCnt="0"/>
      <dgm:spPr/>
    </dgm:pt>
    <dgm:pt modelId="{1D280129-2607-4110-A2C9-1547A514D6C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2067FABA-8D7E-484C-ABC5-E6E9A7949319}" type="pres">
      <dgm:prSet presAssocID="{34777A62-5E62-42FE-A095-011F140C7BB6}" presName="rootConnector" presStyleLbl="node2" presStyleIdx="0" presStyleCnt="3"/>
      <dgm:spPr/>
    </dgm:pt>
    <dgm:pt modelId="{B2E107C9-C593-43E2-B5BD-3B1E21E413A8}" type="pres">
      <dgm:prSet presAssocID="{34777A62-5E62-42FE-A095-011F140C7BB6}" presName="hierChild4" presStyleCnt="0"/>
      <dgm:spPr/>
    </dgm:pt>
    <dgm:pt modelId="{EDF8C415-E36D-4344-8F01-DEC87ADA267E}" type="pres">
      <dgm:prSet presAssocID="{D82F4CDE-BAB8-4B2D-846B-05C85B9853E6}" presName="Name64" presStyleLbl="parChTrans1D3" presStyleIdx="0" presStyleCnt="5"/>
      <dgm:spPr/>
    </dgm:pt>
    <dgm:pt modelId="{80E971A3-4A7C-472E-A90E-1B594E5CD2E9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AE57022F-DCDD-489D-9274-EA3CF434CA56}" type="pres">
      <dgm:prSet presAssocID="{1D64AF39-FB9E-4063-8DDD-AA62A730B8B8}" presName="rootComposite" presStyleCnt="0"/>
      <dgm:spPr/>
    </dgm:pt>
    <dgm:pt modelId="{FCF15C1E-2D8D-4644-82E3-26B43809862B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1BF6CB6E-FB0A-40F2-AF71-EDFDDBC9FE48}" type="pres">
      <dgm:prSet presAssocID="{1D64AF39-FB9E-4063-8DDD-AA62A730B8B8}" presName="rootConnector" presStyleLbl="node3" presStyleIdx="0" presStyleCnt="5"/>
      <dgm:spPr/>
    </dgm:pt>
    <dgm:pt modelId="{78DDE690-D6CE-426F-9CE1-4E924852B58A}" type="pres">
      <dgm:prSet presAssocID="{1D64AF39-FB9E-4063-8DDD-AA62A730B8B8}" presName="hierChild4" presStyleCnt="0"/>
      <dgm:spPr/>
    </dgm:pt>
    <dgm:pt modelId="{D8936EE4-336D-42B4-A487-7DE125F06839}" type="pres">
      <dgm:prSet presAssocID="{1D64AF39-FB9E-4063-8DDD-AA62A730B8B8}" presName="hierChild5" presStyleCnt="0"/>
      <dgm:spPr/>
    </dgm:pt>
    <dgm:pt modelId="{430EDD1A-6F53-40A9-B745-638FB65B669E}" type="pres">
      <dgm:prSet presAssocID="{34777A62-5E62-42FE-A095-011F140C7BB6}" presName="hierChild5" presStyleCnt="0"/>
      <dgm:spPr/>
    </dgm:pt>
    <dgm:pt modelId="{3DDC0B59-CF0B-4CE9-BC48-9DAB42B6E3A2}" type="pres">
      <dgm:prSet presAssocID="{F433B884-445A-4F45-B4A1-9793C3977F9B}" presName="Name64" presStyleLbl="parChTrans1D2" presStyleIdx="1" presStyleCnt="3"/>
      <dgm:spPr/>
    </dgm:pt>
    <dgm:pt modelId="{FF6B19AA-D79E-470A-8CB0-03FEE10E13B6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7D2C1AC5-451B-423E-82C8-42135340B022}" type="pres">
      <dgm:prSet presAssocID="{40B198EF-BA43-44DB-BD4B-37A87B7E44B8}" presName="rootComposite" presStyleCnt="0"/>
      <dgm:spPr/>
    </dgm:pt>
    <dgm:pt modelId="{DAFE009C-5830-4E2E-AF3B-7AF88FAC156A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17C80D61-84E9-43BC-B3DF-D2D9528D15C1}" type="pres">
      <dgm:prSet presAssocID="{40B198EF-BA43-44DB-BD4B-37A87B7E44B8}" presName="rootConnector" presStyleLbl="node2" presStyleIdx="1" presStyleCnt="3"/>
      <dgm:spPr/>
    </dgm:pt>
    <dgm:pt modelId="{63AD25B7-677B-4BC2-854E-AC31CD953330}" type="pres">
      <dgm:prSet presAssocID="{40B198EF-BA43-44DB-BD4B-37A87B7E44B8}" presName="hierChild4" presStyleCnt="0"/>
      <dgm:spPr/>
    </dgm:pt>
    <dgm:pt modelId="{47BA53EF-5845-46B6-BF96-021FAD2E877F}" type="pres">
      <dgm:prSet presAssocID="{8FFBF4B1-EC25-4A92-A723-78A723EDC9CB}" presName="Name64" presStyleLbl="parChTrans1D3" presStyleIdx="1" presStyleCnt="5"/>
      <dgm:spPr/>
    </dgm:pt>
    <dgm:pt modelId="{BA3A9568-EBC5-4EF1-9B8E-83B1133B6246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5B074A6B-7725-4D20-A79F-26F608B633B7}" type="pres">
      <dgm:prSet presAssocID="{C7B405DF-1949-4C59-8A18-961F880D575F}" presName="rootComposite" presStyleCnt="0"/>
      <dgm:spPr/>
    </dgm:pt>
    <dgm:pt modelId="{23E0ED50-B0B2-4B6E-9747-72A24804877A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1BB360F4-1FEC-49EC-A4D2-1851544D6B26}" type="pres">
      <dgm:prSet presAssocID="{C7B405DF-1949-4C59-8A18-961F880D575F}" presName="rootConnector" presStyleLbl="node3" presStyleIdx="1" presStyleCnt="5"/>
      <dgm:spPr/>
    </dgm:pt>
    <dgm:pt modelId="{AB7D4F98-4861-4557-BE11-E07CB39F92A4}" type="pres">
      <dgm:prSet presAssocID="{C7B405DF-1949-4C59-8A18-961F880D575F}" presName="hierChild4" presStyleCnt="0"/>
      <dgm:spPr/>
    </dgm:pt>
    <dgm:pt modelId="{F6DF01F0-90CD-4D4C-A2AF-F82E50049377}" type="pres">
      <dgm:prSet presAssocID="{706452E8-8F2C-470F-87CF-A4C6ABA9D32E}" presName="Name64" presStyleLbl="parChTrans1D4" presStyleIdx="0" presStyleCnt="6"/>
      <dgm:spPr/>
    </dgm:pt>
    <dgm:pt modelId="{6D8DCE60-8E1A-438B-BF12-A1238D151B36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02F4536-BE9A-485B-8222-D674C69212FC}" type="pres">
      <dgm:prSet presAssocID="{26C50A0C-DE04-4C7C-BF13-EB2359C182BF}" presName="rootComposite" presStyleCnt="0"/>
      <dgm:spPr/>
    </dgm:pt>
    <dgm:pt modelId="{8CE52690-2535-4C5D-B7F5-2573050994D0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036AE8A7-9F6B-4CB8-B7DA-440109C53AE3}" type="pres">
      <dgm:prSet presAssocID="{26C50A0C-DE04-4C7C-BF13-EB2359C182BF}" presName="rootConnector" presStyleLbl="node4" presStyleIdx="0" presStyleCnt="6"/>
      <dgm:spPr/>
    </dgm:pt>
    <dgm:pt modelId="{6D0409C6-B391-4C95-B624-224CC4592F1B}" type="pres">
      <dgm:prSet presAssocID="{26C50A0C-DE04-4C7C-BF13-EB2359C182BF}" presName="hierChild4" presStyleCnt="0"/>
      <dgm:spPr/>
    </dgm:pt>
    <dgm:pt modelId="{F9701933-8B03-4410-961E-231EC7B089C9}" type="pres">
      <dgm:prSet presAssocID="{D4D69810-C2F9-44AA-8AF3-18DADFCAE27F}" presName="Name64" presStyleLbl="parChTrans1D4" presStyleIdx="1" presStyleCnt="6"/>
      <dgm:spPr/>
    </dgm:pt>
    <dgm:pt modelId="{1E3B10E5-ED55-4362-BA31-AAF531E0BD96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2328ED40-246A-4207-9E39-89C9AE5F817B}" type="pres">
      <dgm:prSet presAssocID="{44A3FB5A-F263-4AC5-AA08-AD741DFFD12E}" presName="rootComposite" presStyleCnt="0"/>
      <dgm:spPr/>
    </dgm:pt>
    <dgm:pt modelId="{3A24A6FA-69EB-4D43-8223-1A0EA93BF16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1A30A9C5-B691-4F50-BD39-8848125A81CE}" type="pres">
      <dgm:prSet presAssocID="{44A3FB5A-F263-4AC5-AA08-AD741DFFD12E}" presName="rootConnector" presStyleLbl="node4" presStyleIdx="1" presStyleCnt="6"/>
      <dgm:spPr/>
    </dgm:pt>
    <dgm:pt modelId="{89A8A983-FFE4-4209-91A6-9C926B79C3FE}" type="pres">
      <dgm:prSet presAssocID="{44A3FB5A-F263-4AC5-AA08-AD741DFFD12E}" presName="hierChild4" presStyleCnt="0"/>
      <dgm:spPr/>
    </dgm:pt>
    <dgm:pt modelId="{EC60C607-978A-4F6B-8B2A-44B13951B7C5}" type="pres">
      <dgm:prSet presAssocID="{44A3FB5A-F263-4AC5-AA08-AD741DFFD12E}" presName="hierChild5" presStyleCnt="0"/>
      <dgm:spPr/>
    </dgm:pt>
    <dgm:pt modelId="{619B85F6-BC28-4269-84FC-799F49AAB7FA}" type="pres">
      <dgm:prSet presAssocID="{26C50A0C-DE04-4C7C-BF13-EB2359C182BF}" presName="hierChild5" presStyleCnt="0"/>
      <dgm:spPr/>
    </dgm:pt>
    <dgm:pt modelId="{0B9C2756-53CB-4F5B-AD1C-A033DFDBDCAA}" type="pres">
      <dgm:prSet presAssocID="{C7B405DF-1949-4C59-8A18-961F880D575F}" presName="hierChild5" presStyleCnt="0"/>
      <dgm:spPr/>
    </dgm:pt>
    <dgm:pt modelId="{051563C4-805D-4F30-8C6F-3657DB5A5B17}" type="pres">
      <dgm:prSet presAssocID="{81D967CB-E781-4C96-800C-4CB9C45E1116}" presName="Name64" presStyleLbl="parChTrans1D3" presStyleIdx="2" presStyleCnt="5"/>
      <dgm:spPr/>
    </dgm:pt>
    <dgm:pt modelId="{9B5F6146-FF5A-4E73-A0D1-AB0291765620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0A19E974-45F2-4209-8193-E34695F280CD}" type="pres">
      <dgm:prSet presAssocID="{FF4D8BB2-5403-48BE-8B17-203802C420C9}" presName="rootComposite" presStyleCnt="0"/>
      <dgm:spPr/>
    </dgm:pt>
    <dgm:pt modelId="{5EB712FB-B132-4AE4-BDF3-3C68468CE878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99D9C27F-6907-437D-A46B-9BAA74D20034}" type="pres">
      <dgm:prSet presAssocID="{FF4D8BB2-5403-48BE-8B17-203802C420C9}" presName="rootConnector" presStyleLbl="node3" presStyleIdx="2" presStyleCnt="5"/>
      <dgm:spPr/>
    </dgm:pt>
    <dgm:pt modelId="{E8CA1F7A-3080-42C6-AEE9-78B93A9D7DA8}" type="pres">
      <dgm:prSet presAssocID="{FF4D8BB2-5403-48BE-8B17-203802C420C9}" presName="hierChild4" presStyleCnt="0"/>
      <dgm:spPr/>
    </dgm:pt>
    <dgm:pt modelId="{A6783E9D-2F57-4C98-8B20-8EC0DE3FF2C4}" type="pres">
      <dgm:prSet presAssocID="{722513B3-4019-43ED-BBAD-CE985D5701B1}" presName="Name64" presStyleLbl="parChTrans1D4" presStyleIdx="2" presStyleCnt="6"/>
      <dgm:spPr/>
    </dgm:pt>
    <dgm:pt modelId="{4537DF84-1D5F-4678-B68C-0D1FE631C78D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FFF90DFD-0F6B-493E-AA7D-54DA4385452E}" type="pres">
      <dgm:prSet presAssocID="{FB747F19-D2CD-4825-AFA0-FB3DF776A210}" presName="rootComposite" presStyleCnt="0"/>
      <dgm:spPr/>
    </dgm:pt>
    <dgm:pt modelId="{498FE708-61C3-40FD-833E-E1663DDA072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D9A81A65-D848-473A-934A-2EB8003E0AE9}" type="pres">
      <dgm:prSet presAssocID="{FB747F19-D2CD-4825-AFA0-FB3DF776A210}" presName="rootConnector" presStyleLbl="node4" presStyleIdx="2" presStyleCnt="6"/>
      <dgm:spPr/>
    </dgm:pt>
    <dgm:pt modelId="{7C4BA383-D35B-4674-A568-7B5BEE135287}" type="pres">
      <dgm:prSet presAssocID="{FB747F19-D2CD-4825-AFA0-FB3DF776A210}" presName="hierChild4" presStyleCnt="0"/>
      <dgm:spPr/>
    </dgm:pt>
    <dgm:pt modelId="{54F28A10-0230-4C8C-85E2-338490EBCB5B}" type="pres">
      <dgm:prSet presAssocID="{FB747F19-D2CD-4825-AFA0-FB3DF776A210}" presName="hierChild5" presStyleCnt="0"/>
      <dgm:spPr/>
    </dgm:pt>
    <dgm:pt modelId="{D5CDC8EE-B1AC-4AFD-B9D6-4C9A51DAB22B}" type="pres">
      <dgm:prSet presAssocID="{FF4D8BB2-5403-48BE-8B17-203802C420C9}" presName="hierChild5" presStyleCnt="0"/>
      <dgm:spPr/>
    </dgm:pt>
    <dgm:pt modelId="{02F0F075-186A-4685-B759-F7E188951128}" type="pres">
      <dgm:prSet presAssocID="{40B198EF-BA43-44DB-BD4B-37A87B7E44B8}" presName="hierChild5" presStyleCnt="0"/>
      <dgm:spPr/>
    </dgm:pt>
    <dgm:pt modelId="{983017AF-54AA-4873-B4F3-3E943BACE3CA}" type="pres">
      <dgm:prSet presAssocID="{16E212FF-DF36-4E89-B191-6F0CEA1DBB3F}" presName="Name64" presStyleLbl="parChTrans1D2" presStyleIdx="2" presStyleCnt="3"/>
      <dgm:spPr/>
    </dgm:pt>
    <dgm:pt modelId="{8FAA8038-E3E4-40A0-A976-C02C07763A3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50ACE82E-0B1E-4765-88D9-442C2DD3DF35}" type="pres">
      <dgm:prSet presAssocID="{7B5B1DC2-D922-4B68-8E2A-4053424BE05D}" presName="rootComposite" presStyleCnt="0"/>
      <dgm:spPr/>
    </dgm:pt>
    <dgm:pt modelId="{149D0C58-6DE8-4E6A-9D29-78D6FDA68A63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BC0F76DE-2394-49E6-B458-6EB631D24F7D}" type="pres">
      <dgm:prSet presAssocID="{7B5B1DC2-D922-4B68-8E2A-4053424BE05D}" presName="rootConnector" presStyleLbl="node2" presStyleIdx="2" presStyleCnt="3"/>
      <dgm:spPr/>
    </dgm:pt>
    <dgm:pt modelId="{1F0527BA-7033-4D57-B2B3-3B59E49A0713}" type="pres">
      <dgm:prSet presAssocID="{7B5B1DC2-D922-4B68-8E2A-4053424BE05D}" presName="hierChild4" presStyleCnt="0"/>
      <dgm:spPr/>
    </dgm:pt>
    <dgm:pt modelId="{5B86C8B9-BA3E-43C4-BD33-533E0ED96DCB}" type="pres">
      <dgm:prSet presAssocID="{C623E55E-0770-4250-859E-7DE186D8BA48}" presName="Name64" presStyleLbl="parChTrans1D3" presStyleIdx="3" presStyleCnt="5"/>
      <dgm:spPr/>
    </dgm:pt>
    <dgm:pt modelId="{DAEEC624-A5C7-4A90-B283-2AC1731A78CF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4B933CEF-3392-47AB-9142-2BF9033E7BAC}" type="pres">
      <dgm:prSet presAssocID="{3310212A-ACAF-4947-A132-D99367810AD9}" presName="rootComposite" presStyleCnt="0"/>
      <dgm:spPr/>
    </dgm:pt>
    <dgm:pt modelId="{7362B479-0AE3-452E-9A9C-F1344FD46AA3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911A79A-EA89-4DEE-9168-9466C8D658D9}" type="pres">
      <dgm:prSet presAssocID="{3310212A-ACAF-4947-A132-D99367810AD9}" presName="rootConnector" presStyleLbl="node3" presStyleIdx="3" presStyleCnt="5"/>
      <dgm:spPr/>
    </dgm:pt>
    <dgm:pt modelId="{DD28CC68-6711-4536-A48B-F21329AC18D5}" type="pres">
      <dgm:prSet presAssocID="{3310212A-ACAF-4947-A132-D99367810AD9}" presName="hierChild4" presStyleCnt="0"/>
      <dgm:spPr/>
    </dgm:pt>
    <dgm:pt modelId="{3A48646A-1F74-4953-BF11-D91985984E5D}" type="pres">
      <dgm:prSet presAssocID="{A3C20A73-4EEC-4EC6-A165-8DDE5BF23001}" presName="Name64" presStyleLbl="parChTrans1D4" presStyleIdx="3" presStyleCnt="6"/>
      <dgm:spPr/>
    </dgm:pt>
    <dgm:pt modelId="{B0B8E34D-3BC4-458F-92E4-B2BE4F55E3B0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663D1E8-A5EA-400E-929F-264168A94B4C}" type="pres">
      <dgm:prSet presAssocID="{68C60DC7-8DD0-47EA-8B48-35AE615F7750}" presName="rootComposite" presStyleCnt="0"/>
      <dgm:spPr/>
    </dgm:pt>
    <dgm:pt modelId="{CAB548AF-68D1-499D-B9CE-8C566DEBA2C1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1110BCB1-9905-419A-9134-44F13AE8E309}" type="pres">
      <dgm:prSet presAssocID="{68C60DC7-8DD0-47EA-8B48-35AE615F7750}" presName="rootConnector" presStyleLbl="node4" presStyleIdx="3" presStyleCnt="6"/>
      <dgm:spPr/>
    </dgm:pt>
    <dgm:pt modelId="{970471CC-1F2C-459B-90E2-0A262895BD97}" type="pres">
      <dgm:prSet presAssocID="{68C60DC7-8DD0-47EA-8B48-35AE615F7750}" presName="hierChild4" presStyleCnt="0"/>
      <dgm:spPr/>
    </dgm:pt>
    <dgm:pt modelId="{2A0FBBF9-7149-490E-BFD2-449B2287F3F3}" type="pres">
      <dgm:prSet presAssocID="{CC4680DF-C446-424D-BB39-07A31D69C025}" presName="Name64" presStyleLbl="parChTrans1D4" presStyleIdx="4" presStyleCnt="6"/>
      <dgm:spPr/>
    </dgm:pt>
    <dgm:pt modelId="{69659F28-EF75-49DB-948E-8520927D43CB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28C0FB0D-5D46-4A5C-BF4B-3A5ED69B2B3C}" type="pres">
      <dgm:prSet presAssocID="{A17B5BD0-4847-4A0F-B391-B53EC929A85F}" presName="rootComposite" presStyleCnt="0"/>
      <dgm:spPr/>
    </dgm:pt>
    <dgm:pt modelId="{215CFF14-880F-4D9B-8504-6A52780E0F25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7123CE4-C457-4B48-BBC4-F8A5ED8ADE60}" type="pres">
      <dgm:prSet presAssocID="{A17B5BD0-4847-4A0F-B391-B53EC929A85F}" presName="rootConnector" presStyleLbl="node4" presStyleIdx="4" presStyleCnt="6"/>
      <dgm:spPr/>
    </dgm:pt>
    <dgm:pt modelId="{AECBAED8-21AF-41AD-8CE2-58D2A98C0E97}" type="pres">
      <dgm:prSet presAssocID="{A17B5BD0-4847-4A0F-B391-B53EC929A85F}" presName="hierChild4" presStyleCnt="0"/>
      <dgm:spPr/>
    </dgm:pt>
    <dgm:pt modelId="{729EAC5C-1F97-45E3-8C0A-41B9A31A6EC0}" type="pres">
      <dgm:prSet presAssocID="{A17B5BD0-4847-4A0F-B391-B53EC929A85F}" presName="hierChild5" presStyleCnt="0"/>
      <dgm:spPr/>
    </dgm:pt>
    <dgm:pt modelId="{D42B24FC-2091-4580-9766-34E4441E7039}" type="pres">
      <dgm:prSet presAssocID="{68C60DC7-8DD0-47EA-8B48-35AE615F7750}" presName="hierChild5" presStyleCnt="0"/>
      <dgm:spPr/>
    </dgm:pt>
    <dgm:pt modelId="{4C3EFACF-3487-4FD7-AB4A-0BF41A0169C3}" type="pres">
      <dgm:prSet presAssocID="{3310212A-ACAF-4947-A132-D99367810AD9}" presName="hierChild5" presStyleCnt="0"/>
      <dgm:spPr/>
    </dgm:pt>
    <dgm:pt modelId="{F2154BA1-ADDA-4454-A0DF-5BF81532899B}" type="pres">
      <dgm:prSet presAssocID="{804C8A1E-4003-43F0-854D-CFE0E86D7F26}" presName="Name64" presStyleLbl="parChTrans1D3" presStyleIdx="4" presStyleCnt="5"/>
      <dgm:spPr/>
    </dgm:pt>
    <dgm:pt modelId="{5779DBC8-86AA-4EDE-8C73-F5E8E2C02CAB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597B0E71-5438-4F05-B7A6-007AE548EA7F}" type="pres">
      <dgm:prSet presAssocID="{CCA41351-79F6-4936-AFB6-1937328A6F54}" presName="rootComposite" presStyleCnt="0"/>
      <dgm:spPr/>
    </dgm:pt>
    <dgm:pt modelId="{832D94A9-0407-4797-BFFB-F4C3722F5F1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C98A5D2-49E0-44D7-BE1B-D971049DF268}" type="pres">
      <dgm:prSet presAssocID="{CCA41351-79F6-4936-AFB6-1937328A6F54}" presName="rootConnector" presStyleLbl="node3" presStyleIdx="4" presStyleCnt="5"/>
      <dgm:spPr/>
    </dgm:pt>
    <dgm:pt modelId="{2A2CC6C7-E495-4161-8A0F-8F2F1995B64C}" type="pres">
      <dgm:prSet presAssocID="{CCA41351-79F6-4936-AFB6-1937328A6F54}" presName="hierChild4" presStyleCnt="0"/>
      <dgm:spPr/>
    </dgm:pt>
    <dgm:pt modelId="{DD4EE7C8-10DD-4DB3-A221-76A078826DC9}" type="pres">
      <dgm:prSet presAssocID="{CBFC3123-1110-4071-8BDE-3B7E5A5DCB46}" presName="Name64" presStyleLbl="parChTrans1D4" presStyleIdx="5" presStyleCnt="6"/>
      <dgm:spPr/>
    </dgm:pt>
    <dgm:pt modelId="{3500F3C4-F0A8-4CC5-8369-6E9D2A2B3B4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1CDF5D74-6114-4C39-B958-D07F9BD63853}" type="pres">
      <dgm:prSet presAssocID="{A5248CF3-1DC3-4E87-A421-D55B800284B7}" presName="rootComposite" presStyleCnt="0"/>
      <dgm:spPr/>
    </dgm:pt>
    <dgm:pt modelId="{EF1AAE47-A58B-4426-B185-74E51E89CFFB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CA680ECB-CBA6-441D-A7F8-81DCA8DF4759}" type="pres">
      <dgm:prSet presAssocID="{A5248CF3-1DC3-4E87-A421-D55B800284B7}" presName="rootConnector" presStyleLbl="node4" presStyleIdx="5" presStyleCnt="6"/>
      <dgm:spPr/>
    </dgm:pt>
    <dgm:pt modelId="{3FC89C2A-7E96-46F8-9441-743C3AB43D2F}" type="pres">
      <dgm:prSet presAssocID="{A5248CF3-1DC3-4E87-A421-D55B800284B7}" presName="hierChild4" presStyleCnt="0"/>
      <dgm:spPr/>
    </dgm:pt>
    <dgm:pt modelId="{6D2C1254-1B4E-41CC-9FBF-5F0547611C3E}" type="pres">
      <dgm:prSet presAssocID="{A5248CF3-1DC3-4E87-A421-D55B800284B7}" presName="hierChild5" presStyleCnt="0"/>
      <dgm:spPr/>
    </dgm:pt>
    <dgm:pt modelId="{4980684C-68A2-4BBD-BEEA-F8B023884A2A}" type="pres">
      <dgm:prSet presAssocID="{CCA41351-79F6-4936-AFB6-1937328A6F54}" presName="hierChild5" presStyleCnt="0"/>
      <dgm:spPr/>
    </dgm:pt>
    <dgm:pt modelId="{543B971C-E165-411A-B2BD-DD880E404259}" type="pres">
      <dgm:prSet presAssocID="{7B5B1DC2-D922-4B68-8E2A-4053424BE05D}" presName="hierChild5" presStyleCnt="0"/>
      <dgm:spPr/>
    </dgm:pt>
    <dgm:pt modelId="{237144BC-A65F-4E72-930C-225C5EB3499F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2966A102-2F07-45C4-9628-7EE1901AFAE8}" type="presOf" srcId="{A17B5BD0-4847-4A0F-B391-B53EC929A85F}" destId="{07123CE4-C457-4B48-BBC4-F8A5ED8ADE60}" srcOrd="1" destOrd="0" presId="urn:microsoft.com/office/officeart/2009/3/layout/HorizontalOrganizationChart"/>
    <dgm:cxn modelId="{29DF9303-2AF2-4AF7-86E5-1D4B53D18767}" type="presOf" srcId="{A923E62B-FB79-47C5-BF65-EB81EDD2FEB4}" destId="{276DB8E5-67DC-424C-A7E2-7BD713AADC52}" srcOrd="0" destOrd="0" presId="urn:microsoft.com/office/officeart/2009/3/layout/HorizontalOrganizationChart"/>
    <dgm:cxn modelId="{C47A6604-E380-4336-AFAE-19C50C50F8A3}" type="presOf" srcId="{8FFBF4B1-EC25-4A92-A723-78A723EDC9CB}" destId="{47BA53EF-5845-46B6-BF96-021FAD2E877F}" srcOrd="0" destOrd="0" presId="urn:microsoft.com/office/officeart/2009/3/layout/HorizontalOrganizationChart"/>
    <dgm:cxn modelId="{D799E20B-E840-4D50-A2FE-7884FBA29CE7}" type="presOf" srcId="{68C60DC7-8DD0-47EA-8B48-35AE615F7750}" destId="{CAB548AF-68D1-499D-B9CE-8C566DEBA2C1}" srcOrd="0" destOrd="0" presId="urn:microsoft.com/office/officeart/2009/3/layout/HorizontalOrganizationChart"/>
    <dgm:cxn modelId="{CF7F3B15-0CD4-4D9D-9BBB-755F264803E3}" type="presOf" srcId="{D82F4CDE-BAB8-4B2D-846B-05C85B9853E6}" destId="{EDF8C415-E36D-4344-8F01-DEC87ADA267E}" srcOrd="0" destOrd="0" presId="urn:microsoft.com/office/officeart/2009/3/layout/HorizontalOrganizationChart"/>
    <dgm:cxn modelId="{E6CA0D16-E609-4B82-B0A1-5F9A0356BD4E}" type="presOf" srcId="{FF4D8BB2-5403-48BE-8B17-203802C420C9}" destId="{99D9C27F-6907-437D-A46B-9BAA74D20034}" srcOrd="1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CB1FA51A-29FD-48C0-93C4-1DD8CD5565C4}" type="presOf" srcId="{C7B405DF-1949-4C59-8A18-961F880D575F}" destId="{23E0ED50-B0B2-4B6E-9747-72A24804877A}" srcOrd="0" destOrd="0" presId="urn:microsoft.com/office/officeart/2009/3/layout/HorizontalOrganizationChart"/>
    <dgm:cxn modelId="{9ED56B1C-61D2-43F9-BB19-B08D8F5A93AB}" type="presOf" srcId="{1D64AF39-FB9E-4063-8DDD-AA62A730B8B8}" destId="{FCF15C1E-2D8D-4644-82E3-26B43809862B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43EDD427-2B2C-446C-A9C7-5FD95959E354}" type="presOf" srcId="{40B198EF-BA43-44DB-BD4B-37A87B7E44B8}" destId="{17C80D61-84E9-43BC-B3DF-D2D9528D15C1}" srcOrd="1" destOrd="0" presId="urn:microsoft.com/office/officeart/2009/3/layout/HorizontalOrganizationChart"/>
    <dgm:cxn modelId="{7316F027-D2E6-4979-99EA-BB98F3A0C210}" type="presOf" srcId="{40B198EF-BA43-44DB-BD4B-37A87B7E44B8}" destId="{DAFE009C-5830-4E2E-AF3B-7AF88FAC156A}" srcOrd="0" destOrd="0" presId="urn:microsoft.com/office/officeart/2009/3/layout/HorizontalOrganizationChart"/>
    <dgm:cxn modelId="{EAD5FC31-46E8-4EAE-A38F-51E201E2C5A9}" type="presOf" srcId="{34777A62-5E62-42FE-A095-011F140C7BB6}" destId="{1D280129-2607-4110-A2C9-1547A514D6C4}" srcOrd="0" destOrd="0" presId="urn:microsoft.com/office/officeart/2009/3/layout/HorizontalOrganizationChart"/>
    <dgm:cxn modelId="{9B40E93C-BDC7-4D67-AE35-32C2692D55D9}" type="presOf" srcId="{722513B3-4019-43ED-BBAD-CE985D5701B1}" destId="{A6783E9D-2F57-4C98-8B20-8EC0DE3FF2C4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7BBA405C-D03D-49A5-B486-D63F96D351B4}" type="presOf" srcId="{C623E55E-0770-4250-859E-7DE186D8BA48}" destId="{5B86C8B9-BA3E-43C4-BD33-533E0ED96DCB}" srcOrd="0" destOrd="0" presId="urn:microsoft.com/office/officeart/2009/3/layout/HorizontalOrganizationChart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2379155E-9696-4F5C-BF6F-EAA911145612}" type="presOf" srcId="{CBFC3123-1110-4071-8BDE-3B7E5A5DCB46}" destId="{DD4EE7C8-10DD-4DB3-A221-76A078826DC9}" srcOrd="0" destOrd="0" presId="urn:microsoft.com/office/officeart/2009/3/layout/HorizontalOrganizationChart"/>
    <dgm:cxn modelId="{BAE6E242-3C41-4B8C-877D-0B78556F5BCC}" type="presOf" srcId="{44A3FB5A-F263-4AC5-AA08-AD741DFFD12E}" destId="{1A30A9C5-B691-4F50-BD39-8848125A81CE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096F0F4A-6D96-47A6-9B0D-EA71106685CC}" type="presOf" srcId="{C7B405DF-1949-4C59-8A18-961F880D575F}" destId="{1BB360F4-1FEC-49EC-A4D2-1851544D6B26}" srcOrd="1" destOrd="0" presId="urn:microsoft.com/office/officeart/2009/3/layout/HorizontalOrganizationChart"/>
    <dgm:cxn modelId="{8BD6746B-4622-4072-9A14-1BE617A6BA04}" type="presOf" srcId="{7B5B1DC2-D922-4B68-8E2A-4053424BE05D}" destId="{149D0C58-6DE8-4E6A-9D29-78D6FDA68A63}" srcOrd="0" destOrd="0" presId="urn:microsoft.com/office/officeart/2009/3/layout/HorizontalOrganizationChart"/>
    <dgm:cxn modelId="{40CA7B6F-8D8D-40CF-8C1C-BAA7EC2858AB}" type="presOf" srcId="{3310212A-ACAF-4947-A132-D99367810AD9}" destId="{7362B479-0AE3-452E-9A9C-F1344FD46AA3}" srcOrd="0" destOrd="0" presId="urn:microsoft.com/office/officeart/2009/3/layout/HorizontalOrganizationChart"/>
    <dgm:cxn modelId="{A9761C71-A715-4AE1-89EA-1F34F6DCE8A0}" type="presOf" srcId="{34777A62-5E62-42FE-A095-011F140C7BB6}" destId="{2067FABA-8D7E-484C-ABC5-E6E9A7949319}" srcOrd="1" destOrd="0" presId="urn:microsoft.com/office/officeart/2009/3/layout/HorizontalOrganizationChart"/>
    <dgm:cxn modelId="{75B68E71-E0D8-484C-9696-5D6DA60A50D4}" type="presOf" srcId="{FB747F19-D2CD-4825-AFA0-FB3DF776A210}" destId="{498FE708-61C3-40FD-833E-E1663DDA072A}" srcOrd="0" destOrd="0" presId="urn:microsoft.com/office/officeart/2009/3/layout/HorizontalOrganizationChart"/>
    <dgm:cxn modelId="{8F22DF51-C596-4B1C-AAB6-C55DA35532D4}" type="presOf" srcId="{8396920C-3169-4771-B7BB-4994DCC59096}" destId="{9CFFFA1F-B294-4E6F-A521-6751ED75F45E}" srcOrd="0" destOrd="0" presId="urn:microsoft.com/office/officeart/2009/3/layout/HorizontalOrganizationChart"/>
    <dgm:cxn modelId="{EB8AC658-4E71-486A-AD47-F7AC0E761B17}" type="presOf" srcId="{81D967CB-E781-4C96-800C-4CB9C45E1116}" destId="{051563C4-805D-4F30-8C6F-3657DB5A5B17}" srcOrd="0" destOrd="0" presId="urn:microsoft.com/office/officeart/2009/3/layout/HorizontalOrganizationChart"/>
    <dgm:cxn modelId="{BAC69C59-CA9C-4F16-853C-728C3CE8FB19}" type="presOf" srcId="{7B5B1DC2-D922-4B68-8E2A-4053424BE05D}" destId="{BC0F76DE-2394-49E6-B458-6EB631D24F7D}" srcOrd="1" destOrd="0" presId="urn:microsoft.com/office/officeart/2009/3/layout/HorizontalOrganizationChart"/>
    <dgm:cxn modelId="{5509A159-093F-4C1B-81F9-0400CE4D0029}" type="presOf" srcId="{804C8A1E-4003-43F0-854D-CFE0E86D7F26}" destId="{F2154BA1-ADDA-4454-A0DF-5BF81532899B}" srcOrd="0" destOrd="0" presId="urn:microsoft.com/office/officeart/2009/3/layout/HorizontalOrganizationChart"/>
    <dgm:cxn modelId="{799D827E-43A5-494F-AF03-AD2465DC28D5}" type="presOf" srcId="{F433B884-445A-4F45-B4A1-9793C3977F9B}" destId="{3DDC0B59-CF0B-4CE9-BC48-9DAB42B6E3A2}" srcOrd="0" destOrd="0" presId="urn:microsoft.com/office/officeart/2009/3/layout/HorizontalOrganizationChart"/>
    <dgm:cxn modelId="{A52F0185-3B6A-4D8C-9A45-3FE3B2C7DF79}" type="presOf" srcId="{68C60DC7-8DD0-47EA-8B48-35AE615F7750}" destId="{1110BCB1-9905-419A-9134-44F13AE8E309}" srcOrd="1" destOrd="0" presId="urn:microsoft.com/office/officeart/2009/3/layout/HorizontalOrganizationChart"/>
    <dgm:cxn modelId="{81F36A90-2F64-436B-9AAE-21A9F48CF1F0}" type="presOf" srcId="{FF4D8BB2-5403-48BE-8B17-203802C420C9}" destId="{5EB712FB-B132-4AE4-BDF3-3C68468CE878}" srcOrd="0" destOrd="0" presId="urn:microsoft.com/office/officeart/2009/3/layout/HorizontalOrganizationChart"/>
    <dgm:cxn modelId="{41B5B691-C6BD-4679-A0C1-5A8D437EDCA4}" type="presOf" srcId="{A5248CF3-1DC3-4E87-A421-D55B800284B7}" destId="{CA680ECB-CBA6-441D-A7F8-81DCA8DF4759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296CFD9A-3421-40D6-BAA9-74F0434D0D3E}" type="presOf" srcId="{3310212A-ACAF-4947-A132-D99367810AD9}" destId="{9911A79A-EA89-4DEE-9168-9466C8D658D9}" srcOrd="1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11F8469D-6A1E-4868-B00E-4D39417DAF55}" type="presOf" srcId="{A17B5BD0-4847-4A0F-B391-B53EC929A85F}" destId="{215CFF14-880F-4D9B-8504-6A52780E0F25}" srcOrd="0" destOrd="0" presId="urn:microsoft.com/office/officeart/2009/3/layout/HorizontalOrganizationChart"/>
    <dgm:cxn modelId="{0C9FDEAA-E03F-4EBC-9DE7-EA61BA4252B6}" type="presOf" srcId="{CC4680DF-C446-424D-BB39-07A31D69C025}" destId="{2A0FBBF9-7149-490E-BFD2-449B2287F3F3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F2C640B4-3B67-4157-AA29-AE832EC8CA40}" type="presOf" srcId="{D4D69810-C2F9-44AA-8AF3-18DADFCAE27F}" destId="{F9701933-8B03-4410-961E-231EC7B089C9}" srcOrd="0" destOrd="0" presId="urn:microsoft.com/office/officeart/2009/3/layout/HorizontalOrganizationChart"/>
    <dgm:cxn modelId="{A66F99BB-9029-42D6-B28D-4946B99553E2}" type="presOf" srcId="{8396920C-3169-4771-B7BB-4994DCC59096}" destId="{FAC07AD9-85AA-4AFF-B6C0-379771C324F7}" srcOrd="1" destOrd="0" presId="urn:microsoft.com/office/officeart/2009/3/layout/HorizontalOrganizationChart"/>
    <dgm:cxn modelId="{66D4A0C6-3B76-4CCD-80CE-A7DE898F4FF4}" type="presOf" srcId="{F882E918-E857-4351-B6CD-6E05A13BB8C5}" destId="{C5851B0C-C34E-4A93-8785-A9C521F028DE}" srcOrd="0" destOrd="0" presId="urn:microsoft.com/office/officeart/2009/3/layout/HorizontalOrganizationChart"/>
    <dgm:cxn modelId="{D79D60D4-7415-4003-8181-0624C1363E9E}" type="presOf" srcId="{A3C20A73-4EEC-4EC6-A165-8DDE5BF23001}" destId="{3A48646A-1F74-4953-BF11-D91985984E5D}" srcOrd="0" destOrd="0" presId="urn:microsoft.com/office/officeart/2009/3/layout/HorizontalOrganizationChart"/>
    <dgm:cxn modelId="{B89A01D8-497E-4663-BBFD-EC1722DDC091}" type="presOf" srcId="{CCA41351-79F6-4936-AFB6-1937328A6F54}" destId="{832D94A9-0407-4797-BFFB-F4C3722F5F11}" srcOrd="0" destOrd="0" presId="urn:microsoft.com/office/officeart/2009/3/layout/HorizontalOrganizationChart"/>
    <dgm:cxn modelId="{74617EDB-6BB0-4B6A-A3C4-D9C2F790FED2}" type="presOf" srcId="{26C50A0C-DE04-4C7C-BF13-EB2359C182BF}" destId="{036AE8A7-9F6B-4CB8-B7DA-440109C53AE3}" srcOrd="1" destOrd="0" presId="urn:microsoft.com/office/officeart/2009/3/layout/HorizontalOrganizationChart"/>
    <dgm:cxn modelId="{7F51FEDE-DAAB-4CE9-95C0-3A1E494021AA}" type="presOf" srcId="{1D64AF39-FB9E-4063-8DDD-AA62A730B8B8}" destId="{1BF6CB6E-FB0A-40F2-AF71-EDFDDBC9FE48}" srcOrd="1" destOrd="0" presId="urn:microsoft.com/office/officeart/2009/3/layout/HorizontalOrganizationChart"/>
    <dgm:cxn modelId="{76274EE1-997D-4509-84B1-541BBC2574E5}" type="presOf" srcId="{26C50A0C-DE04-4C7C-BF13-EB2359C182BF}" destId="{8CE52690-2535-4C5D-B7F5-2573050994D0}" srcOrd="0" destOrd="0" presId="urn:microsoft.com/office/officeart/2009/3/layout/HorizontalOrganizationChart"/>
    <dgm:cxn modelId="{D7F077E7-48C8-414B-907A-6475EEA8E199}" type="presOf" srcId="{16E212FF-DF36-4E89-B191-6F0CEA1DBB3F}" destId="{983017AF-54AA-4873-B4F3-3E943BACE3CA}" srcOrd="0" destOrd="0" presId="urn:microsoft.com/office/officeart/2009/3/layout/HorizontalOrganizationChart"/>
    <dgm:cxn modelId="{14D29FE8-7E65-4556-A5B8-E103D76D04EE}" type="presOf" srcId="{44A3FB5A-F263-4AC5-AA08-AD741DFFD12E}" destId="{3A24A6FA-69EB-4D43-8223-1A0EA93BF169}" srcOrd="0" destOrd="0" presId="urn:microsoft.com/office/officeart/2009/3/layout/HorizontalOrganizationChart"/>
    <dgm:cxn modelId="{37CD4EEA-AC92-44EC-ACDE-0E109B344CB4}" type="presOf" srcId="{A5248CF3-1DC3-4E87-A421-D55B800284B7}" destId="{EF1AAE47-A58B-4426-B185-74E51E89CFF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5FDFD3EB-C2DE-420E-816A-53D180CDB8D4}" type="presOf" srcId="{706452E8-8F2C-470F-87CF-A4C6ABA9D32E}" destId="{F6DF01F0-90CD-4D4C-A2AF-F82E50049377}" srcOrd="0" destOrd="0" presId="urn:microsoft.com/office/officeart/2009/3/layout/HorizontalOrganizationChart"/>
    <dgm:cxn modelId="{9FC4BFED-E3E7-402E-BFC9-80D1A147ADC5}" type="presOf" srcId="{CCA41351-79F6-4936-AFB6-1937328A6F54}" destId="{9C98A5D2-49E0-44D7-BE1B-D971049DF268}" srcOrd="1" destOrd="0" presId="urn:microsoft.com/office/officeart/2009/3/layout/HorizontalOrganizationChart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8ADC42F2-8D91-4325-B508-B4F4DB0F11A0}" type="presOf" srcId="{FB747F19-D2CD-4825-AFA0-FB3DF776A210}" destId="{D9A81A65-D848-473A-934A-2EB8003E0AE9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0400D95F-7793-4FF0-BFFB-211538D3394B}" type="presParOf" srcId="{276DB8E5-67DC-424C-A7E2-7BD713AADC52}" destId="{7AC26519-5417-47CF-9504-379A491E7B58}" srcOrd="0" destOrd="0" presId="urn:microsoft.com/office/officeart/2009/3/layout/HorizontalOrganizationChart"/>
    <dgm:cxn modelId="{9B9FBCF9-A09F-4081-8931-EC7DEB8A43EA}" type="presParOf" srcId="{7AC26519-5417-47CF-9504-379A491E7B58}" destId="{3E57F94B-7841-4419-8A22-63B46EE1F0D6}" srcOrd="0" destOrd="0" presId="urn:microsoft.com/office/officeart/2009/3/layout/HorizontalOrganizationChart"/>
    <dgm:cxn modelId="{D10B9CF0-1369-4586-B657-D733061D6A5D}" type="presParOf" srcId="{3E57F94B-7841-4419-8A22-63B46EE1F0D6}" destId="{9CFFFA1F-B294-4E6F-A521-6751ED75F45E}" srcOrd="0" destOrd="0" presId="urn:microsoft.com/office/officeart/2009/3/layout/HorizontalOrganizationChart"/>
    <dgm:cxn modelId="{2B3D4C82-489D-44D4-AC74-BD27C448D058}" type="presParOf" srcId="{3E57F94B-7841-4419-8A22-63B46EE1F0D6}" destId="{FAC07AD9-85AA-4AFF-B6C0-379771C324F7}" srcOrd="1" destOrd="0" presId="urn:microsoft.com/office/officeart/2009/3/layout/HorizontalOrganizationChart"/>
    <dgm:cxn modelId="{A54CA4A6-AB48-4C3E-8E1E-8516B38E2E42}" type="presParOf" srcId="{7AC26519-5417-47CF-9504-379A491E7B58}" destId="{F44E9B7D-C623-4ADD-972F-40EB24F8F400}" srcOrd="1" destOrd="0" presId="urn:microsoft.com/office/officeart/2009/3/layout/HorizontalOrganizationChart"/>
    <dgm:cxn modelId="{9F7973D3-8CE0-4FB6-AB2C-41D3CB2895E7}" type="presParOf" srcId="{F44E9B7D-C623-4ADD-972F-40EB24F8F400}" destId="{C5851B0C-C34E-4A93-8785-A9C521F028DE}" srcOrd="0" destOrd="0" presId="urn:microsoft.com/office/officeart/2009/3/layout/HorizontalOrganizationChart"/>
    <dgm:cxn modelId="{3C81F398-8B5D-41DE-B580-A3BA428CAB52}" type="presParOf" srcId="{F44E9B7D-C623-4ADD-972F-40EB24F8F400}" destId="{9571668E-E627-48A9-941F-BF60CC11B8AA}" srcOrd="1" destOrd="0" presId="urn:microsoft.com/office/officeart/2009/3/layout/HorizontalOrganizationChart"/>
    <dgm:cxn modelId="{65B70813-B376-45B3-9E1A-828E2ACB3F51}" type="presParOf" srcId="{9571668E-E627-48A9-941F-BF60CC11B8AA}" destId="{A0FE28FD-A1E2-4E97-A22E-1438F0EFAB06}" srcOrd="0" destOrd="0" presId="urn:microsoft.com/office/officeart/2009/3/layout/HorizontalOrganizationChart"/>
    <dgm:cxn modelId="{0EBD1039-A579-4B62-BE4B-B60C317AC461}" type="presParOf" srcId="{A0FE28FD-A1E2-4E97-A22E-1438F0EFAB06}" destId="{1D280129-2607-4110-A2C9-1547A514D6C4}" srcOrd="0" destOrd="0" presId="urn:microsoft.com/office/officeart/2009/3/layout/HorizontalOrganizationChart"/>
    <dgm:cxn modelId="{C6BF2145-7402-4855-A045-FB5F27D88074}" type="presParOf" srcId="{A0FE28FD-A1E2-4E97-A22E-1438F0EFAB06}" destId="{2067FABA-8D7E-484C-ABC5-E6E9A7949319}" srcOrd="1" destOrd="0" presId="urn:microsoft.com/office/officeart/2009/3/layout/HorizontalOrganizationChart"/>
    <dgm:cxn modelId="{D087E7DC-5F58-4083-99CF-41C592F0C100}" type="presParOf" srcId="{9571668E-E627-48A9-941F-BF60CC11B8AA}" destId="{B2E107C9-C593-43E2-B5BD-3B1E21E413A8}" srcOrd="1" destOrd="0" presId="urn:microsoft.com/office/officeart/2009/3/layout/HorizontalOrganizationChart"/>
    <dgm:cxn modelId="{53A930C9-5CD1-4F20-BC10-CDC7A884298B}" type="presParOf" srcId="{B2E107C9-C593-43E2-B5BD-3B1E21E413A8}" destId="{EDF8C415-E36D-4344-8F01-DEC87ADA267E}" srcOrd="0" destOrd="0" presId="urn:microsoft.com/office/officeart/2009/3/layout/HorizontalOrganizationChart"/>
    <dgm:cxn modelId="{CDE642B6-BFD8-430D-8776-BD7098BF7599}" type="presParOf" srcId="{B2E107C9-C593-43E2-B5BD-3B1E21E413A8}" destId="{80E971A3-4A7C-472E-A90E-1B594E5CD2E9}" srcOrd="1" destOrd="0" presId="urn:microsoft.com/office/officeart/2009/3/layout/HorizontalOrganizationChart"/>
    <dgm:cxn modelId="{F6053BAF-77AB-47C2-9DC2-924D21FB46D6}" type="presParOf" srcId="{80E971A3-4A7C-472E-A90E-1B594E5CD2E9}" destId="{AE57022F-DCDD-489D-9274-EA3CF434CA56}" srcOrd="0" destOrd="0" presId="urn:microsoft.com/office/officeart/2009/3/layout/HorizontalOrganizationChart"/>
    <dgm:cxn modelId="{348C9C1F-F6A5-461C-8B14-B1622E168FFD}" type="presParOf" srcId="{AE57022F-DCDD-489D-9274-EA3CF434CA56}" destId="{FCF15C1E-2D8D-4644-82E3-26B43809862B}" srcOrd="0" destOrd="0" presId="urn:microsoft.com/office/officeart/2009/3/layout/HorizontalOrganizationChart"/>
    <dgm:cxn modelId="{263CA0EF-2FC5-4C7E-802F-AEBD5C084D89}" type="presParOf" srcId="{AE57022F-DCDD-489D-9274-EA3CF434CA56}" destId="{1BF6CB6E-FB0A-40F2-AF71-EDFDDBC9FE48}" srcOrd="1" destOrd="0" presId="urn:microsoft.com/office/officeart/2009/3/layout/HorizontalOrganizationChart"/>
    <dgm:cxn modelId="{980ACAE8-50BB-4EE7-A5ED-A7DF28690326}" type="presParOf" srcId="{80E971A3-4A7C-472E-A90E-1B594E5CD2E9}" destId="{78DDE690-D6CE-426F-9CE1-4E924852B58A}" srcOrd="1" destOrd="0" presId="urn:microsoft.com/office/officeart/2009/3/layout/HorizontalOrganizationChart"/>
    <dgm:cxn modelId="{DBD7813D-CE0D-420C-A4D5-65B109557F91}" type="presParOf" srcId="{80E971A3-4A7C-472E-A90E-1B594E5CD2E9}" destId="{D8936EE4-336D-42B4-A487-7DE125F06839}" srcOrd="2" destOrd="0" presId="urn:microsoft.com/office/officeart/2009/3/layout/HorizontalOrganizationChart"/>
    <dgm:cxn modelId="{6B144FE1-6B3B-41CC-9EAE-1849F9096E6B}" type="presParOf" srcId="{9571668E-E627-48A9-941F-BF60CC11B8AA}" destId="{430EDD1A-6F53-40A9-B745-638FB65B669E}" srcOrd="2" destOrd="0" presId="urn:microsoft.com/office/officeart/2009/3/layout/HorizontalOrganizationChart"/>
    <dgm:cxn modelId="{DB4D8485-53E8-42E9-9045-407E147E89CB}" type="presParOf" srcId="{F44E9B7D-C623-4ADD-972F-40EB24F8F400}" destId="{3DDC0B59-CF0B-4CE9-BC48-9DAB42B6E3A2}" srcOrd="2" destOrd="0" presId="urn:microsoft.com/office/officeart/2009/3/layout/HorizontalOrganizationChart"/>
    <dgm:cxn modelId="{0294A942-0D87-4F93-8201-B9A9FA4E2D5F}" type="presParOf" srcId="{F44E9B7D-C623-4ADD-972F-40EB24F8F400}" destId="{FF6B19AA-D79E-470A-8CB0-03FEE10E13B6}" srcOrd="3" destOrd="0" presId="urn:microsoft.com/office/officeart/2009/3/layout/HorizontalOrganizationChart"/>
    <dgm:cxn modelId="{42DB16AD-A963-4D53-ACB0-16F8333F438C}" type="presParOf" srcId="{FF6B19AA-D79E-470A-8CB0-03FEE10E13B6}" destId="{7D2C1AC5-451B-423E-82C8-42135340B022}" srcOrd="0" destOrd="0" presId="urn:microsoft.com/office/officeart/2009/3/layout/HorizontalOrganizationChart"/>
    <dgm:cxn modelId="{67787908-7630-4934-86B1-A144CFA96189}" type="presParOf" srcId="{7D2C1AC5-451B-423E-82C8-42135340B022}" destId="{DAFE009C-5830-4E2E-AF3B-7AF88FAC156A}" srcOrd="0" destOrd="0" presId="urn:microsoft.com/office/officeart/2009/3/layout/HorizontalOrganizationChart"/>
    <dgm:cxn modelId="{7C233AF2-27CD-4274-80D1-F60D89AB2E22}" type="presParOf" srcId="{7D2C1AC5-451B-423E-82C8-42135340B022}" destId="{17C80D61-84E9-43BC-B3DF-D2D9528D15C1}" srcOrd="1" destOrd="0" presId="urn:microsoft.com/office/officeart/2009/3/layout/HorizontalOrganizationChart"/>
    <dgm:cxn modelId="{FC4B1F21-AF91-46F8-9390-74900F0314BB}" type="presParOf" srcId="{FF6B19AA-D79E-470A-8CB0-03FEE10E13B6}" destId="{63AD25B7-677B-4BC2-854E-AC31CD953330}" srcOrd="1" destOrd="0" presId="urn:microsoft.com/office/officeart/2009/3/layout/HorizontalOrganizationChart"/>
    <dgm:cxn modelId="{4483F654-90EC-414A-BF27-E8074D8971B5}" type="presParOf" srcId="{63AD25B7-677B-4BC2-854E-AC31CD953330}" destId="{47BA53EF-5845-46B6-BF96-021FAD2E877F}" srcOrd="0" destOrd="0" presId="urn:microsoft.com/office/officeart/2009/3/layout/HorizontalOrganizationChart"/>
    <dgm:cxn modelId="{49F54D92-CA78-414B-A48E-9D83FAF6A019}" type="presParOf" srcId="{63AD25B7-677B-4BC2-854E-AC31CD953330}" destId="{BA3A9568-EBC5-4EF1-9B8E-83B1133B6246}" srcOrd="1" destOrd="0" presId="urn:microsoft.com/office/officeart/2009/3/layout/HorizontalOrganizationChart"/>
    <dgm:cxn modelId="{9B3B3FF5-F1AF-4179-AD6D-3D9238EE8032}" type="presParOf" srcId="{BA3A9568-EBC5-4EF1-9B8E-83B1133B6246}" destId="{5B074A6B-7725-4D20-A79F-26F608B633B7}" srcOrd="0" destOrd="0" presId="urn:microsoft.com/office/officeart/2009/3/layout/HorizontalOrganizationChart"/>
    <dgm:cxn modelId="{829EA355-AB3A-431E-905E-C069284B3117}" type="presParOf" srcId="{5B074A6B-7725-4D20-A79F-26F608B633B7}" destId="{23E0ED50-B0B2-4B6E-9747-72A24804877A}" srcOrd="0" destOrd="0" presId="urn:microsoft.com/office/officeart/2009/3/layout/HorizontalOrganizationChart"/>
    <dgm:cxn modelId="{2D1BDCFC-0E81-40B3-A45E-2F885D52ED6A}" type="presParOf" srcId="{5B074A6B-7725-4D20-A79F-26F608B633B7}" destId="{1BB360F4-1FEC-49EC-A4D2-1851544D6B26}" srcOrd="1" destOrd="0" presId="urn:microsoft.com/office/officeart/2009/3/layout/HorizontalOrganizationChart"/>
    <dgm:cxn modelId="{B9D5D6BB-E83B-4095-8E6F-BD51F560EB32}" type="presParOf" srcId="{BA3A9568-EBC5-4EF1-9B8E-83B1133B6246}" destId="{AB7D4F98-4861-4557-BE11-E07CB39F92A4}" srcOrd="1" destOrd="0" presId="urn:microsoft.com/office/officeart/2009/3/layout/HorizontalOrganizationChart"/>
    <dgm:cxn modelId="{A777A811-CE5B-4D1F-BDFF-5D997B3D7CD7}" type="presParOf" srcId="{AB7D4F98-4861-4557-BE11-E07CB39F92A4}" destId="{F6DF01F0-90CD-4D4C-A2AF-F82E50049377}" srcOrd="0" destOrd="0" presId="urn:microsoft.com/office/officeart/2009/3/layout/HorizontalOrganizationChart"/>
    <dgm:cxn modelId="{765136C6-A3FF-4641-A528-B4C3BB01E835}" type="presParOf" srcId="{AB7D4F98-4861-4557-BE11-E07CB39F92A4}" destId="{6D8DCE60-8E1A-438B-BF12-A1238D151B36}" srcOrd="1" destOrd="0" presId="urn:microsoft.com/office/officeart/2009/3/layout/HorizontalOrganizationChart"/>
    <dgm:cxn modelId="{F440A45A-1198-415D-A08F-2E186A00F41E}" type="presParOf" srcId="{6D8DCE60-8E1A-438B-BF12-A1238D151B36}" destId="{902F4536-BE9A-485B-8222-D674C69212FC}" srcOrd="0" destOrd="0" presId="urn:microsoft.com/office/officeart/2009/3/layout/HorizontalOrganizationChart"/>
    <dgm:cxn modelId="{58C5808C-F064-443C-86A7-F89929C86369}" type="presParOf" srcId="{902F4536-BE9A-485B-8222-D674C69212FC}" destId="{8CE52690-2535-4C5D-B7F5-2573050994D0}" srcOrd="0" destOrd="0" presId="urn:microsoft.com/office/officeart/2009/3/layout/HorizontalOrganizationChart"/>
    <dgm:cxn modelId="{7056B22E-B423-42E3-81F5-B5660827452B}" type="presParOf" srcId="{902F4536-BE9A-485B-8222-D674C69212FC}" destId="{036AE8A7-9F6B-4CB8-B7DA-440109C53AE3}" srcOrd="1" destOrd="0" presId="urn:microsoft.com/office/officeart/2009/3/layout/HorizontalOrganizationChart"/>
    <dgm:cxn modelId="{16EA87C5-4997-46CA-BE1F-3F340D214D6F}" type="presParOf" srcId="{6D8DCE60-8E1A-438B-BF12-A1238D151B36}" destId="{6D0409C6-B391-4C95-B624-224CC4592F1B}" srcOrd="1" destOrd="0" presId="urn:microsoft.com/office/officeart/2009/3/layout/HorizontalOrganizationChart"/>
    <dgm:cxn modelId="{E4711798-02DE-4FDA-9958-899B5BDDDBB5}" type="presParOf" srcId="{6D0409C6-B391-4C95-B624-224CC4592F1B}" destId="{F9701933-8B03-4410-961E-231EC7B089C9}" srcOrd="0" destOrd="0" presId="urn:microsoft.com/office/officeart/2009/3/layout/HorizontalOrganizationChart"/>
    <dgm:cxn modelId="{AB7C95B7-6683-49CA-B2CE-33A92F3BE42A}" type="presParOf" srcId="{6D0409C6-B391-4C95-B624-224CC4592F1B}" destId="{1E3B10E5-ED55-4362-BA31-AAF531E0BD96}" srcOrd="1" destOrd="0" presId="urn:microsoft.com/office/officeart/2009/3/layout/HorizontalOrganizationChart"/>
    <dgm:cxn modelId="{237D1BFB-0605-4C27-95CF-2E9C796543DE}" type="presParOf" srcId="{1E3B10E5-ED55-4362-BA31-AAF531E0BD96}" destId="{2328ED40-246A-4207-9E39-89C9AE5F817B}" srcOrd="0" destOrd="0" presId="urn:microsoft.com/office/officeart/2009/3/layout/HorizontalOrganizationChart"/>
    <dgm:cxn modelId="{E33D4CD1-0EDF-44AE-A2DD-046EFD2F3AFE}" type="presParOf" srcId="{2328ED40-246A-4207-9E39-89C9AE5F817B}" destId="{3A24A6FA-69EB-4D43-8223-1A0EA93BF169}" srcOrd="0" destOrd="0" presId="urn:microsoft.com/office/officeart/2009/3/layout/HorizontalOrganizationChart"/>
    <dgm:cxn modelId="{9D805B4B-8309-433F-8AA1-83E7CE32484C}" type="presParOf" srcId="{2328ED40-246A-4207-9E39-89C9AE5F817B}" destId="{1A30A9C5-B691-4F50-BD39-8848125A81CE}" srcOrd="1" destOrd="0" presId="urn:microsoft.com/office/officeart/2009/3/layout/HorizontalOrganizationChart"/>
    <dgm:cxn modelId="{7BD24572-F677-4F0E-A1D4-07585147C457}" type="presParOf" srcId="{1E3B10E5-ED55-4362-BA31-AAF531E0BD96}" destId="{89A8A983-FFE4-4209-91A6-9C926B79C3FE}" srcOrd="1" destOrd="0" presId="urn:microsoft.com/office/officeart/2009/3/layout/HorizontalOrganizationChart"/>
    <dgm:cxn modelId="{E4565110-6066-4B02-AF1C-782434598572}" type="presParOf" srcId="{1E3B10E5-ED55-4362-BA31-AAF531E0BD96}" destId="{EC60C607-978A-4F6B-8B2A-44B13951B7C5}" srcOrd="2" destOrd="0" presId="urn:microsoft.com/office/officeart/2009/3/layout/HorizontalOrganizationChart"/>
    <dgm:cxn modelId="{22ABAB6C-4CA9-4D05-BCA8-37709D9CC53D}" type="presParOf" srcId="{6D8DCE60-8E1A-438B-BF12-A1238D151B36}" destId="{619B85F6-BC28-4269-84FC-799F49AAB7FA}" srcOrd="2" destOrd="0" presId="urn:microsoft.com/office/officeart/2009/3/layout/HorizontalOrganizationChart"/>
    <dgm:cxn modelId="{289EC180-D010-46D9-A7AA-6C26D5CE504B}" type="presParOf" srcId="{BA3A9568-EBC5-4EF1-9B8E-83B1133B6246}" destId="{0B9C2756-53CB-4F5B-AD1C-A033DFDBDCAA}" srcOrd="2" destOrd="0" presId="urn:microsoft.com/office/officeart/2009/3/layout/HorizontalOrganizationChart"/>
    <dgm:cxn modelId="{82E84874-BD91-4D36-9A21-180A4CBD16DB}" type="presParOf" srcId="{63AD25B7-677B-4BC2-854E-AC31CD953330}" destId="{051563C4-805D-4F30-8C6F-3657DB5A5B17}" srcOrd="2" destOrd="0" presId="urn:microsoft.com/office/officeart/2009/3/layout/HorizontalOrganizationChart"/>
    <dgm:cxn modelId="{1FCC5969-1A17-46C7-B28E-AD0CAF22E670}" type="presParOf" srcId="{63AD25B7-677B-4BC2-854E-AC31CD953330}" destId="{9B5F6146-FF5A-4E73-A0D1-AB0291765620}" srcOrd="3" destOrd="0" presId="urn:microsoft.com/office/officeart/2009/3/layout/HorizontalOrganizationChart"/>
    <dgm:cxn modelId="{65FE9CD4-73A1-4520-A89E-01A5C53E02EC}" type="presParOf" srcId="{9B5F6146-FF5A-4E73-A0D1-AB0291765620}" destId="{0A19E974-45F2-4209-8193-E34695F280CD}" srcOrd="0" destOrd="0" presId="urn:microsoft.com/office/officeart/2009/3/layout/HorizontalOrganizationChart"/>
    <dgm:cxn modelId="{AAD9DE04-7206-4053-B47B-8C96B93B30CD}" type="presParOf" srcId="{0A19E974-45F2-4209-8193-E34695F280CD}" destId="{5EB712FB-B132-4AE4-BDF3-3C68468CE878}" srcOrd="0" destOrd="0" presId="urn:microsoft.com/office/officeart/2009/3/layout/HorizontalOrganizationChart"/>
    <dgm:cxn modelId="{4AC079BD-9292-4CDF-BFAE-A6BE2E8B44BF}" type="presParOf" srcId="{0A19E974-45F2-4209-8193-E34695F280CD}" destId="{99D9C27F-6907-437D-A46B-9BAA74D20034}" srcOrd="1" destOrd="0" presId="urn:microsoft.com/office/officeart/2009/3/layout/HorizontalOrganizationChart"/>
    <dgm:cxn modelId="{9C89FAFD-81D9-4382-A98F-87C903937717}" type="presParOf" srcId="{9B5F6146-FF5A-4E73-A0D1-AB0291765620}" destId="{E8CA1F7A-3080-42C6-AEE9-78B93A9D7DA8}" srcOrd="1" destOrd="0" presId="urn:microsoft.com/office/officeart/2009/3/layout/HorizontalOrganizationChart"/>
    <dgm:cxn modelId="{4A2C30B3-CDA7-41E4-9360-CB72EBEAA264}" type="presParOf" srcId="{E8CA1F7A-3080-42C6-AEE9-78B93A9D7DA8}" destId="{A6783E9D-2F57-4C98-8B20-8EC0DE3FF2C4}" srcOrd="0" destOrd="0" presId="urn:microsoft.com/office/officeart/2009/3/layout/HorizontalOrganizationChart"/>
    <dgm:cxn modelId="{48572840-B972-49C4-8189-75060571279D}" type="presParOf" srcId="{E8CA1F7A-3080-42C6-AEE9-78B93A9D7DA8}" destId="{4537DF84-1D5F-4678-B68C-0D1FE631C78D}" srcOrd="1" destOrd="0" presId="urn:microsoft.com/office/officeart/2009/3/layout/HorizontalOrganizationChart"/>
    <dgm:cxn modelId="{D75E2C1F-FF25-4FD9-8723-35B11F05383C}" type="presParOf" srcId="{4537DF84-1D5F-4678-B68C-0D1FE631C78D}" destId="{FFF90DFD-0F6B-493E-AA7D-54DA4385452E}" srcOrd="0" destOrd="0" presId="urn:microsoft.com/office/officeart/2009/3/layout/HorizontalOrganizationChart"/>
    <dgm:cxn modelId="{4E89BD23-2CE2-4BC5-B819-A299F0DE7E08}" type="presParOf" srcId="{FFF90DFD-0F6B-493E-AA7D-54DA4385452E}" destId="{498FE708-61C3-40FD-833E-E1663DDA072A}" srcOrd="0" destOrd="0" presId="urn:microsoft.com/office/officeart/2009/3/layout/HorizontalOrganizationChart"/>
    <dgm:cxn modelId="{DF6B5C03-68E5-4F1F-9CD6-4D1F68D3C8F7}" type="presParOf" srcId="{FFF90DFD-0F6B-493E-AA7D-54DA4385452E}" destId="{D9A81A65-D848-473A-934A-2EB8003E0AE9}" srcOrd="1" destOrd="0" presId="urn:microsoft.com/office/officeart/2009/3/layout/HorizontalOrganizationChart"/>
    <dgm:cxn modelId="{A482FDD1-0C6F-4E9E-BA40-5D1A2846E14A}" type="presParOf" srcId="{4537DF84-1D5F-4678-B68C-0D1FE631C78D}" destId="{7C4BA383-D35B-4674-A568-7B5BEE135287}" srcOrd="1" destOrd="0" presId="urn:microsoft.com/office/officeart/2009/3/layout/HorizontalOrganizationChart"/>
    <dgm:cxn modelId="{993AD86E-0F79-4974-AA49-9534B52BA0C1}" type="presParOf" srcId="{4537DF84-1D5F-4678-B68C-0D1FE631C78D}" destId="{54F28A10-0230-4C8C-85E2-338490EBCB5B}" srcOrd="2" destOrd="0" presId="urn:microsoft.com/office/officeart/2009/3/layout/HorizontalOrganizationChart"/>
    <dgm:cxn modelId="{5FE3EF70-BD50-40A1-BD93-3FA0BD93431B}" type="presParOf" srcId="{9B5F6146-FF5A-4E73-A0D1-AB0291765620}" destId="{D5CDC8EE-B1AC-4AFD-B9D6-4C9A51DAB22B}" srcOrd="2" destOrd="0" presId="urn:microsoft.com/office/officeart/2009/3/layout/HorizontalOrganizationChart"/>
    <dgm:cxn modelId="{EE925F10-BDE4-4AEA-881B-F3B26F84F954}" type="presParOf" srcId="{FF6B19AA-D79E-470A-8CB0-03FEE10E13B6}" destId="{02F0F075-186A-4685-B759-F7E188951128}" srcOrd="2" destOrd="0" presId="urn:microsoft.com/office/officeart/2009/3/layout/HorizontalOrganizationChart"/>
    <dgm:cxn modelId="{38F219D1-3F23-4D1F-A091-5423D5881244}" type="presParOf" srcId="{F44E9B7D-C623-4ADD-972F-40EB24F8F400}" destId="{983017AF-54AA-4873-B4F3-3E943BACE3CA}" srcOrd="4" destOrd="0" presId="urn:microsoft.com/office/officeart/2009/3/layout/HorizontalOrganizationChart"/>
    <dgm:cxn modelId="{865A05D4-F818-484F-8BD9-A27A1BAF6EA4}" type="presParOf" srcId="{F44E9B7D-C623-4ADD-972F-40EB24F8F400}" destId="{8FAA8038-E3E4-40A0-A976-C02C07763A3E}" srcOrd="5" destOrd="0" presId="urn:microsoft.com/office/officeart/2009/3/layout/HorizontalOrganizationChart"/>
    <dgm:cxn modelId="{083840CC-CACE-4540-B7CE-195D54CEA9FF}" type="presParOf" srcId="{8FAA8038-E3E4-40A0-A976-C02C07763A3E}" destId="{50ACE82E-0B1E-4765-88D9-442C2DD3DF35}" srcOrd="0" destOrd="0" presId="urn:microsoft.com/office/officeart/2009/3/layout/HorizontalOrganizationChart"/>
    <dgm:cxn modelId="{FC5A681E-6146-4620-989D-3C1302D8570A}" type="presParOf" srcId="{50ACE82E-0B1E-4765-88D9-442C2DD3DF35}" destId="{149D0C58-6DE8-4E6A-9D29-78D6FDA68A63}" srcOrd="0" destOrd="0" presId="urn:microsoft.com/office/officeart/2009/3/layout/HorizontalOrganizationChart"/>
    <dgm:cxn modelId="{C71EBA06-7E14-4243-84AF-CB5C492E71F4}" type="presParOf" srcId="{50ACE82E-0B1E-4765-88D9-442C2DD3DF35}" destId="{BC0F76DE-2394-49E6-B458-6EB631D24F7D}" srcOrd="1" destOrd="0" presId="urn:microsoft.com/office/officeart/2009/3/layout/HorizontalOrganizationChart"/>
    <dgm:cxn modelId="{4D310A01-3174-40B1-9E23-3C1C5E0D54F6}" type="presParOf" srcId="{8FAA8038-E3E4-40A0-A976-C02C07763A3E}" destId="{1F0527BA-7033-4D57-B2B3-3B59E49A0713}" srcOrd="1" destOrd="0" presId="urn:microsoft.com/office/officeart/2009/3/layout/HorizontalOrganizationChart"/>
    <dgm:cxn modelId="{91B328F1-3615-4579-9346-B67C74D58E66}" type="presParOf" srcId="{1F0527BA-7033-4D57-B2B3-3B59E49A0713}" destId="{5B86C8B9-BA3E-43C4-BD33-533E0ED96DCB}" srcOrd="0" destOrd="0" presId="urn:microsoft.com/office/officeart/2009/3/layout/HorizontalOrganizationChart"/>
    <dgm:cxn modelId="{D3E83842-04D0-4A10-B7F5-5F8B65771187}" type="presParOf" srcId="{1F0527BA-7033-4D57-B2B3-3B59E49A0713}" destId="{DAEEC624-A5C7-4A90-B283-2AC1731A78CF}" srcOrd="1" destOrd="0" presId="urn:microsoft.com/office/officeart/2009/3/layout/HorizontalOrganizationChart"/>
    <dgm:cxn modelId="{87895325-1D1D-4475-8C5A-94B1E57CF202}" type="presParOf" srcId="{DAEEC624-A5C7-4A90-B283-2AC1731A78CF}" destId="{4B933CEF-3392-47AB-9142-2BF9033E7BAC}" srcOrd="0" destOrd="0" presId="urn:microsoft.com/office/officeart/2009/3/layout/HorizontalOrganizationChart"/>
    <dgm:cxn modelId="{7549179D-26C9-43CB-8294-7E16DD343B1C}" type="presParOf" srcId="{4B933CEF-3392-47AB-9142-2BF9033E7BAC}" destId="{7362B479-0AE3-452E-9A9C-F1344FD46AA3}" srcOrd="0" destOrd="0" presId="urn:microsoft.com/office/officeart/2009/3/layout/HorizontalOrganizationChart"/>
    <dgm:cxn modelId="{8B62B5B3-62D9-482D-8F86-32809B414CED}" type="presParOf" srcId="{4B933CEF-3392-47AB-9142-2BF9033E7BAC}" destId="{9911A79A-EA89-4DEE-9168-9466C8D658D9}" srcOrd="1" destOrd="0" presId="urn:microsoft.com/office/officeart/2009/3/layout/HorizontalOrganizationChart"/>
    <dgm:cxn modelId="{A2CA157B-F308-4001-A0C3-6CD4EE02401C}" type="presParOf" srcId="{DAEEC624-A5C7-4A90-B283-2AC1731A78CF}" destId="{DD28CC68-6711-4536-A48B-F21329AC18D5}" srcOrd="1" destOrd="0" presId="urn:microsoft.com/office/officeart/2009/3/layout/HorizontalOrganizationChart"/>
    <dgm:cxn modelId="{3C03EE86-27A3-4002-B596-687D9D2C711C}" type="presParOf" srcId="{DD28CC68-6711-4536-A48B-F21329AC18D5}" destId="{3A48646A-1F74-4953-BF11-D91985984E5D}" srcOrd="0" destOrd="0" presId="urn:microsoft.com/office/officeart/2009/3/layout/HorizontalOrganizationChart"/>
    <dgm:cxn modelId="{B26DB0A5-2071-4791-AE4D-B56A1F8EADE6}" type="presParOf" srcId="{DD28CC68-6711-4536-A48B-F21329AC18D5}" destId="{B0B8E34D-3BC4-458F-92E4-B2BE4F55E3B0}" srcOrd="1" destOrd="0" presId="urn:microsoft.com/office/officeart/2009/3/layout/HorizontalOrganizationChart"/>
    <dgm:cxn modelId="{17DD84F2-A55C-4CFF-B6F7-9FEE69A230AB}" type="presParOf" srcId="{B0B8E34D-3BC4-458F-92E4-B2BE4F55E3B0}" destId="{E663D1E8-A5EA-400E-929F-264168A94B4C}" srcOrd="0" destOrd="0" presId="urn:microsoft.com/office/officeart/2009/3/layout/HorizontalOrganizationChart"/>
    <dgm:cxn modelId="{0313C538-86B0-4D8D-963E-C1DC85FBD15E}" type="presParOf" srcId="{E663D1E8-A5EA-400E-929F-264168A94B4C}" destId="{CAB548AF-68D1-499D-B9CE-8C566DEBA2C1}" srcOrd="0" destOrd="0" presId="urn:microsoft.com/office/officeart/2009/3/layout/HorizontalOrganizationChart"/>
    <dgm:cxn modelId="{112D45A6-D5DF-4E2E-8A4E-D080F4D37A3A}" type="presParOf" srcId="{E663D1E8-A5EA-400E-929F-264168A94B4C}" destId="{1110BCB1-9905-419A-9134-44F13AE8E309}" srcOrd="1" destOrd="0" presId="urn:microsoft.com/office/officeart/2009/3/layout/HorizontalOrganizationChart"/>
    <dgm:cxn modelId="{0D338C57-CAD3-43F6-BD6F-F73CE67B7F1C}" type="presParOf" srcId="{B0B8E34D-3BC4-458F-92E4-B2BE4F55E3B0}" destId="{970471CC-1F2C-459B-90E2-0A262895BD97}" srcOrd="1" destOrd="0" presId="urn:microsoft.com/office/officeart/2009/3/layout/HorizontalOrganizationChart"/>
    <dgm:cxn modelId="{B4B3578A-834E-4705-AD76-E79D541E2082}" type="presParOf" srcId="{970471CC-1F2C-459B-90E2-0A262895BD97}" destId="{2A0FBBF9-7149-490E-BFD2-449B2287F3F3}" srcOrd="0" destOrd="0" presId="urn:microsoft.com/office/officeart/2009/3/layout/HorizontalOrganizationChart"/>
    <dgm:cxn modelId="{9815A378-0B12-412D-BEDA-E13EC6323B6E}" type="presParOf" srcId="{970471CC-1F2C-459B-90E2-0A262895BD97}" destId="{69659F28-EF75-49DB-948E-8520927D43CB}" srcOrd="1" destOrd="0" presId="urn:microsoft.com/office/officeart/2009/3/layout/HorizontalOrganizationChart"/>
    <dgm:cxn modelId="{20658F33-387A-4AD4-B5B0-7B03AA45849D}" type="presParOf" srcId="{69659F28-EF75-49DB-948E-8520927D43CB}" destId="{28C0FB0D-5D46-4A5C-BF4B-3A5ED69B2B3C}" srcOrd="0" destOrd="0" presId="urn:microsoft.com/office/officeart/2009/3/layout/HorizontalOrganizationChart"/>
    <dgm:cxn modelId="{A09703F3-119F-4263-B9D1-6FB28371F8DD}" type="presParOf" srcId="{28C0FB0D-5D46-4A5C-BF4B-3A5ED69B2B3C}" destId="{215CFF14-880F-4D9B-8504-6A52780E0F25}" srcOrd="0" destOrd="0" presId="urn:microsoft.com/office/officeart/2009/3/layout/HorizontalOrganizationChart"/>
    <dgm:cxn modelId="{FD450300-728D-4D6A-BFDD-3E4F5AEA35ED}" type="presParOf" srcId="{28C0FB0D-5D46-4A5C-BF4B-3A5ED69B2B3C}" destId="{07123CE4-C457-4B48-BBC4-F8A5ED8ADE60}" srcOrd="1" destOrd="0" presId="urn:microsoft.com/office/officeart/2009/3/layout/HorizontalOrganizationChart"/>
    <dgm:cxn modelId="{F4534D63-F3AC-41FD-87A6-B43D8EDA904F}" type="presParOf" srcId="{69659F28-EF75-49DB-948E-8520927D43CB}" destId="{AECBAED8-21AF-41AD-8CE2-58D2A98C0E97}" srcOrd="1" destOrd="0" presId="urn:microsoft.com/office/officeart/2009/3/layout/HorizontalOrganizationChart"/>
    <dgm:cxn modelId="{B7AFB9C4-2EA8-409F-B2FA-915D91970684}" type="presParOf" srcId="{69659F28-EF75-49DB-948E-8520927D43CB}" destId="{729EAC5C-1F97-45E3-8C0A-41B9A31A6EC0}" srcOrd="2" destOrd="0" presId="urn:microsoft.com/office/officeart/2009/3/layout/HorizontalOrganizationChart"/>
    <dgm:cxn modelId="{AB67DDDE-E248-4B05-8DA4-0BC4DB723B5E}" type="presParOf" srcId="{B0B8E34D-3BC4-458F-92E4-B2BE4F55E3B0}" destId="{D42B24FC-2091-4580-9766-34E4441E7039}" srcOrd="2" destOrd="0" presId="urn:microsoft.com/office/officeart/2009/3/layout/HorizontalOrganizationChart"/>
    <dgm:cxn modelId="{C030751A-B64C-4A7B-83BA-B6B424E6E16D}" type="presParOf" srcId="{DAEEC624-A5C7-4A90-B283-2AC1731A78CF}" destId="{4C3EFACF-3487-4FD7-AB4A-0BF41A0169C3}" srcOrd="2" destOrd="0" presId="urn:microsoft.com/office/officeart/2009/3/layout/HorizontalOrganizationChart"/>
    <dgm:cxn modelId="{A12CE7E9-E733-4FCD-B91A-931379E88CE4}" type="presParOf" srcId="{1F0527BA-7033-4D57-B2B3-3B59E49A0713}" destId="{F2154BA1-ADDA-4454-A0DF-5BF81532899B}" srcOrd="2" destOrd="0" presId="urn:microsoft.com/office/officeart/2009/3/layout/HorizontalOrganizationChart"/>
    <dgm:cxn modelId="{F13AA5E6-7126-458A-BFA9-2EC8D39F85BD}" type="presParOf" srcId="{1F0527BA-7033-4D57-B2B3-3B59E49A0713}" destId="{5779DBC8-86AA-4EDE-8C73-F5E8E2C02CAB}" srcOrd="3" destOrd="0" presId="urn:microsoft.com/office/officeart/2009/3/layout/HorizontalOrganizationChart"/>
    <dgm:cxn modelId="{A163F546-2803-4EF5-837F-B3A5B7208576}" type="presParOf" srcId="{5779DBC8-86AA-4EDE-8C73-F5E8E2C02CAB}" destId="{597B0E71-5438-4F05-B7A6-007AE548EA7F}" srcOrd="0" destOrd="0" presId="urn:microsoft.com/office/officeart/2009/3/layout/HorizontalOrganizationChart"/>
    <dgm:cxn modelId="{F578EBFE-8437-4316-9F04-33774F377619}" type="presParOf" srcId="{597B0E71-5438-4F05-B7A6-007AE548EA7F}" destId="{832D94A9-0407-4797-BFFB-F4C3722F5F11}" srcOrd="0" destOrd="0" presId="urn:microsoft.com/office/officeart/2009/3/layout/HorizontalOrganizationChart"/>
    <dgm:cxn modelId="{EFB5AE5A-D54E-4680-97BA-2F684344EDB6}" type="presParOf" srcId="{597B0E71-5438-4F05-B7A6-007AE548EA7F}" destId="{9C98A5D2-49E0-44D7-BE1B-D971049DF268}" srcOrd="1" destOrd="0" presId="urn:microsoft.com/office/officeart/2009/3/layout/HorizontalOrganizationChart"/>
    <dgm:cxn modelId="{EC530857-E932-47DB-BC1B-764453F423C3}" type="presParOf" srcId="{5779DBC8-86AA-4EDE-8C73-F5E8E2C02CAB}" destId="{2A2CC6C7-E495-4161-8A0F-8F2F1995B64C}" srcOrd="1" destOrd="0" presId="urn:microsoft.com/office/officeart/2009/3/layout/HorizontalOrganizationChart"/>
    <dgm:cxn modelId="{60B9C589-4568-4835-BEC8-875A2EB2E815}" type="presParOf" srcId="{2A2CC6C7-E495-4161-8A0F-8F2F1995B64C}" destId="{DD4EE7C8-10DD-4DB3-A221-76A078826DC9}" srcOrd="0" destOrd="0" presId="urn:microsoft.com/office/officeart/2009/3/layout/HorizontalOrganizationChart"/>
    <dgm:cxn modelId="{F0DF8050-A5EC-4EB5-9F52-A753746105A8}" type="presParOf" srcId="{2A2CC6C7-E495-4161-8A0F-8F2F1995B64C}" destId="{3500F3C4-F0A8-4CC5-8369-6E9D2A2B3B4D}" srcOrd="1" destOrd="0" presId="urn:microsoft.com/office/officeart/2009/3/layout/HorizontalOrganizationChart"/>
    <dgm:cxn modelId="{DC9BF645-F6A3-47E6-865C-4176D3D016B1}" type="presParOf" srcId="{3500F3C4-F0A8-4CC5-8369-6E9D2A2B3B4D}" destId="{1CDF5D74-6114-4C39-B958-D07F9BD63853}" srcOrd="0" destOrd="0" presId="urn:microsoft.com/office/officeart/2009/3/layout/HorizontalOrganizationChart"/>
    <dgm:cxn modelId="{C9BEB730-43CE-4E69-B25F-D890B3BC9D1D}" type="presParOf" srcId="{1CDF5D74-6114-4C39-B958-D07F9BD63853}" destId="{EF1AAE47-A58B-4426-B185-74E51E89CFFB}" srcOrd="0" destOrd="0" presId="urn:microsoft.com/office/officeart/2009/3/layout/HorizontalOrganizationChart"/>
    <dgm:cxn modelId="{5150572D-A6A6-4563-AC0A-D35302DAB030}" type="presParOf" srcId="{1CDF5D74-6114-4C39-B958-D07F9BD63853}" destId="{CA680ECB-CBA6-441D-A7F8-81DCA8DF4759}" srcOrd="1" destOrd="0" presId="urn:microsoft.com/office/officeart/2009/3/layout/HorizontalOrganizationChart"/>
    <dgm:cxn modelId="{89C8A069-B638-42CB-9F6F-0121AEEE12FE}" type="presParOf" srcId="{3500F3C4-F0A8-4CC5-8369-6E9D2A2B3B4D}" destId="{3FC89C2A-7E96-46F8-9441-743C3AB43D2F}" srcOrd="1" destOrd="0" presId="urn:microsoft.com/office/officeart/2009/3/layout/HorizontalOrganizationChart"/>
    <dgm:cxn modelId="{4FCB116F-A7A7-4EE7-B47B-1B8F109A0104}" type="presParOf" srcId="{3500F3C4-F0A8-4CC5-8369-6E9D2A2B3B4D}" destId="{6D2C1254-1B4E-41CC-9FBF-5F0547611C3E}" srcOrd="2" destOrd="0" presId="urn:microsoft.com/office/officeart/2009/3/layout/HorizontalOrganizationChart"/>
    <dgm:cxn modelId="{84E19536-CDE0-4AA4-9D59-DD21245EF0FA}" type="presParOf" srcId="{5779DBC8-86AA-4EDE-8C73-F5E8E2C02CAB}" destId="{4980684C-68A2-4BBD-BEEA-F8B023884A2A}" srcOrd="2" destOrd="0" presId="urn:microsoft.com/office/officeart/2009/3/layout/HorizontalOrganizationChart"/>
    <dgm:cxn modelId="{B879212D-99FE-4B71-A1D7-C8A93FD533B2}" type="presParOf" srcId="{8FAA8038-E3E4-40A0-A976-C02C07763A3E}" destId="{543B971C-E165-411A-B2BD-DD880E404259}" srcOrd="2" destOrd="0" presId="urn:microsoft.com/office/officeart/2009/3/layout/HorizontalOrganizationChart"/>
    <dgm:cxn modelId="{B514CBE2-A289-4FFE-B33B-F5AB92B2142D}" type="presParOf" srcId="{7AC26519-5417-47CF-9504-379A491E7B58}" destId="{237144BC-A65F-4E72-930C-225C5EB349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B5ACD3-A801-49BE-9A4E-5D026271DD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CAE1E-720C-44BC-A51C-A0EDC46A8E3B}">
      <dgm:prSet/>
      <dgm:spPr/>
      <dgm:t>
        <a:bodyPr/>
        <a:lstStyle/>
        <a:p>
          <a:pPr>
            <a:defRPr cap="all"/>
          </a:pPr>
          <a:r>
            <a:rPr lang="en-US" dirty="0"/>
            <a:t>Source identification tool</a:t>
          </a:r>
        </a:p>
      </dgm:t>
    </dgm:pt>
    <dgm:pt modelId="{ACA720FB-7A24-4173-970C-AEEF8466155C}" type="parTrans" cxnId="{1B5DEA91-31BB-4E75-A862-1173CD193DC1}">
      <dgm:prSet/>
      <dgm:spPr/>
      <dgm:t>
        <a:bodyPr/>
        <a:lstStyle/>
        <a:p>
          <a:endParaRPr lang="en-US"/>
        </a:p>
      </dgm:t>
    </dgm:pt>
    <dgm:pt modelId="{8B3EBD4E-915D-44C8-852C-587A95A39B9B}" type="sibTrans" cxnId="{1B5DEA91-31BB-4E75-A862-1173CD193DC1}">
      <dgm:prSet/>
      <dgm:spPr/>
      <dgm:t>
        <a:bodyPr/>
        <a:lstStyle/>
        <a:p>
          <a:endParaRPr lang="en-US"/>
        </a:p>
      </dgm:t>
    </dgm:pt>
    <dgm:pt modelId="{92971512-F8BE-46D2-B399-A667C202F98C}">
      <dgm:prSet/>
      <dgm:spPr/>
      <dgm:t>
        <a:bodyPr/>
        <a:lstStyle/>
        <a:p>
          <a:pPr>
            <a:defRPr cap="all"/>
          </a:pPr>
          <a:r>
            <a:rPr lang="en-US" b="0" i="0" dirty="0"/>
            <a:t>Understand chemical commonality found by tools</a:t>
          </a:r>
          <a:endParaRPr lang="en-US" dirty="0"/>
        </a:p>
      </dgm:t>
    </dgm:pt>
    <dgm:pt modelId="{D123711D-66E2-4B18-BFFC-D73DC1A13B5E}" type="parTrans" cxnId="{1100E886-AE45-4017-B005-91FF1D0C1E6B}">
      <dgm:prSet/>
      <dgm:spPr/>
      <dgm:t>
        <a:bodyPr/>
        <a:lstStyle/>
        <a:p>
          <a:endParaRPr lang="en-US"/>
        </a:p>
      </dgm:t>
    </dgm:pt>
    <dgm:pt modelId="{05319E10-2F61-4A6A-B6F4-13F0D132CC6C}" type="sibTrans" cxnId="{1100E886-AE45-4017-B005-91FF1D0C1E6B}">
      <dgm:prSet/>
      <dgm:spPr/>
      <dgm:t>
        <a:bodyPr/>
        <a:lstStyle/>
        <a:p>
          <a:endParaRPr lang="en-US"/>
        </a:p>
      </dgm:t>
    </dgm:pt>
    <dgm:pt modelId="{F33B4C8C-034C-49AC-9CC0-EC79BD1A1FC8}">
      <dgm:prSet/>
      <dgm:spPr/>
      <dgm:t>
        <a:bodyPr/>
        <a:lstStyle/>
        <a:p>
          <a:pPr>
            <a:defRPr cap="all"/>
          </a:pPr>
          <a:r>
            <a:rPr lang="en-US"/>
            <a:t>GUI/webtool on visualization and for non-programmer users</a:t>
          </a:r>
        </a:p>
      </dgm:t>
    </dgm:pt>
    <dgm:pt modelId="{6DB158B4-631B-4552-A4E3-37471AA21D3C}" type="parTrans" cxnId="{2AB2C780-9599-4466-B7C2-68711738900C}">
      <dgm:prSet/>
      <dgm:spPr/>
      <dgm:t>
        <a:bodyPr/>
        <a:lstStyle/>
        <a:p>
          <a:endParaRPr lang="en-US"/>
        </a:p>
      </dgm:t>
    </dgm:pt>
    <dgm:pt modelId="{955615E6-9E98-464E-BEF7-436EB60E040A}" type="sibTrans" cxnId="{2AB2C780-9599-4466-B7C2-68711738900C}">
      <dgm:prSet/>
      <dgm:spPr/>
      <dgm:t>
        <a:bodyPr/>
        <a:lstStyle/>
        <a:p>
          <a:endParaRPr lang="en-US"/>
        </a:p>
      </dgm:t>
    </dgm:pt>
    <dgm:pt modelId="{24FDF9FD-9C28-4213-8306-EBC9DBD2DAB6}">
      <dgm:prSet/>
      <dgm:spPr/>
      <dgm:t>
        <a:bodyPr/>
        <a:lstStyle/>
        <a:p>
          <a:pPr>
            <a:defRPr cap="all"/>
          </a:pPr>
          <a:r>
            <a:rPr lang="en-US"/>
            <a:t>Dynamically update according to needs</a:t>
          </a:r>
        </a:p>
      </dgm:t>
    </dgm:pt>
    <dgm:pt modelId="{3B86CEEE-356A-4216-B411-7B22BA5BCF97}" type="parTrans" cxnId="{C504DEEC-0ACE-46C6-BEF8-9365B9340904}">
      <dgm:prSet/>
      <dgm:spPr/>
      <dgm:t>
        <a:bodyPr/>
        <a:lstStyle/>
        <a:p>
          <a:endParaRPr lang="en-US"/>
        </a:p>
      </dgm:t>
    </dgm:pt>
    <dgm:pt modelId="{2B4D14DD-BCD8-4392-817C-0A033853484D}" type="sibTrans" cxnId="{C504DEEC-0ACE-46C6-BEF8-9365B9340904}">
      <dgm:prSet/>
      <dgm:spPr/>
      <dgm:t>
        <a:bodyPr/>
        <a:lstStyle/>
        <a:p>
          <a:endParaRPr lang="en-US"/>
        </a:p>
      </dgm:t>
    </dgm:pt>
    <dgm:pt modelId="{A9125A1A-A775-4B5F-879F-429258E5120C}" type="pres">
      <dgm:prSet presAssocID="{35B5ACD3-A801-49BE-9A4E-5D026271DD36}" presName="root" presStyleCnt="0">
        <dgm:presLayoutVars>
          <dgm:dir/>
          <dgm:resizeHandles val="exact"/>
        </dgm:presLayoutVars>
      </dgm:prSet>
      <dgm:spPr/>
    </dgm:pt>
    <dgm:pt modelId="{FD7B08EA-3A59-4EA9-8BBD-461F170AC9B1}" type="pres">
      <dgm:prSet presAssocID="{44ACAE1E-720C-44BC-A51C-A0EDC46A8E3B}" presName="compNode" presStyleCnt="0"/>
      <dgm:spPr/>
    </dgm:pt>
    <dgm:pt modelId="{9BC9A31D-8DD4-4B8B-86BA-67D0DF43E0DC}" type="pres">
      <dgm:prSet presAssocID="{44ACAE1E-720C-44BC-A51C-A0EDC46A8E3B}" presName="iconBgRect" presStyleLbl="bgShp" presStyleIdx="0" presStyleCnt="4"/>
      <dgm:spPr/>
    </dgm:pt>
    <dgm:pt modelId="{59F38BDA-D9FA-4F6D-9E8B-666A63D9CBFA}" type="pres">
      <dgm:prSet presAssocID="{44ACAE1E-720C-44BC-A51C-A0EDC46A8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611EF3-CC1D-49EC-BE80-4173186EC999}" type="pres">
      <dgm:prSet presAssocID="{44ACAE1E-720C-44BC-A51C-A0EDC46A8E3B}" presName="spaceRect" presStyleCnt="0"/>
      <dgm:spPr/>
    </dgm:pt>
    <dgm:pt modelId="{069D29BA-E0E6-49E9-B0D7-738C894073A8}" type="pres">
      <dgm:prSet presAssocID="{44ACAE1E-720C-44BC-A51C-A0EDC46A8E3B}" presName="textRect" presStyleLbl="revTx" presStyleIdx="0" presStyleCnt="4">
        <dgm:presLayoutVars>
          <dgm:chMax val="1"/>
          <dgm:chPref val="1"/>
        </dgm:presLayoutVars>
      </dgm:prSet>
      <dgm:spPr/>
    </dgm:pt>
    <dgm:pt modelId="{0D917DAD-0FC5-433B-9C22-D1FB58E9ABE7}" type="pres">
      <dgm:prSet presAssocID="{8B3EBD4E-915D-44C8-852C-587A95A39B9B}" presName="sibTrans" presStyleCnt="0"/>
      <dgm:spPr/>
    </dgm:pt>
    <dgm:pt modelId="{5033D211-AA8F-425E-BB2D-D5B22D8D6350}" type="pres">
      <dgm:prSet presAssocID="{92971512-F8BE-46D2-B399-A667C202F98C}" presName="compNode" presStyleCnt="0"/>
      <dgm:spPr/>
    </dgm:pt>
    <dgm:pt modelId="{E243B995-FBEA-4D2D-8664-24ED44CCE88A}" type="pres">
      <dgm:prSet presAssocID="{92971512-F8BE-46D2-B399-A667C202F98C}" presName="iconBgRect" presStyleLbl="bgShp" presStyleIdx="1" presStyleCnt="4"/>
      <dgm:spPr/>
    </dgm:pt>
    <dgm:pt modelId="{930E32E7-2000-411C-BDD9-02D6A676DD21}" type="pres">
      <dgm:prSet presAssocID="{92971512-F8BE-46D2-B399-A667C202F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D82DA93-25E6-463E-822F-8B4170AC82C9}" type="pres">
      <dgm:prSet presAssocID="{92971512-F8BE-46D2-B399-A667C202F98C}" presName="spaceRect" presStyleCnt="0"/>
      <dgm:spPr/>
    </dgm:pt>
    <dgm:pt modelId="{21C73C47-A29A-46BA-BC20-56670D9BDF43}" type="pres">
      <dgm:prSet presAssocID="{92971512-F8BE-46D2-B399-A667C202F98C}" presName="textRect" presStyleLbl="revTx" presStyleIdx="1" presStyleCnt="4">
        <dgm:presLayoutVars>
          <dgm:chMax val="1"/>
          <dgm:chPref val="1"/>
        </dgm:presLayoutVars>
      </dgm:prSet>
      <dgm:spPr/>
    </dgm:pt>
    <dgm:pt modelId="{3D161ECD-A212-4E3D-9297-E6519E0C83E4}" type="pres">
      <dgm:prSet presAssocID="{05319E10-2F61-4A6A-B6F4-13F0D132CC6C}" presName="sibTrans" presStyleCnt="0"/>
      <dgm:spPr/>
    </dgm:pt>
    <dgm:pt modelId="{38F66E03-BDFC-4B28-B755-0663AC179832}" type="pres">
      <dgm:prSet presAssocID="{F33B4C8C-034C-49AC-9CC0-EC79BD1A1FC8}" presName="compNode" presStyleCnt="0"/>
      <dgm:spPr/>
    </dgm:pt>
    <dgm:pt modelId="{1DD35121-2D80-4379-8012-B6489FE74EDA}" type="pres">
      <dgm:prSet presAssocID="{F33B4C8C-034C-49AC-9CC0-EC79BD1A1FC8}" presName="iconBgRect" presStyleLbl="bgShp" presStyleIdx="2" presStyleCnt="4"/>
      <dgm:spPr/>
    </dgm:pt>
    <dgm:pt modelId="{F535E982-2531-4672-8E56-66CFD86E1187}" type="pres">
      <dgm:prSet presAssocID="{F33B4C8C-034C-49AC-9CC0-EC79BD1A1F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6F76D1-1F92-41CB-94E9-A5BC3050CA6C}" type="pres">
      <dgm:prSet presAssocID="{F33B4C8C-034C-49AC-9CC0-EC79BD1A1FC8}" presName="spaceRect" presStyleCnt="0"/>
      <dgm:spPr/>
    </dgm:pt>
    <dgm:pt modelId="{FBC78512-5B62-4B44-9592-8F5579BD72D7}" type="pres">
      <dgm:prSet presAssocID="{F33B4C8C-034C-49AC-9CC0-EC79BD1A1FC8}" presName="textRect" presStyleLbl="revTx" presStyleIdx="2" presStyleCnt="4">
        <dgm:presLayoutVars>
          <dgm:chMax val="1"/>
          <dgm:chPref val="1"/>
        </dgm:presLayoutVars>
      </dgm:prSet>
      <dgm:spPr/>
    </dgm:pt>
    <dgm:pt modelId="{5DD3AB6A-4BCD-4FA7-8A23-57F8728A65D0}" type="pres">
      <dgm:prSet presAssocID="{955615E6-9E98-464E-BEF7-436EB60E040A}" presName="sibTrans" presStyleCnt="0"/>
      <dgm:spPr/>
    </dgm:pt>
    <dgm:pt modelId="{C98F7E9B-2628-48D5-8BFA-BE17325DC407}" type="pres">
      <dgm:prSet presAssocID="{24FDF9FD-9C28-4213-8306-EBC9DBD2DAB6}" presName="compNode" presStyleCnt="0"/>
      <dgm:spPr/>
    </dgm:pt>
    <dgm:pt modelId="{9EE48677-67ED-4329-A165-8AE88229FB87}" type="pres">
      <dgm:prSet presAssocID="{24FDF9FD-9C28-4213-8306-EBC9DBD2DAB6}" presName="iconBgRect" presStyleLbl="bgShp" presStyleIdx="3" presStyleCnt="4"/>
      <dgm:spPr/>
    </dgm:pt>
    <dgm:pt modelId="{A476C36B-BFBB-4A27-860B-16DBB77A029D}" type="pres">
      <dgm:prSet presAssocID="{24FDF9FD-9C28-4213-8306-EBC9DBD2D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022A7F-FBBD-4E39-91FF-9F19C1999871}" type="pres">
      <dgm:prSet presAssocID="{24FDF9FD-9C28-4213-8306-EBC9DBD2DAB6}" presName="spaceRect" presStyleCnt="0"/>
      <dgm:spPr/>
    </dgm:pt>
    <dgm:pt modelId="{EAD07856-361A-4CD3-AE2E-F9F0E66F1578}" type="pres">
      <dgm:prSet presAssocID="{24FDF9FD-9C28-4213-8306-EBC9DBD2D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81702-39E1-4D1D-B675-AA20FCD555F0}" type="presOf" srcId="{35B5ACD3-A801-49BE-9A4E-5D026271DD36}" destId="{A9125A1A-A775-4B5F-879F-429258E5120C}" srcOrd="0" destOrd="0" presId="urn:microsoft.com/office/officeart/2018/5/layout/IconCircleLabelList"/>
    <dgm:cxn modelId="{DDA0B080-B0FD-4BA8-A34F-887B8A08ED5C}" type="presOf" srcId="{44ACAE1E-720C-44BC-A51C-A0EDC46A8E3B}" destId="{069D29BA-E0E6-49E9-B0D7-738C894073A8}" srcOrd="0" destOrd="0" presId="urn:microsoft.com/office/officeart/2018/5/layout/IconCircleLabelList"/>
    <dgm:cxn modelId="{2AB2C780-9599-4466-B7C2-68711738900C}" srcId="{35B5ACD3-A801-49BE-9A4E-5D026271DD36}" destId="{F33B4C8C-034C-49AC-9CC0-EC79BD1A1FC8}" srcOrd="2" destOrd="0" parTransId="{6DB158B4-631B-4552-A4E3-37471AA21D3C}" sibTransId="{955615E6-9E98-464E-BEF7-436EB60E040A}"/>
    <dgm:cxn modelId="{1100E886-AE45-4017-B005-91FF1D0C1E6B}" srcId="{35B5ACD3-A801-49BE-9A4E-5D026271DD36}" destId="{92971512-F8BE-46D2-B399-A667C202F98C}" srcOrd="1" destOrd="0" parTransId="{D123711D-66E2-4B18-BFFC-D73DC1A13B5E}" sibTransId="{05319E10-2F61-4A6A-B6F4-13F0D132CC6C}"/>
    <dgm:cxn modelId="{1B5DEA91-31BB-4E75-A862-1173CD193DC1}" srcId="{35B5ACD3-A801-49BE-9A4E-5D026271DD36}" destId="{44ACAE1E-720C-44BC-A51C-A0EDC46A8E3B}" srcOrd="0" destOrd="0" parTransId="{ACA720FB-7A24-4173-970C-AEEF8466155C}" sibTransId="{8B3EBD4E-915D-44C8-852C-587A95A39B9B}"/>
    <dgm:cxn modelId="{92A91FA5-A6AD-4AEB-9EC4-0754D9676B81}" type="presOf" srcId="{F33B4C8C-034C-49AC-9CC0-EC79BD1A1FC8}" destId="{FBC78512-5B62-4B44-9592-8F5579BD72D7}" srcOrd="0" destOrd="0" presId="urn:microsoft.com/office/officeart/2018/5/layout/IconCircleLabelList"/>
    <dgm:cxn modelId="{76EEB7D0-286F-4E21-90BA-4062EBBD4D6F}" type="presOf" srcId="{92971512-F8BE-46D2-B399-A667C202F98C}" destId="{21C73C47-A29A-46BA-BC20-56670D9BDF43}" srcOrd="0" destOrd="0" presId="urn:microsoft.com/office/officeart/2018/5/layout/IconCircleLabelList"/>
    <dgm:cxn modelId="{3BB0CDD0-F0FC-4323-B69D-2C2A30AD06F2}" type="presOf" srcId="{24FDF9FD-9C28-4213-8306-EBC9DBD2DAB6}" destId="{EAD07856-361A-4CD3-AE2E-F9F0E66F1578}" srcOrd="0" destOrd="0" presId="urn:microsoft.com/office/officeart/2018/5/layout/IconCircleLabelList"/>
    <dgm:cxn modelId="{C504DEEC-0ACE-46C6-BEF8-9365B9340904}" srcId="{35B5ACD3-A801-49BE-9A4E-5D026271DD36}" destId="{24FDF9FD-9C28-4213-8306-EBC9DBD2DAB6}" srcOrd="3" destOrd="0" parTransId="{3B86CEEE-356A-4216-B411-7B22BA5BCF97}" sibTransId="{2B4D14DD-BCD8-4392-817C-0A033853484D}"/>
    <dgm:cxn modelId="{2A0AF7DA-3E0C-4665-B57E-BBB6A530C8B4}" type="presParOf" srcId="{A9125A1A-A775-4B5F-879F-429258E5120C}" destId="{FD7B08EA-3A59-4EA9-8BBD-461F170AC9B1}" srcOrd="0" destOrd="0" presId="urn:microsoft.com/office/officeart/2018/5/layout/IconCircleLabelList"/>
    <dgm:cxn modelId="{DDF371D9-187B-4657-80BA-592CF6DFA068}" type="presParOf" srcId="{FD7B08EA-3A59-4EA9-8BBD-461F170AC9B1}" destId="{9BC9A31D-8DD4-4B8B-86BA-67D0DF43E0DC}" srcOrd="0" destOrd="0" presId="urn:microsoft.com/office/officeart/2018/5/layout/IconCircleLabelList"/>
    <dgm:cxn modelId="{8A4E920E-9E3A-4343-8CE6-5BD2E850E462}" type="presParOf" srcId="{FD7B08EA-3A59-4EA9-8BBD-461F170AC9B1}" destId="{59F38BDA-D9FA-4F6D-9E8B-666A63D9CBFA}" srcOrd="1" destOrd="0" presId="urn:microsoft.com/office/officeart/2018/5/layout/IconCircleLabelList"/>
    <dgm:cxn modelId="{2DB8006A-97B9-4BD9-9B7F-0D0D62E0D055}" type="presParOf" srcId="{FD7B08EA-3A59-4EA9-8BBD-461F170AC9B1}" destId="{1F611EF3-CC1D-49EC-BE80-4173186EC999}" srcOrd="2" destOrd="0" presId="urn:microsoft.com/office/officeart/2018/5/layout/IconCircleLabelList"/>
    <dgm:cxn modelId="{848F81A9-0238-42FB-82C1-7A57C3CB1013}" type="presParOf" srcId="{FD7B08EA-3A59-4EA9-8BBD-461F170AC9B1}" destId="{069D29BA-E0E6-49E9-B0D7-738C894073A8}" srcOrd="3" destOrd="0" presId="urn:microsoft.com/office/officeart/2018/5/layout/IconCircleLabelList"/>
    <dgm:cxn modelId="{1D56A923-C3BC-45A1-91F5-F04BE17089D7}" type="presParOf" srcId="{A9125A1A-A775-4B5F-879F-429258E5120C}" destId="{0D917DAD-0FC5-433B-9C22-D1FB58E9ABE7}" srcOrd="1" destOrd="0" presId="urn:microsoft.com/office/officeart/2018/5/layout/IconCircleLabelList"/>
    <dgm:cxn modelId="{0A0F18A9-6A5E-4144-8EFE-D0D841BCDDE4}" type="presParOf" srcId="{A9125A1A-A775-4B5F-879F-429258E5120C}" destId="{5033D211-AA8F-425E-BB2D-D5B22D8D6350}" srcOrd="2" destOrd="0" presId="urn:microsoft.com/office/officeart/2018/5/layout/IconCircleLabelList"/>
    <dgm:cxn modelId="{4B582936-A738-43F5-BDC9-90002415D8AB}" type="presParOf" srcId="{5033D211-AA8F-425E-BB2D-D5B22D8D6350}" destId="{E243B995-FBEA-4D2D-8664-24ED44CCE88A}" srcOrd="0" destOrd="0" presId="urn:microsoft.com/office/officeart/2018/5/layout/IconCircleLabelList"/>
    <dgm:cxn modelId="{7B1EABC4-855B-420A-B5E6-306E0BE56A55}" type="presParOf" srcId="{5033D211-AA8F-425E-BB2D-D5B22D8D6350}" destId="{930E32E7-2000-411C-BDD9-02D6A676DD21}" srcOrd="1" destOrd="0" presId="urn:microsoft.com/office/officeart/2018/5/layout/IconCircleLabelList"/>
    <dgm:cxn modelId="{D0FB700C-C16A-4EC4-AE11-8C8A6428B341}" type="presParOf" srcId="{5033D211-AA8F-425E-BB2D-D5B22D8D6350}" destId="{5D82DA93-25E6-463E-822F-8B4170AC82C9}" srcOrd="2" destOrd="0" presId="urn:microsoft.com/office/officeart/2018/5/layout/IconCircleLabelList"/>
    <dgm:cxn modelId="{D787B7F2-BCF2-430B-8534-0512AE3608AC}" type="presParOf" srcId="{5033D211-AA8F-425E-BB2D-D5B22D8D6350}" destId="{21C73C47-A29A-46BA-BC20-56670D9BDF43}" srcOrd="3" destOrd="0" presId="urn:microsoft.com/office/officeart/2018/5/layout/IconCircleLabelList"/>
    <dgm:cxn modelId="{2665006E-1472-4E6A-9A64-23A7D9601B7B}" type="presParOf" srcId="{A9125A1A-A775-4B5F-879F-429258E5120C}" destId="{3D161ECD-A212-4E3D-9297-E6519E0C83E4}" srcOrd="3" destOrd="0" presId="urn:microsoft.com/office/officeart/2018/5/layout/IconCircleLabelList"/>
    <dgm:cxn modelId="{6DB61C00-1018-439B-9AC5-D9CD71993122}" type="presParOf" srcId="{A9125A1A-A775-4B5F-879F-429258E5120C}" destId="{38F66E03-BDFC-4B28-B755-0663AC179832}" srcOrd="4" destOrd="0" presId="urn:microsoft.com/office/officeart/2018/5/layout/IconCircleLabelList"/>
    <dgm:cxn modelId="{7C2AC950-5E8E-466A-92F7-C1C9767FE939}" type="presParOf" srcId="{38F66E03-BDFC-4B28-B755-0663AC179832}" destId="{1DD35121-2D80-4379-8012-B6489FE74EDA}" srcOrd="0" destOrd="0" presId="urn:microsoft.com/office/officeart/2018/5/layout/IconCircleLabelList"/>
    <dgm:cxn modelId="{5FABDD8A-B0DA-400D-8989-49B0B1636F59}" type="presParOf" srcId="{38F66E03-BDFC-4B28-B755-0663AC179832}" destId="{F535E982-2531-4672-8E56-66CFD86E1187}" srcOrd="1" destOrd="0" presId="urn:microsoft.com/office/officeart/2018/5/layout/IconCircleLabelList"/>
    <dgm:cxn modelId="{1D2416AB-3931-465F-B8AC-5A9E12765064}" type="presParOf" srcId="{38F66E03-BDFC-4B28-B755-0663AC179832}" destId="{EA6F76D1-1F92-41CB-94E9-A5BC3050CA6C}" srcOrd="2" destOrd="0" presId="urn:microsoft.com/office/officeart/2018/5/layout/IconCircleLabelList"/>
    <dgm:cxn modelId="{E4006BF6-DAB3-4A01-B092-D98DD6BC68B7}" type="presParOf" srcId="{38F66E03-BDFC-4B28-B755-0663AC179832}" destId="{FBC78512-5B62-4B44-9592-8F5579BD72D7}" srcOrd="3" destOrd="0" presId="urn:microsoft.com/office/officeart/2018/5/layout/IconCircleLabelList"/>
    <dgm:cxn modelId="{08A244B5-5291-4035-8065-5B34AF1CFCE7}" type="presParOf" srcId="{A9125A1A-A775-4B5F-879F-429258E5120C}" destId="{5DD3AB6A-4BCD-4FA7-8A23-57F8728A65D0}" srcOrd="5" destOrd="0" presId="urn:microsoft.com/office/officeart/2018/5/layout/IconCircleLabelList"/>
    <dgm:cxn modelId="{3D7B0C48-7477-4942-B7CD-A9B7D58E5865}" type="presParOf" srcId="{A9125A1A-A775-4B5F-879F-429258E5120C}" destId="{C98F7E9B-2628-48D5-8BFA-BE17325DC407}" srcOrd="6" destOrd="0" presId="urn:microsoft.com/office/officeart/2018/5/layout/IconCircleLabelList"/>
    <dgm:cxn modelId="{FFDBCEB4-EB16-43D0-B0F9-4937D3035CBC}" type="presParOf" srcId="{C98F7E9B-2628-48D5-8BFA-BE17325DC407}" destId="{9EE48677-67ED-4329-A165-8AE88229FB87}" srcOrd="0" destOrd="0" presId="urn:microsoft.com/office/officeart/2018/5/layout/IconCircleLabelList"/>
    <dgm:cxn modelId="{31173C86-5B60-4413-84B8-0861786B1646}" type="presParOf" srcId="{C98F7E9B-2628-48D5-8BFA-BE17325DC407}" destId="{A476C36B-BFBB-4A27-860B-16DBB77A029D}" srcOrd="1" destOrd="0" presId="urn:microsoft.com/office/officeart/2018/5/layout/IconCircleLabelList"/>
    <dgm:cxn modelId="{7D28BACF-A5AC-426C-87C2-0985E15DD9D1}" type="presParOf" srcId="{C98F7E9B-2628-48D5-8BFA-BE17325DC407}" destId="{EB022A7F-FBBD-4E39-91FF-9F19C1999871}" srcOrd="2" destOrd="0" presId="urn:microsoft.com/office/officeart/2018/5/layout/IconCircleLabelList"/>
    <dgm:cxn modelId="{82656870-E6A9-41E0-87C1-3E6962C8C190}" type="presParOf" srcId="{C98F7E9B-2628-48D5-8BFA-BE17325DC407}" destId="{EAD07856-361A-4CD3-AE2E-F9F0E66F1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1E8B-0592-4AA8-A043-CEA3EA2D3063}">
      <dsp:nvSpPr>
        <dsp:cNvPr id="0" name=""/>
        <dsp:cNvSpPr/>
      </dsp:nvSpPr>
      <dsp:spPr>
        <a:xfrm>
          <a:off x="6393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7D90-202B-4A17-A24B-E2584238B36F}">
      <dsp:nvSpPr>
        <dsp:cNvPr id="0" name=""/>
        <dsp:cNvSpPr/>
      </dsp:nvSpPr>
      <dsp:spPr>
        <a:xfrm>
          <a:off x="6393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High Resolution Mass Spectrometry (HRMS)</a:t>
          </a:r>
        </a:p>
      </dsp:txBody>
      <dsp:txXfrm>
        <a:off x="6393" y="1711779"/>
        <a:ext cx="3206250" cy="480937"/>
      </dsp:txXfrm>
    </dsp:sp>
    <dsp:sp modelId="{D36321B2-D357-4641-AC6B-641AFB6E5FD8}">
      <dsp:nvSpPr>
        <dsp:cNvPr id="0" name=""/>
        <dsp:cNvSpPr/>
      </dsp:nvSpPr>
      <dsp:spPr>
        <a:xfrm>
          <a:off x="6393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Novel technology for water quality assessment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massive for interpretation and detailed analysis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Current software hard to meet every needs</a:t>
          </a:r>
        </a:p>
      </dsp:txBody>
      <dsp:txXfrm>
        <a:off x="6393" y="2245672"/>
        <a:ext cx="3206250" cy="877823"/>
      </dsp:txXfrm>
    </dsp:sp>
    <dsp:sp modelId="{C5582F81-4EDD-43E9-ACB5-11F9832F0AFD}">
      <dsp:nvSpPr>
        <dsp:cNvPr id="0" name=""/>
        <dsp:cNvSpPr/>
      </dsp:nvSpPr>
      <dsp:spPr>
        <a:xfrm>
          <a:off x="3773737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FC8A-C07B-482D-83C9-63E78C0F2603}">
      <dsp:nvSpPr>
        <dsp:cNvPr id="0" name=""/>
        <dsp:cNvSpPr/>
      </dsp:nvSpPr>
      <dsp:spPr>
        <a:xfrm>
          <a:off x="3773737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Pollutant in water</a:t>
          </a:r>
        </a:p>
      </dsp:txBody>
      <dsp:txXfrm>
        <a:off x="3773737" y="1711779"/>
        <a:ext cx="3206250" cy="480937"/>
      </dsp:txXfrm>
    </dsp:sp>
    <dsp:sp modelId="{89BBF3F8-39A2-4A00-A6A0-04ADD63D5DFB}">
      <dsp:nvSpPr>
        <dsp:cNvPr id="0" name=""/>
        <dsp:cNvSpPr/>
      </dsp:nvSpPr>
      <dsp:spPr>
        <a:xfrm>
          <a:off x="3773737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Complicated and coming from different sources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Hard to identification and track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Current technologies are more concentrating on one/few chemical</a:t>
          </a:r>
        </a:p>
      </dsp:txBody>
      <dsp:txXfrm>
        <a:off x="3773737" y="2245672"/>
        <a:ext cx="3206250" cy="877823"/>
      </dsp:txXfrm>
    </dsp:sp>
    <dsp:sp modelId="{1CD4CE15-D169-4401-A323-1BB5EDC74170}">
      <dsp:nvSpPr>
        <dsp:cNvPr id="0" name=""/>
        <dsp:cNvSpPr/>
      </dsp:nvSpPr>
      <dsp:spPr>
        <a:xfrm>
          <a:off x="7541081" y="475738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8DD3-C328-4753-B465-1A40E6E0153F}">
      <dsp:nvSpPr>
        <dsp:cNvPr id="0" name=""/>
        <dsp:cNvSpPr/>
      </dsp:nvSpPr>
      <dsp:spPr>
        <a:xfrm>
          <a:off x="7541081" y="1711779"/>
          <a:ext cx="3206250" cy="48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Why Mass-suite</a:t>
          </a:r>
        </a:p>
      </dsp:txBody>
      <dsp:txXfrm>
        <a:off x="7541081" y="1711779"/>
        <a:ext cx="3206250" cy="480937"/>
      </dsp:txXfrm>
    </dsp:sp>
    <dsp:sp modelId="{3862AB6A-2C4F-43C1-8AF6-8771E7AB5F4C}">
      <dsp:nvSpPr>
        <dsp:cNvPr id="0" name=""/>
        <dsp:cNvSpPr/>
      </dsp:nvSpPr>
      <dsp:spPr>
        <a:xfrm>
          <a:off x="7541081" y="2245672"/>
          <a:ext cx="3206250" cy="87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Python is popular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Full stack capability for Non-target HRMS data processing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Open-source </a:t>
          </a:r>
        </a:p>
      </dsp:txBody>
      <dsp:txXfrm>
        <a:off x="7541081" y="2245672"/>
        <a:ext cx="3206250" cy="877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142128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738128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Formula annotation</a:t>
          </a:r>
        </a:p>
      </dsp:txBody>
      <dsp:txXfrm>
        <a:off x="738128" y="1875296"/>
        <a:ext cx="4320000" cy="648000"/>
      </dsp:txXfrm>
    </dsp:sp>
    <dsp:sp modelId="{806AB294-008C-46CA-84BF-A68230057C95}">
      <dsp:nvSpPr>
        <dsp:cNvPr id="0" name=""/>
        <dsp:cNvSpPr/>
      </dsp:nvSpPr>
      <dsp:spPr>
        <a:xfrm>
          <a:off x="738128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Interactive plot for HRMS data visualization</a:t>
          </a:r>
        </a:p>
      </dsp:txBody>
      <dsp:txXfrm>
        <a:off x="738128" y="2584010"/>
        <a:ext cx="4320000" cy="684466"/>
      </dsp:txXfrm>
    </dsp:sp>
    <dsp:sp modelId="{82412771-4925-4E78-A54F-1D1DF8A0F29A}">
      <dsp:nvSpPr>
        <dsp:cNvPr id="0" name=""/>
        <dsp:cNvSpPr/>
      </dsp:nvSpPr>
      <dsp:spPr>
        <a:xfrm>
          <a:off x="7218129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14129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Feature annotation</a:t>
          </a:r>
        </a:p>
      </dsp:txBody>
      <dsp:txXfrm>
        <a:off x="5814129" y="1875296"/>
        <a:ext cx="4320000" cy="648000"/>
      </dsp:txXfrm>
    </dsp:sp>
    <dsp:sp modelId="{44B1DEDA-7470-4A19-BE2F-F5175138176B}">
      <dsp:nvSpPr>
        <dsp:cNvPr id="0" name=""/>
        <dsp:cNvSpPr/>
      </dsp:nvSpPr>
      <dsp:spPr>
        <a:xfrm>
          <a:off x="5814129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Realtime database matching and searching using selected database</a:t>
          </a:r>
        </a:p>
      </dsp:txBody>
      <dsp:txXfrm>
        <a:off x="5814129" y="2584010"/>
        <a:ext cx="4320000" cy="684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03823-F315-417C-A57E-60803164DDD4}">
      <dsp:nvSpPr>
        <dsp:cNvPr id="0" name=""/>
        <dsp:cNvSpPr/>
      </dsp:nvSpPr>
      <dsp:spPr>
        <a:xfrm>
          <a:off x="0" y="892571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395A5-3707-462E-A5D0-CCDE2F138D21}">
      <dsp:nvSpPr>
        <dsp:cNvPr id="0" name=""/>
        <dsp:cNvSpPr/>
      </dsp:nvSpPr>
      <dsp:spPr>
        <a:xfrm>
          <a:off x="498467" y="1263332"/>
          <a:ext cx="906303" cy="90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4CE03-0834-4816-B4C5-19F5108801B8}">
      <dsp:nvSpPr>
        <dsp:cNvPr id="0" name=""/>
        <dsp:cNvSpPr/>
      </dsp:nvSpPr>
      <dsp:spPr>
        <a:xfrm>
          <a:off x="1903237" y="892571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Comparison between different software</a:t>
          </a:r>
        </a:p>
      </dsp:txBody>
      <dsp:txXfrm>
        <a:off x="1903237" y="892571"/>
        <a:ext cx="4351486" cy="1647825"/>
      </dsp:txXfrm>
    </dsp:sp>
    <dsp:sp modelId="{662AA42D-CA6F-45B5-B614-9BF4C6C61AFE}">
      <dsp:nvSpPr>
        <dsp:cNvPr id="0" name=""/>
        <dsp:cNvSpPr/>
      </dsp:nvSpPr>
      <dsp:spPr>
        <a:xfrm>
          <a:off x="0" y="2952353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F9226-3C79-4638-AFF5-AFAEB7C840FF}">
      <dsp:nvSpPr>
        <dsp:cNvPr id="0" name=""/>
        <dsp:cNvSpPr/>
      </dsp:nvSpPr>
      <dsp:spPr>
        <a:xfrm>
          <a:off x="498467" y="3323113"/>
          <a:ext cx="906303" cy="90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95BA1-5FFD-4CB6-AD4A-32C9C5C578FC}">
      <dsp:nvSpPr>
        <dsp:cNvPr id="0" name=""/>
        <dsp:cNvSpPr/>
      </dsp:nvSpPr>
      <dsp:spPr>
        <a:xfrm>
          <a:off x="1903237" y="2952353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Reliability test using in-house standards</a:t>
          </a:r>
        </a:p>
      </dsp:txBody>
      <dsp:txXfrm>
        <a:off x="1903237" y="2952353"/>
        <a:ext cx="4351486" cy="1647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31262-281F-457E-AD09-134DF21C75C4}">
      <dsp:nvSpPr>
        <dsp:cNvPr id="0" name=""/>
        <dsp:cNvSpPr/>
      </dsp:nvSpPr>
      <dsp:spPr>
        <a:xfrm>
          <a:off x="749" y="845733"/>
          <a:ext cx="2924063" cy="1754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Statistical analysis</a:t>
          </a:r>
        </a:p>
      </dsp:txBody>
      <dsp:txXfrm>
        <a:off x="749" y="845733"/>
        <a:ext cx="2924063" cy="1754437"/>
      </dsp:txXfrm>
    </dsp:sp>
    <dsp:sp modelId="{A379949F-B8D3-4E13-AF9E-B89FE27D3411}">
      <dsp:nvSpPr>
        <dsp:cNvPr id="0" name=""/>
        <dsp:cNvSpPr/>
      </dsp:nvSpPr>
      <dsp:spPr>
        <a:xfrm>
          <a:off x="3217219" y="845733"/>
          <a:ext cx="2924063" cy="1754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Clustering analysis</a:t>
          </a:r>
        </a:p>
      </dsp:txBody>
      <dsp:txXfrm>
        <a:off x="3217219" y="845733"/>
        <a:ext cx="2924063" cy="1754437"/>
      </dsp:txXfrm>
    </dsp:sp>
    <dsp:sp modelId="{B545DACA-C45D-4228-AC5B-F7F493A145B1}">
      <dsp:nvSpPr>
        <dsp:cNvPr id="0" name=""/>
        <dsp:cNvSpPr/>
      </dsp:nvSpPr>
      <dsp:spPr>
        <a:xfrm>
          <a:off x="1608984" y="2892577"/>
          <a:ext cx="2924063" cy="1754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Modeling tools</a:t>
          </a:r>
        </a:p>
      </dsp:txBody>
      <dsp:txXfrm>
        <a:off x="1608984" y="2892577"/>
        <a:ext cx="2924063" cy="1754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1323C-6D63-4B01-9B3B-6CFC32E41653}">
      <dsp:nvSpPr>
        <dsp:cNvPr id="0" name=""/>
        <dsp:cNvSpPr/>
      </dsp:nvSpPr>
      <dsp:spPr>
        <a:xfrm>
          <a:off x="74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97B20-A244-4D02-BF8D-17056DBB7D23}">
      <dsp:nvSpPr>
        <dsp:cNvPr id="0" name=""/>
        <dsp:cNvSpPr/>
      </dsp:nvSpPr>
      <dsp:spPr>
        <a:xfrm>
          <a:off x="24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PCA/T-SNE</a:t>
          </a:r>
        </a:p>
      </dsp:txBody>
      <dsp:txXfrm>
        <a:off x="246862" y="1979693"/>
        <a:ext cx="1800000" cy="720000"/>
      </dsp:txXfrm>
    </dsp:sp>
    <dsp:sp modelId="{5A96585A-45B3-4F17-A250-A130278DC37C}">
      <dsp:nvSpPr>
        <dsp:cNvPr id="0" name=""/>
        <dsp:cNvSpPr/>
      </dsp:nvSpPr>
      <dsp:spPr>
        <a:xfrm>
          <a:off x="285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AC77-F418-4453-A7FA-2CBE086D5CE2}">
      <dsp:nvSpPr>
        <dsp:cNvPr id="0" name=""/>
        <dsp:cNvSpPr/>
      </dsp:nvSpPr>
      <dsp:spPr>
        <a:xfrm>
          <a:off x="236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T-test</a:t>
          </a:r>
        </a:p>
      </dsp:txBody>
      <dsp:txXfrm>
        <a:off x="2361862" y="1979693"/>
        <a:ext cx="1800000" cy="720000"/>
      </dsp:txXfrm>
    </dsp:sp>
    <dsp:sp modelId="{3444AD42-B559-47ED-9670-1C70CEF7FBB3}">
      <dsp:nvSpPr>
        <dsp:cNvPr id="0" name=""/>
        <dsp:cNvSpPr/>
      </dsp:nvSpPr>
      <dsp:spPr>
        <a:xfrm>
          <a:off x="497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668F-F906-49A5-88DE-7FC552688737}">
      <dsp:nvSpPr>
        <dsp:cNvPr id="0" name=""/>
        <dsp:cNvSpPr/>
      </dsp:nvSpPr>
      <dsp:spPr>
        <a:xfrm>
          <a:off x="447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Volcano plot</a:t>
          </a:r>
        </a:p>
      </dsp:txBody>
      <dsp:txXfrm>
        <a:off x="4476862" y="1979693"/>
        <a:ext cx="1800000" cy="720000"/>
      </dsp:txXfrm>
    </dsp:sp>
    <dsp:sp modelId="{AF1E9812-6E05-4C65-9005-BDFF492F575A}">
      <dsp:nvSpPr>
        <dsp:cNvPr id="0" name=""/>
        <dsp:cNvSpPr/>
      </dsp:nvSpPr>
      <dsp:spPr>
        <a:xfrm>
          <a:off x="708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36077-4A93-4DFA-A486-507F31B96580}">
      <dsp:nvSpPr>
        <dsp:cNvPr id="0" name=""/>
        <dsp:cNvSpPr/>
      </dsp:nvSpPr>
      <dsp:spPr>
        <a:xfrm>
          <a:off x="659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Similarity comparison</a:t>
          </a:r>
        </a:p>
      </dsp:txBody>
      <dsp:txXfrm>
        <a:off x="6591862" y="1979693"/>
        <a:ext cx="1800000" cy="720000"/>
      </dsp:txXfrm>
    </dsp:sp>
    <dsp:sp modelId="{3310E0D3-4C92-49AA-99D7-22ED0987B880}">
      <dsp:nvSpPr>
        <dsp:cNvPr id="0" name=""/>
        <dsp:cNvSpPr/>
      </dsp:nvSpPr>
      <dsp:spPr>
        <a:xfrm>
          <a:off x="920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13018-1AEB-46EF-B3F0-B610F385C515}">
      <dsp:nvSpPr>
        <dsp:cNvPr id="0" name=""/>
        <dsp:cNvSpPr/>
      </dsp:nvSpPr>
      <dsp:spPr>
        <a:xfrm>
          <a:off x="870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Etc.</a:t>
          </a:r>
        </a:p>
      </dsp:txBody>
      <dsp:txXfrm>
        <a:off x="8706862" y="1979693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E7C8-10DD-4DB3-A221-76A078826DC9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54BA1-ADDA-4454-A0DF-5BF81532899B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BBF9-7149-490E-BFD2-449B2287F3F3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8646A-1F74-4953-BF11-D91985984E5D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C8B9-BA3E-43C4-BD33-533E0ED96DCB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017AF-54AA-4873-B4F3-3E943BACE3CA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3E9D-2F57-4C98-8B20-8EC0DE3FF2C4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63C4-805D-4F30-8C6F-3657DB5A5B17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1933-8B03-4410-961E-231EC7B089C9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01F0-90CD-4D4C-A2AF-F82E50049377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53EF-5845-46B6-BF96-021FAD2E877F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0B59-CF0B-4CE9-BC48-9DAB42B6E3A2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C415-E36D-4344-8F01-DEC87ADA267E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51B0C-C34E-4A93-8785-A9C521F028DE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FFA1F-B294-4E6F-A521-6751ED75F45E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1D280129-2607-4110-A2C9-1547A514D6C4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FCF15C1E-2D8D-4644-82E3-26B43809862B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DAFE009C-5830-4E2E-AF3B-7AF88FAC156A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23E0ED50-B0B2-4B6E-9747-72A24804877A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8CE52690-2535-4C5D-B7F5-2573050994D0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3A24A6FA-69EB-4D43-8223-1A0EA93BF169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5EB712FB-B132-4AE4-BDF3-3C68468CE878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498FE708-61C3-40FD-833E-E1663DDA072A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149D0C58-6DE8-4E6A-9D29-78D6FDA68A63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7362B479-0AE3-452E-9A9C-F1344FD46AA3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CAB548AF-68D1-499D-B9CE-8C566DEBA2C1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215CFF14-880F-4D9B-8504-6A52780E0F25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832D94A9-0407-4797-BFFB-F4C3722F5F11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EF1AAE47-A58B-4426-B185-74E51E89CFFB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A31D-8DD4-4B8B-86BA-67D0DF43E0DC}">
      <dsp:nvSpPr>
        <dsp:cNvPr id="0" name=""/>
        <dsp:cNvSpPr/>
      </dsp:nvSpPr>
      <dsp:spPr>
        <a:xfrm>
          <a:off x="498373" y="495773"/>
          <a:ext cx="1439360" cy="1439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8BDA-D9FA-4F6D-9E8B-666A63D9CBF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29BA-E0E6-49E9-B0D7-738C894073A8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Source identification tool</a:t>
          </a:r>
        </a:p>
      </dsp:txBody>
      <dsp:txXfrm>
        <a:off x="38249" y="2383460"/>
        <a:ext cx="2359607" cy="720000"/>
      </dsp:txXfrm>
    </dsp:sp>
    <dsp:sp modelId="{E243B995-FBEA-4D2D-8664-24ED44CCE88A}">
      <dsp:nvSpPr>
        <dsp:cNvPr id="0" name=""/>
        <dsp:cNvSpPr/>
      </dsp:nvSpPr>
      <dsp:spPr>
        <a:xfrm>
          <a:off x="3270912" y="495773"/>
          <a:ext cx="1439360" cy="1439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2E7-2000-411C-BDD9-02D6A676DD21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3C47-A29A-46BA-BC20-56670D9BDF43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dirty="0"/>
            <a:t>Understand chemical commonality found by tools</a:t>
          </a:r>
          <a:endParaRPr lang="en-US" sz="1600" kern="1200" dirty="0"/>
        </a:p>
      </dsp:txBody>
      <dsp:txXfrm>
        <a:off x="2810789" y="2383460"/>
        <a:ext cx="2359607" cy="720000"/>
      </dsp:txXfrm>
    </dsp:sp>
    <dsp:sp modelId="{1DD35121-2D80-4379-8012-B6489FE74EDA}">
      <dsp:nvSpPr>
        <dsp:cNvPr id="0" name=""/>
        <dsp:cNvSpPr/>
      </dsp:nvSpPr>
      <dsp:spPr>
        <a:xfrm>
          <a:off x="6043451" y="495773"/>
          <a:ext cx="1439360" cy="1439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5E982-2531-4672-8E56-66CFD86E1187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512-5B62-4B44-9592-8F5579BD72D7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GUI/webtool on visualization and for non-programmer users</a:t>
          </a:r>
        </a:p>
      </dsp:txBody>
      <dsp:txXfrm>
        <a:off x="5583328" y="2383460"/>
        <a:ext cx="2359607" cy="720000"/>
      </dsp:txXfrm>
    </dsp:sp>
    <dsp:sp modelId="{9EE48677-67ED-4329-A165-8AE88229FB87}">
      <dsp:nvSpPr>
        <dsp:cNvPr id="0" name=""/>
        <dsp:cNvSpPr/>
      </dsp:nvSpPr>
      <dsp:spPr>
        <a:xfrm>
          <a:off x="8815990" y="495773"/>
          <a:ext cx="1439360" cy="1439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6C36B-BFBB-4A27-860B-16DBB77A029D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7856-361A-4CD3-AE2E-F9F0E66F1578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Dynamically update according to needs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9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1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Statistical tools, clustering tools, modeling tools and source identification tool (in dev)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4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95C7-A3F6-4924-ACCF-8DA65017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564" y="4195910"/>
            <a:ext cx="9934872" cy="176665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800" b="0" i="0" u="sng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Ximin Hu</a:t>
            </a:r>
            <a:r>
              <a:rPr lang="en-US" altLang="zh-CN" sz="1800" b="0" i="0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Derek Mar</a:t>
            </a:r>
            <a:r>
              <a:rPr lang="en-US" altLang="zh-CN" sz="1800" b="0" i="0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Nozomi Suzuki</a:t>
            </a:r>
            <a:r>
              <a:rPr lang="en-US" altLang="zh-CN" sz="1800" b="0" i="0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8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Bowei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Zhang</a:t>
            </a:r>
            <a:r>
              <a:rPr lang="en-US" altLang="zh-CN" sz="1800" b="0" i="0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David A. Beck</a:t>
            </a:r>
            <a:r>
              <a:rPr lang="en-US" altLang="zh-CN" sz="1800" b="0" i="0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Edward P. Kolodziej</a:t>
            </a:r>
            <a:r>
              <a:rPr lang="en-US" altLang="zh-CN" sz="1800" b="0" i="0" baseline="300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2</a:t>
            </a:r>
          </a:p>
          <a:p>
            <a:pPr algn="ctr"/>
            <a:endParaRPr lang="en-US" altLang="zh-CN" sz="1800" baseline="300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FD43D-8CF6-43C5-8782-C21A312E0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037" y="1146341"/>
            <a:ext cx="9607160" cy="2779429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dirty="0"/>
              <a:t>Mass-suite: </a:t>
            </a:r>
            <a:br>
              <a:rPr lang="en-US" altLang="zh-CN" sz="5400" dirty="0"/>
            </a:br>
            <a:r>
              <a:rPr lang="en-US" altLang="zh-CN" sz="5400" dirty="0"/>
              <a:t>A novel Python package designed for mass spectrometry data analysis</a:t>
            </a:r>
            <a:endParaRPr lang="zh-CN" alt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94D20-A941-4F31-92F8-C2836C5F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6303" r="2252" b="4173"/>
          <a:stretch/>
        </p:blipFill>
        <p:spPr>
          <a:xfrm>
            <a:off x="3098852" y="1990183"/>
            <a:ext cx="1408922" cy="391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375F36-4A56-4D60-AF2C-894467F1FE0E}"/>
              </a:ext>
            </a:extLst>
          </p:cNvPr>
          <p:cNvSpPr/>
          <p:nvPr/>
        </p:nvSpPr>
        <p:spPr>
          <a:xfrm>
            <a:off x="1024538" y="4045670"/>
            <a:ext cx="10142924" cy="5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EF6597-045B-47AE-AD9F-5BE4194E319F}"/>
              </a:ext>
            </a:extLst>
          </p:cNvPr>
          <p:cNvSpPr txBox="1"/>
          <p:nvPr/>
        </p:nvSpPr>
        <p:spPr>
          <a:xfrm>
            <a:off x="-1" y="6210237"/>
            <a:ext cx="10142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1. Civil and Environmental Engineering, University of Washington, Tacoma, WA, United States.</a:t>
            </a:r>
            <a:br>
              <a:rPr lang="en-US" altLang="zh-CN" sz="900" dirty="0"/>
            </a:br>
            <a:r>
              <a:rPr lang="en-US" altLang="zh-CN" sz="900" dirty="0"/>
              <a:t>2. Sciences and Mathematics (UWT); Civil and Environmental Engineering (UWS), University of Washington (Tacoma/Seattle), Tacoma, WA, United States.</a:t>
            </a:r>
            <a:br>
              <a:rPr lang="en-US" altLang="zh-CN" sz="900" dirty="0"/>
            </a:br>
            <a:r>
              <a:rPr lang="en-US" altLang="zh-CN" sz="900" dirty="0"/>
              <a:t>3. Chemical Engineering, University of Washington, Seattle, WA, United States.</a:t>
            </a:r>
            <a:br>
              <a:rPr lang="en-US" altLang="zh-CN" sz="900" dirty="0"/>
            </a:br>
            <a:r>
              <a:rPr lang="en-US" altLang="zh-CN" sz="900" dirty="0"/>
              <a:t>4. Materials Science and Engineering, University of Washington, Seattle, WA,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400074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D68E2-0548-4DA6-B097-06A2885F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6600" dirty="0">
                <a:solidFill>
                  <a:srgbClr val="FFFFFF"/>
                </a:solidFill>
              </a:rPr>
              <a:t>In house sample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091908-4252-4B11-AA7C-0C2D662FD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570015"/>
              </p:ext>
            </p:extLst>
          </p:nvPr>
        </p:nvGraphicFramePr>
        <p:xfrm>
          <a:off x="6899838" y="622578"/>
          <a:ext cx="3701988" cy="3590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81C46E-C318-45A3-B602-84F47CD92AF1}"/>
              </a:ext>
            </a:extLst>
          </p:cNvPr>
          <p:cNvSpPr txBox="1"/>
          <p:nvPr/>
        </p:nvSpPr>
        <p:spPr>
          <a:xfrm>
            <a:off x="7128769" y="4306564"/>
            <a:ext cx="6456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* Mismatch derives from bad peak shape and function parameter settings</a:t>
            </a:r>
            <a:endParaRPr lang="zh-CN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A6599-4B8D-4E7F-B460-042D82CD95AF}"/>
              </a:ext>
            </a:extLst>
          </p:cNvPr>
          <p:cNvSpPr txBox="1"/>
          <p:nvPr/>
        </p:nvSpPr>
        <p:spPr>
          <a:xfrm>
            <a:off x="658761" y="5717186"/>
            <a:ext cx="1104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Samples with 413 known compound spiked were processed by Mass-suite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Pipette and test tube Royalty Free Vector Image">
            <a:extLst>
              <a:ext uri="{FF2B5EF4-FFF2-40B4-BE49-F238E27FC236}">
                <a16:creationId xmlns:a16="http://schemas.microsoft.com/office/drawing/2014/main" id="{334B4E76-3295-4335-8B63-6D71DB36F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3"/>
          <a:stretch/>
        </p:blipFill>
        <p:spPr bwMode="auto">
          <a:xfrm>
            <a:off x="0" y="47432"/>
            <a:ext cx="2057400" cy="198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adrupole Time of Flight LC/MS | Agilent">
            <a:extLst>
              <a:ext uri="{FF2B5EF4-FFF2-40B4-BE49-F238E27FC236}">
                <a16:creationId xmlns:a16="http://schemas.microsoft.com/office/drawing/2014/main" id="{05C933C7-F61A-4AD2-B9A6-179621516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r="17529"/>
          <a:stretch/>
        </p:blipFill>
        <p:spPr bwMode="auto">
          <a:xfrm>
            <a:off x="2030933" y="1121987"/>
            <a:ext cx="2057401" cy="214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DEB33-B43A-415D-BE37-97E993DDD2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6303" r="2252" b="4173"/>
          <a:stretch/>
        </p:blipFill>
        <p:spPr>
          <a:xfrm>
            <a:off x="4662498" y="3593883"/>
            <a:ext cx="1408922" cy="39188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12A5C4D-8373-4CE4-8A94-49E29B0900ED}"/>
              </a:ext>
            </a:extLst>
          </p:cNvPr>
          <p:cNvSpPr/>
          <p:nvPr/>
        </p:nvSpPr>
        <p:spPr>
          <a:xfrm rot="2479442">
            <a:off x="2068029" y="1469891"/>
            <a:ext cx="72796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82D822-1605-4B5E-A857-71D67383D2E6}"/>
              </a:ext>
            </a:extLst>
          </p:cNvPr>
          <p:cNvSpPr/>
          <p:nvPr/>
        </p:nvSpPr>
        <p:spPr>
          <a:xfrm rot="2479442">
            <a:off x="4207681" y="2939318"/>
            <a:ext cx="727969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9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FB4A2-FEAC-40CE-A9ED-D2118E13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Data mining</a:t>
            </a:r>
            <a:br>
              <a:rPr lang="en-US" altLang="zh-CN" sz="6000" dirty="0">
                <a:solidFill>
                  <a:srgbClr val="FFFFFF"/>
                </a:solidFill>
              </a:rPr>
            </a:br>
            <a:endParaRPr lang="zh-CN" altLang="en-US" sz="6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BAAD794-F9E3-4D19-8885-1FC809F15F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8349" y="639764"/>
          <a:ext cx="6142032" cy="549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004DE7-D3C5-4D3E-8DE9-05F3B3809481}"/>
              </a:ext>
            </a:extLst>
          </p:cNvPr>
          <p:cNvSpPr txBox="1"/>
          <p:nvPr/>
        </p:nvSpPr>
        <p:spPr>
          <a:xfrm>
            <a:off x="761619" y="3386138"/>
            <a:ext cx="3668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Mass-suite provides capability for data mining on Non-target HRMS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022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62E7-B586-4DCC-A12D-0F21EBEC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8" y="101432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 dirty="0"/>
              <a:t>Statistical analysis</a:t>
            </a:r>
            <a:endParaRPr lang="zh-CN" alt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D4540-2977-4553-ABBD-C21C50C7E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69436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08F9DA-C49E-40A4-81C2-E53977D15900}"/>
              </a:ext>
            </a:extLst>
          </p:cNvPr>
          <p:cNvSpPr txBox="1"/>
          <p:nvPr/>
        </p:nvSpPr>
        <p:spPr>
          <a:xfrm>
            <a:off x="676275" y="165347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Basic statistical analysis based on built-in python functions: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0C4AB-5D1F-461D-8E70-C1D3B9B4768C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2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001" y="0"/>
            <a:ext cx="4297513" cy="67553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Distinguishing noise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marL="4572" lvl="1" indent="0">
              <a:buNone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Find similar features with error tolerance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FFFF"/>
                </a:solidFill>
              </a:rPr>
              <a:t>Distinguish between different behaviors 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9C235E3-08E7-4F51-B351-1BC30CF14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5"/>
          <a:stretch/>
        </p:blipFill>
        <p:spPr>
          <a:xfrm>
            <a:off x="3693946" y="192027"/>
            <a:ext cx="3665686" cy="2385020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2EF8082-526C-4814-84A1-012FDD17F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8"/>
          <a:stretch/>
        </p:blipFill>
        <p:spPr>
          <a:xfrm>
            <a:off x="121298" y="192027"/>
            <a:ext cx="3572648" cy="238502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D87D29B5-1D1D-4D72-BD10-B117582067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1"/>
          <a:stretch/>
        </p:blipFill>
        <p:spPr>
          <a:xfrm>
            <a:off x="115049" y="2722116"/>
            <a:ext cx="2500373" cy="1680907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C9C5344A-AB0E-4B34-81D8-B38A4C98C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5051143" y="2755972"/>
            <a:ext cx="2500373" cy="1644774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656BC746-B916-4BAD-88B9-98879610BC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5"/>
          <a:stretch/>
        </p:blipFill>
        <p:spPr>
          <a:xfrm>
            <a:off x="2615422" y="2713501"/>
            <a:ext cx="2500373" cy="1687245"/>
          </a:xfrm>
          <a:prstGeom prst="rect">
            <a:avLst/>
          </a:prstGeom>
        </p:spPr>
      </p:pic>
      <p:pic>
        <p:nvPicPr>
          <p:cNvPr id="17" name="Picture 16" descr="Shape, polygon&#10;&#10;Description automatically generated">
            <a:extLst>
              <a:ext uri="{FF2B5EF4-FFF2-40B4-BE49-F238E27FC236}">
                <a16:creationId xmlns:a16="http://schemas.microsoft.com/office/drawing/2014/main" id="{E8A67475-CE82-4889-9052-B73D6900FD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1"/>
          <a:stretch/>
        </p:blipFill>
        <p:spPr>
          <a:xfrm>
            <a:off x="5081320" y="4973978"/>
            <a:ext cx="2500373" cy="1644421"/>
          </a:xfrm>
          <a:prstGeom prst="rect">
            <a:avLst/>
          </a:prstGeom>
        </p:spPr>
      </p:pic>
      <p:pic>
        <p:nvPicPr>
          <p:cNvPr id="19" name="Picture 18" descr="Shape, arrow&#10;&#10;Description automatically generated">
            <a:extLst>
              <a:ext uri="{FF2B5EF4-FFF2-40B4-BE49-F238E27FC236}">
                <a16:creationId xmlns:a16="http://schemas.microsoft.com/office/drawing/2014/main" id="{8DD9629B-EE57-4143-AC1A-1934A68B15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5"/>
          <a:stretch/>
        </p:blipFill>
        <p:spPr>
          <a:xfrm>
            <a:off x="2615422" y="5015015"/>
            <a:ext cx="2500373" cy="1644421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08D477EB-62D0-4E24-95FF-DCE27F299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9"/>
          <a:stretch/>
        </p:blipFill>
        <p:spPr>
          <a:xfrm>
            <a:off x="140750" y="5015015"/>
            <a:ext cx="2500373" cy="16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Modeling options for user</a:t>
            </a:r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0913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1D8C-506F-412B-A3A2-61432E38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Modeling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25A4-111A-4544-B4FF-85250A89FCA9}"/>
              </a:ext>
            </a:extLst>
          </p:cNvPr>
          <p:cNvSpPr txBox="1"/>
          <p:nvPr/>
        </p:nvSpPr>
        <p:spPr>
          <a:xfrm>
            <a:off x="1071846" y="2973313"/>
            <a:ext cx="10040233" cy="29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9" y="3290418"/>
            <a:ext cx="6435045" cy="344628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4" y="329041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388F-93DC-4531-A1F1-8F09780FE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6"/>
          <a:stretch/>
        </p:blipFill>
        <p:spPr>
          <a:xfrm>
            <a:off x="4052628" y="5724057"/>
            <a:ext cx="79683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A892D-088E-4414-965D-1F8C4212F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9D4EA-D959-430D-A03F-47CCDAC6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6600" dirty="0">
                <a:solidFill>
                  <a:srgbClr val="FFFFFF"/>
                </a:solidFill>
              </a:rPr>
              <a:t>Comparison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BC85F-BF83-4D6D-A1BC-8EE5822F0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E9100B-6F20-4399-B305-16B6985E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84387"/>
              </p:ext>
            </p:extLst>
          </p:nvPr>
        </p:nvGraphicFramePr>
        <p:xfrm>
          <a:off x="825131" y="149578"/>
          <a:ext cx="10492577" cy="4187494"/>
        </p:xfrm>
        <a:graphic>
          <a:graphicData uri="http://schemas.openxmlformats.org/drawingml/2006/table">
            <a:tbl>
              <a:tblPr firstRow="1">
                <a:noFill/>
                <a:tableStyleId>{5C22544A-7EE6-4342-B048-85BDC9FD1C3A}</a:tableStyleId>
              </a:tblPr>
              <a:tblGrid>
                <a:gridCol w="3517277">
                  <a:extLst>
                    <a:ext uri="{9D8B030D-6E8A-4147-A177-3AD203B41FA5}">
                      <a16:colId xmlns:a16="http://schemas.microsoft.com/office/drawing/2014/main" val="2205824227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595784455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743279514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48381243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2672636151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996509196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015835081"/>
                    </a:ext>
                  </a:extLst>
                </a:gridCol>
              </a:tblGrid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                                             </a:t>
                      </a:r>
                      <a:r>
                        <a:rPr lang="en-US" altLang="zh-CN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  <a:cs typeface="Segoe UI" panose="020B0502040204020203" pitchFamily="34" charset="0"/>
                        </a:rPr>
                        <a:t>Tool</a:t>
                      </a:r>
                      <a:endParaRPr lang="en-US" altLang="zh-CN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  <a:cs typeface="Segoe UI" panose="020B0502040204020203" pitchFamily="34" charset="0"/>
                      </a:endParaRPr>
                    </a:p>
                    <a:p>
                      <a:pPr algn="l" fontAlgn="b"/>
                      <a:r>
                        <a:rPr lang="en-US" altLang="zh-CN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  <a:cs typeface="Segoe UI" panose="020B0502040204020203" pitchFamily="34" charset="0"/>
                        </a:rPr>
                        <a:t>Features</a:t>
                      </a:r>
                      <a:endParaRPr lang="zh-CN" alt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  <a:cs typeface="Segoe UI" panose="020B0502040204020203" pitchFamily="34" charset="0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Mass-suite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TidyMS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MZmine2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XCMS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MS-DIAL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Profinder</a:t>
                      </a:r>
                      <a:endParaRPr lang="en-US" sz="1600" u="none" strike="noStrike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&amp; MPP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9827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Language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C#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141599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Rawdata</a:t>
                      </a:r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preprocessing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304144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Data curation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691034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QC-based batch correction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99612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Quality reports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024047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Normalization, imputation, scaling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00870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Feature annotation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△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58427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Isotope grouping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3842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Interactive visualization plots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9473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Clustering statistical analysis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√</a:t>
                      </a:r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en-US" altLang="zh-CN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447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47440-863E-4198-832C-BA6C09B804E9}"/>
              </a:ext>
            </a:extLst>
          </p:cNvPr>
          <p:cNvSpPr txBox="1"/>
          <p:nvPr/>
        </p:nvSpPr>
        <p:spPr>
          <a:xfrm>
            <a:off x="825131" y="4327407"/>
            <a:ext cx="9315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△</a:t>
            </a:r>
            <a:r>
              <a:rPr lang="en-US" altLang="zh-CN" sz="1100" dirty="0">
                <a:solidFill>
                  <a:srgbClr val="FF0000"/>
                </a:solidFill>
              </a:rPr>
              <a:t> The annotation tool is still under 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C704-4A8B-482E-8F50-A77295149A11}"/>
              </a:ext>
            </a:extLst>
          </p:cNvPr>
          <p:cNvSpPr txBox="1"/>
          <p:nvPr/>
        </p:nvSpPr>
        <p:spPr>
          <a:xfrm>
            <a:off x="6251358" y="6289427"/>
            <a:ext cx="609452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</a:rPr>
              <a:t>Reference: </a:t>
            </a:r>
            <a:r>
              <a:rPr lang="en-US" altLang="zh-CN" sz="1050" dirty="0" err="1">
                <a:solidFill>
                  <a:schemeClr val="bg1"/>
                </a:solidFill>
              </a:rPr>
              <a:t>Riquelme</a:t>
            </a:r>
            <a:r>
              <a:rPr lang="en-US" altLang="zh-CN" sz="1050" dirty="0">
                <a:solidFill>
                  <a:schemeClr val="bg1"/>
                </a:solidFill>
              </a:rPr>
              <a:t> G, </a:t>
            </a:r>
            <a:r>
              <a:rPr lang="en-US" altLang="zh-CN" sz="1050" dirty="0" err="1">
                <a:solidFill>
                  <a:schemeClr val="bg1"/>
                </a:solidFill>
              </a:rPr>
              <a:t>Zabalegui</a:t>
            </a:r>
            <a:r>
              <a:rPr lang="en-US" altLang="zh-CN" sz="1050" dirty="0">
                <a:solidFill>
                  <a:schemeClr val="bg1"/>
                </a:solidFill>
              </a:rPr>
              <a:t> N, </a:t>
            </a:r>
            <a:r>
              <a:rPr lang="en-US" altLang="zh-CN" sz="1050" dirty="0" err="1">
                <a:solidFill>
                  <a:schemeClr val="bg1"/>
                </a:solidFill>
              </a:rPr>
              <a:t>Marchi</a:t>
            </a:r>
            <a:r>
              <a:rPr lang="en-US" altLang="zh-CN" sz="1050" dirty="0">
                <a:solidFill>
                  <a:schemeClr val="bg1"/>
                </a:solidFill>
              </a:rPr>
              <a:t> P, Jones CM, Monge ME. A Python-Based Pipeline for Preprocessing LC-MS Data for Untargeted Metabolomics Workflows. Metabolites. 2020 Oct 16;10(10):416. </a:t>
            </a:r>
            <a:r>
              <a:rPr lang="en-US" altLang="zh-CN" sz="1050" dirty="0" err="1">
                <a:solidFill>
                  <a:schemeClr val="bg1"/>
                </a:solidFill>
              </a:rPr>
              <a:t>doi</a:t>
            </a:r>
            <a:r>
              <a:rPr lang="en-US" altLang="zh-CN" sz="1050" dirty="0">
                <a:solidFill>
                  <a:schemeClr val="bg1"/>
                </a:solidFill>
              </a:rPr>
              <a:t>: 10.3390/metabo10100416. PMID: 33081373; PMCID: PMC7602939.</a:t>
            </a:r>
          </a:p>
        </p:txBody>
      </p:sp>
    </p:spTree>
    <p:extLst>
      <p:ext uri="{BB962C8B-B14F-4D97-AF65-F5344CB8AC3E}">
        <p14:creationId xmlns:p14="http://schemas.microsoft.com/office/powerpoint/2010/main" val="174185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081A-78FE-4E90-B17F-8D710EFB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" y="42949"/>
            <a:ext cx="10182687" cy="86727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tx2">
                    <a:lumMod val="50000"/>
                    <a:lumOff val="50000"/>
                  </a:schemeClr>
                </a:solidFill>
                <a:latin typeface="Proxima nova"/>
              </a:rPr>
              <a:t>Benchmarks</a:t>
            </a:r>
            <a:endParaRPr lang="zh-CN" altLang="en-US" sz="4000" dirty="0">
              <a:solidFill>
                <a:schemeClr val="tx2">
                  <a:lumMod val="50000"/>
                  <a:lumOff val="50000"/>
                </a:schemeClr>
              </a:solidFill>
              <a:latin typeface="Proxima nova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DF0ED-C5B9-4B02-91B4-45EE29F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4" y="1227513"/>
            <a:ext cx="3877322" cy="1906124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70%</a:t>
            </a:r>
          </a:p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Agreement on feature detection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As reliable as other platforms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D585F-5927-4C7F-B995-B53E05365EF8}"/>
              </a:ext>
            </a:extLst>
          </p:cNvPr>
          <p:cNvSpPr/>
          <p:nvPr/>
        </p:nvSpPr>
        <p:spPr>
          <a:xfrm>
            <a:off x="446843" y="3042797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3B0AD98-8DD0-46B0-A2D4-3A4D2C7578DE}"/>
              </a:ext>
            </a:extLst>
          </p:cNvPr>
          <p:cNvSpPr txBox="1">
            <a:spLocks/>
          </p:cNvSpPr>
          <p:nvPr/>
        </p:nvSpPr>
        <p:spPr>
          <a:xfrm>
            <a:off x="4142172" y="1227513"/>
            <a:ext cx="3623570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99%</a:t>
            </a:r>
          </a:p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Accuracy of peak picking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With additional scoring based on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RandomForest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model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669E58-A81F-405F-B81D-DC7FDBC9B6CC}"/>
              </a:ext>
            </a:extLst>
          </p:cNvPr>
          <p:cNvSpPr/>
          <p:nvPr/>
        </p:nvSpPr>
        <p:spPr>
          <a:xfrm>
            <a:off x="4324165" y="3048597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1F3DE20-8F4F-4BA1-B7AF-EA1748541A79}"/>
              </a:ext>
            </a:extLst>
          </p:cNvPr>
          <p:cNvSpPr txBox="1">
            <a:spLocks/>
          </p:cNvSpPr>
          <p:nvPr/>
        </p:nvSpPr>
        <p:spPr>
          <a:xfrm>
            <a:off x="7947735" y="1283179"/>
            <a:ext cx="3903216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8 min/file</a:t>
            </a:r>
            <a:r>
              <a:rPr lang="en-US" altLang="zh-CN" sz="6000" baseline="60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*</a:t>
            </a: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Average processing time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Capable to be boosted up by supercomputers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B3305-BCE2-45A8-8E68-27DD52CFF0AC}"/>
              </a:ext>
            </a:extLst>
          </p:cNvPr>
          <p:cNvSpPr/>
          <p:nvPr/>
        </p:nvSpPr>
        <p:spPr>
          <a:xfrm>
            <a:off x="8201487" y="3046740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E5C85-2D05-4FDB-8EAB-9BA5A2D3D6C1}"/>
              </a:ext>
            </a:extLst>
          </p:cNvPr>
          <p:cNvSpPr txBox="1"/>
          <p:nvPr/>
        </p:nvSpPr>
        <p:spPr>
          <a:xfrm>
            <a:off x="-1" y="6442502"/>
            <a:ext cx="67702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*Tested using default parameters as intensity cut = 2000, </a:t>
            </a:r>
            <a:r>
              <a:rPr lang="en-US" altLang="zh-CN" sz="1050" dirty="0" err="1"/>
              <a:t>mz</a:t>
            </a:r>
            <a:r>
              <a:rPr lang="en-US" altLang="zh-CN" sz="1050" dirty="0"/>
              <a:t> error = 10 ppm, alignment </a:t>
            </a:r>
            <a:r>
              <a:rPr lang="en-US" altLang="zh-CN" sz="1050" dirty="0" err="1"/>
              <a:t>mz</a:t>
            </a:r>
            <a:r>
              <a:rPr lang="en-US" altLang="zh-CN" sz="1050" dirty="0"/>
              <a:t> error = 10 ppm, rt error = 0.5 min, </a:t>
            </a:r>
            <a:r>
              <a:rPr lang="en-US" altLang="zh-CN" sz="1050" dirty="0" err="1"/>
              <a:t>model_scoring</a:t>
            </a:r>
            <a:r>
              <a:rPr lang="en-US" altLang="zh-CN" sz="1050" dirty="0"/>
              <a:t> was off,</a:t>
            </a:r>
            <a:r>
              <a:rPr lang="zh-CN" altLang="en-US" sz="1050" dirty="0"/>
              <a:t> </a:t>
            </a:r>
            <a:r>
              <a:rPr lang="en-US" altLang="zh-CN" sz="1050" dirty="0"/>
              <a:t>test</a:t>
            </a:r>
            <a:r>
              <a:rPr lang="zh-CN" altLang="en-US" sz="1050" dirty="0"/>
              <a:t> </a:t>
            </a:r>
            <a:r>
              <a:rPr lang="en-US" altLang="zh-CN" sz="1050" dirty="0"/>
              <a:t>were</a:t>
            </a:r>
            <a:r>
              <a:rPr lang="zh-CN" altLang="en-US" sz="1050" dirty="0"/>
              <a:t> </a:t>
            </a:r>
            <a:r>
              <a:rPr lang="en-US" altLang="zh-CN" sz="1050" dirty="0"/>
              <a:t>performed on personal laptop (</a:t>
            </a:r>
            <a:r>
              <a:rPr lang="pt-BR" altLang="zh-CN" sz="1050" dirty="0"/>
              <a:t>Intel(R) Core(TM) i7-7700HQ CPU, 16GB RAM</a:t>
            </a:r>
            <a:r>
              <a:rPr lang="en-US" altLang="zh-CN" sz="1050" dirty="0"/>
              <a:t>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8AA69C-68DD-485B-B627-FC3F0AD82507}"/>
              </a:ext>
            </a:extLst>
          </p:cNvPr>
          <p:cNvSpPr txBox="1">
            <a:spLocks/>
          </p:cNvSpPr>
          <p:nvPr/>
        </p:nvSpPr>
        <p:spPr>
          <a:xfrm>
            <a:off x="264850" y="3980224"/>
            <a:ext cx="3623570" cy="180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4</a:t>
            </a:r>
            <a:r>
              <a:rPr lang="en-US" altLang="zh-CN" sz="6000" dirty="0">
                <a:solidFill>
                  <a:srgbClr val="0070C0"/>
                </a:solidFill>
                <a:latin typeface="Proxima nova"/>
              </a:rPr>
              <a:t> Tools </a:t>
            </a:r>
            <a:endParaRPr lang="en-US" altLang="zh-CN" sz="6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Powering Non-target analysis</a:t>
            </a: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Based on data science approaches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C9211-9669-44B3-8FFC-725909D0C32E}"/>
              </a:ext>
            </a:extLst>
          </p:cNvPr>
          <p:cNvSpPr/>
          <p:nvPr/>
        </p:nvSpPr>
        <p:spPr>
          <a:xfrm>
            <a:off x="446843" y="5743088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599486C-C37E-4EA4-A7C8-283159B5DD14}"/>
              </a:ext>
            </a:extLst>
          </p:cNvPr>
          <p:cNvSpPr txBox="1">
            <a:spLocks/>
          </p:cNvSpPr>
          <p:nvPr/>
        </p:nvSpPr>
        <p:spPr>
          <a:xfrm>
            <a:off x="3935767" y="3980223"/>
            <a:ext cx="3903216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30 Mb</a:t>
            </a:r>
            <a:endParaRPr lang="en-US" altLang="zh-CN" sz="6000" baseline="60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Package size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Light for the installation and use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524FE-DAF1-4BEF-B0D1-ABCC7DC83E3F}"/>
              </a:ext>
            </a:extLst>
          </p:cNvPr>
          <p:cNvSpPr/>
          <p:nvPr/>
        </p:nvSpPr>
        <p:spPr>
          <a:xfrm>
            <a:off x="4189519" y="5743784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7F3E7A3-DB39-43FA-9AAD-EF0F61A18441}"/>
              </a:ext>
            </a:extLst>
          </p:cNvPr>
          <p:cNvSpPr txBox="1">
            <a:spLocks/>
          </p:cNvSpPr>
          <p:nvPr/>
        </p:nvSpPr>
        <p:spPr>
          <a:xfrm>
            <a:off x="7449103" y="3980223"/>
            <a:ext cx="4518733" cy="1906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Open Source</a:t>
            </a:r>
            <a:endParaRPr lang="en-US" altLang="zh-CN" sz="6000" baseline="60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Of the entire package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Keep updating, anyone can be involved, 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the most flexible option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4D878-D740-4DC5-9BF3-58CDDAF7D220}"/>
              </a:ext>
            </a:extLst>
          </p:cNvPr>
          <p:cNvSpPr/>
          <p:nvPr/>
        </p:nvSpPr>
        <p:spPr>
          <a:xfrm>
            <a:off x="8092735" y="5738605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10546-5A2E-44DF-A568-5DB9DFE4BBD9}"/>
              </a:ext>
            </a:extLst>
          </p:cNvPr>
          <p:cNvSpPr/>
          <p:nvPr/>
        </p:nvSpPr>
        <p:spPr>
          <a:xfrm>
            <a:off x="12946" y="86666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DF13-7D96-4173-A9C6-F2BA24E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Future development &amp; update</a:t>
            </a:r>
            <a:endParaRPr lang="en-US" altLang="zh-C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96C22E-7512-47A5-8AE5-BE813E1E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416054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9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dirty="0">
                <a:solidFill>
                  <a:srgbClr val="FFFFFF"/>
                </a:solidFill>
              </a:rPr>
              <a:t>Related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Installation: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https://pypi.org/project/mass-suite/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page &amp; documentation: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https://github.com/XiminHu/mass-suite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xhu66@uw.edu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Suggestions or collaborations are always welcome !</a:t>
            </a:r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7444-9C4F-4B4C-A80A-E35C17D5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93" y="-77515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4027849-7BEA-43CC-B358-9B60B78EC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656316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5B58DE-AEE2-428D-A127-21689DE4A1E7}"/>
              </a:ext>
            </a:extLst>
          </p:cNvPr>
          <p:cNvSpPr/>
          <p:nvPr/>
        </p:nvSpPr>
        <p:spPr>
          <a:xfrm>
            <a:off x="0" y="1186265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378" y="3752850"/>
            <a:ext cx="8282866" cy="27988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Professor Dave Beck, Dr.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0" y="4609360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006-C322-410A-9184-EA909C6B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60" y="286468"/>
            <a:ext cx="10772775" cy="1658198"/>
          </a:xfrm>
        </p:spPr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1F0F-8FB4-4813-9B3D-16321AFF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93290"/>
            <a:ext cx="11071184" cy="477824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Kösters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pymzML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v2.0: introducing a highly compressed and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seekable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gzip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format, Bioinformatics,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 https://doi.org/10.1093/bioinformatics/bty046</a:t>
            </a:r>
          </a:p>
          <a:p>
            <a:pPr>
              <a:lnSpc>
                <a:spcPct val="120000"/>
              </a:lnSpc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Pedregosa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al., </a:t>
            </a:r>
            <a:r>
              <a:rPr lang="en-US" altLang="zh-CN" sz="34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Scikit-learn: Machine Learning in Python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JMLR 12, pp. 2825-2830, 2011.</a:t>
            </a:r>
            <a:endParaRPr lang="en-US" altLang="zh-CN" sz="3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 Ester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1996. A density-based algorithm for discovering clusters in large spatial databases with noise. In Proceedings of the Second International Conference on Knowledge Discovery and Data Mining (KDD'96). AAAI Press, 226–231.</a:t>
            </a:r>
          </a:p>
          <a:p>
            <a:pPr>
              <a:lnSpc>
                <a:spcPct val="120000"/>
              </a:lnSpc>
            </a:pP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Riquelme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 Python-Based Pipeline for Preprocessing LC-MS Data for Untargeted Metabolomics Workflows. Metabolites. 2020 Oct 16;10(10):416.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10.3390/metabo10100416. PMID: 33081373; PMCID: PMC7602939.</a:t>
            </a:r>
          </a:p>
          <a:p>
            <a:pPr>
              <a:lnSpc>
                <a:spcPct val="120000"/>
              </a:lnSpc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Tsugawa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Hiroshi 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“MS-DIAL: data-independent MS/MS deconvolution for comprehensive metabolome analysis.” 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Nature methods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vol. 12,6 (2015): 523-6. doi:10.1038/nmeth.3393</a:t>
            </a:r>
          </a:p>
          <a:p>
            <a:pPr>
              <a:lnSpc>
                <a:spcPct val="120000"/>
              </a:lnSpc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Horai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H. 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(2010), </a:t>
            </a: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MassBank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 public repository for sharing mass spectral data for life sciences. J. Mass </a:t>
            </a: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Spectrom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., 45: 703-714. </a:t>
            </a:r>
            <a:r>
              <a:rPr lang="en-US" altLang="zh-CN" sz="34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https://doi.org/10.1002/jms.1777</a:t>
            </a:r>
            <a:endParaRPr lang="en-US" altLang="zh-CN" sz="34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Katherine T. Peter et al., Application of Nontarget High Resolution Mass Spectrometry Data to Quantitative Source Apportionment, Environmental Science &amp; Technology 2019 53 (21), 12257-12268 DOI: 10.1021/acs.est.9b04481 </a:t>
            </a:r>
          </a:p>
          <a:p>
            <a:endParaRPr lang="en-US" altLang="zh-CN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0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FFA030-922F-4F4E-9606-B9338E99AC7C}"/>
              </a:ext>
            </a:extLst>
          </p:cNvPr>
          <p:cNvGrpSpPr/>
          <p:nvPr/>
        </p:nvGrpSpPr>
        <p:grpSpPr>
          <a:xfrm>
            <a:off x="9040149" y="3204828"/>
            <a:ext cx="1711125" cy="1688905"/>
            <a:chOff x="9372053" y="2514600"/>
            <a:chExt cx="1711125" cy="1688905"/>
          </a:xfrm>
        </p:grpSpPr>
        <p:pic>
          <p:nvPicPr>
            <p:cNvPr id="10" name="Picture 2" descr="うごく！コウペンちゃん - LINE スタンプ | LINE STORE">
              <a:extLst>
                <a:ext uri="{FF2B5EF4-FFF2-40B4-BE49-F238E27FC236}">
                  <a16:creationId xmlns:a16="http://schemas.microsoft.com/office/drawing/2014/main" id="{6AF5DFDF-8678-4399-AC69-AFC79CF285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/>
            <a:stretch/>
          </p:blipFill>
          <p:spPr bwMode="auto">
            <a:xfrm>
              <a:off x="9372053" y="2514600"/>
              <a:ext cx="1711125" cy="1688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E81450-2278-4A99-888C-1478673FDD81}"/>
                </a:ext>
              </a:extLst>
            </p:cNvPr>
            <p:cNvSpPr/>
            <p:nvPr/>
          </p:nvSpPr>
          <p:spPr>
            <a:xfrm>
              <a:off x="10440140" y="2514600"/>
              <a:ext cx="497149" cy="21972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CE9E17-9BDF-426D-9178-D2E010A9FB8D}"/>
                </a:ext>
              </a:extLst>
            </p:cNvPr>
            <p:cNvSpPr/>
            <p:nvPr/>
          </p:nvSpPr>
          <p:spPr>
            <a:xfrm rot="1290177">
              <a:off x="10516374" y="2632968"/>
              <a:ext cx="497149" cy="21972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26FAF43-E7EF-465F-A4F8-E46F21F04202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Overview of Mass-suite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BF52DD-9241-42F4-B4AE-98279A12ADA2}"/>
              </a:ext>
            </a:extLst>
          </p:cNvPr>
          <p:cNvGrpSpPr/>
          <p:nvPr/>
        </p:nvGrpSpPr>
        <p:grpSpPr>
          <a:xfrm>
            <a:off x="3313965" y="1058476"/>
            <a:ext cx="5590730" cy="3365663"/>
            <a:chOff x="3275235" y="1373049"/>
            <a:chExt cx="5590730" cy="336566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161F0425-492C-434A-B3A5-8D7A0392AA8E}"/>
                </a:ext>
              </a:extLst>
            </p:cNvPr>
            <p:cNvSpPr/>
            <p:nvPr/>
          </p:nvSpPr>
          <p:spPr>
            <a:xfrm>
              <a:off x="6123410" y="3274226"/>
              <a:ext cx="2742555" cy="146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2" extrusionOk="0">
                  <a:moveTo>
                    <a:pt x="12438" y="0"/>
                  </a:moveTo>
                  <a:cubicBezTo>
                    <a:pt x="12397" y="0"/>
                    <a:pt x="12353" y="3"/>
                    <a:pt x="12310" y="3"/>
                  </a:cubicBezTo>
                  <a:cubicBezTo>
                    <a:pt x="11706" y="2655"/>
                    <a:pt x="10901" y="5316"/>
                    <a:pt x="9828" y="7777"/>
                  </a:cubicBezTo>
                  <a:cubicBezTo>
                    <a:pt x="7206" y="13790"/>
                    <a:pt x="4406" y="16995"/>
                    <a:pt x="1994" y="16995"/>
                  </a:cubicBezTo>
                  <a:cubicBezTo>
                    <a:pt x="1292" y="16995"/>
                    <a:pt x="622" y="16718"/>
                    <a:pt x="0" y="16164"/>
                  </a:cubicBezTo>
                  <a:cubicBezTo>
                    <a:pt x="1317" y="20493"/>
                    <a:pt x="5057" y="21600"/>
                    <a:pt x="10054" y="19009"/>
                  </a:cubicBezTo>
                  <a:cubicBezTo>
                    <a:pt x="16494" y="15667"/>
                    <a:pt x="20702" y="5693"/>
                    <a:pt x="21600" y="3395"/>
                  </a:cubicBezTo>
                  <a:cubicBezTo>
                    <a:pt x="20572" y="2588"/>
                    <a:pt x="16937" y="0"/>
                    <a:pt x="12438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66270D46-E496-4188-A1D5-139CE9DA0B85}"/>
                </a:ext>
              </a:extLst>
            </p:cNvPr>
            <p:cNvSpPr/>
            <p:nvPr/>
          </p:nvSpPr>
          <p:spPr>
            <a:xfrm>
              <a:off x="6147361" y="2028809"/>
              <a:ext cx="1680440" cy="240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697" extrusionOk="0">
                  <a:moveTo>
                    <a:pt x="8231" y="11607"/>
                  </a:moveTo>
                  <a:cubicBezTo>
                    <a:pt x="8212" y="11724"/>
                    <a:pt x="8191" y="11838"/>
                    <a:pt x="8172" y="11953"/>
                  </a:cubicBezTo>
                  <a:cubicBezTo>
                    <a:pt x="8151" y="12071"/>
                    <a:pt x="8129" y="12189"/>
                    <a:pt x="8108" y="12304"/>
                  </a:cubicBezTo>
                  <a:cubicBezTo>
                    <a:pt x="7656" y="14551"/>
                    <a:pt x="6731" y="16415"/>
                    <a:pt x="5372" y="17772"/>
                  </a:cubicBezTo>
                  <a:cubicBezTo>
                    <a:pt x="3952" y="19192"/>
                    <a:pt x="2115" y="20042"/>
                    <a:pt x="0" y="20279"/>
                  </a:cubicBezTo>
                  <a:cubicBezTo>
                    <a:pt x="4082" y="21600"/>
                    <a:pt x="9611" y="19751"/>
                    <a:pt x="14795" y="15238"/>
                  </a:cubicBezTo>
                  <a:cubicBezTo>
                    <a:pt x="16403" y="13839"/>
                    <a:pt x="17629" y="12329"/>
                    <a:pt x="18567" y="10821"/>
                  </a:cubicBezTo>
                  <a:cubicBezTo>
                    <a:pt x="18631" y="10715"/>
                    <a:pt x="18699" y="10608"/>
                    <a:pt x="18760" y="10503"/>
                  </a:cubicBezTo>
                  <a:cubicBezTo>
                    <a:pt x="18822" y="10400"/>
                    <a:pt x="18880" y="10297"/>
                    <a:pt x="18941" y="10195"/>
                  </a:cubicBezTo>
                  <a:cubicBezTo>
                    <a:pt x="21532" y="5656"/>
                    <a:pt x="21600" y="1255"/>
                    <a:pt x="21557" y="0"/>
                  </a:cubicBezTo>
                  <a:cubicBezTo>
                    <a:pt x="19744" y="258"/>
                    <a:pt x="13452" y="1321"/>
                    <a:pt x="7471" y="4275"/>
                  </a:cubicBezTo>
                  <a:cubicBezTo>
                    <a:pt x="8111" y="5990"/>
                    <a:pt x="8492" y="7839"/>
                    <a:pt x="8412" y="9762"/>
                  </a:cubicBezTo>
                  <a:cubicBezTo>
                    <a:pt x="8378" y="10400"/>
                    <a:pt x="8320" y="11015"/>
                    <a:pt x="8231" y="11607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84606A-2E98-4580-87A0-3A0AD3A3E654}"/>
                </a:ext>
              </a:extLst>
            </p:cNvPr>
            <p:cNvSpPr/>
            <p:nvPr/>
          </p:nvSpPr>
          <p:spPr>
            <a:xfrm>
              <a:off x="5502618" y="1373049"/>
              <a:ext cx="1210295" cy="28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7701" y="11347"/>
                  </a:moveTo>
                  <a:cubicBezTo>
                    <a:pt x="8446" y="11805"/>
                    <a:pt x="9127" y="12257"/>
                    <a:pt x="9744" y="12703"/>
                  </a:cubicBezTo>
                  <a:cubicBezTo>
                    <a:pt x="9863" y="12791"/>
                    <a:pt x="9978" y="12878"/>
                    <a:pt x="10093" y="12964"/>
                  </a:cubicBezTo>
                  <a:cubicBezTo>
                    <a:pt x="10213" y="13054"/>
                    <a:pt x="10332" y="13143"/>
                    <a:pt x="10447" y="13233"/>
                  </a:cubicBezTo>
                  <a:cubicBezTo>
                    <a:pt x="11988" y="14437"/>
                    <a:pt x="13048" y="15589"/>
                    <a:pt x="13593" y="16656"/>
                  </a:cubicBezTo>
                  <a:cubicBezTo>
                    <a:pt x="13644" y="16754"/>
                    <a:pt x="13691" y="16854"/>
                    <a:pt x="13733" y="16951"/>
                  </a:cubicBezTo>
                  <a:cubicBezTo>
                    <a:pt x="13776" y="17057"/>
                    <a:pt x="13822" y="17160"/>
                    <a:pt x="13857" y="17264"/>
                  </a:cubicBezTo>
                  <a:cubicBezTo>
                    <a:pt x="13942" y="17517"/>
                    <a:pt x="13993" y="17763"/>
                    <a:pt x="14014" y="18005"/>
                  </a:cubicBezTo>
                  <a:cubicBezTo>
                    <a:pt x="14142" y="19483"/>
                    <a:pt x="13124" y="20709"/>
                    <a:pt x="11047" y="21600"/>
                  </a:cubicBezTo>
                  <a:cubicBezTo>
                    <a:pt x="13576" y="21403"/>
                    <a:pt x="15781" y="20748"/>
                    <a:pt x="17505" y="19667"/>
                  </a:cubicBezTo>
                  <a:cubicBezTo>
                    <a:pt x="19182" y="18619"/>
                    <a:pt x="20357" y="17189"/>
                    <a:pt x="20987" y="15462"/>
                  </a:cubicBezTo>
                  <a:cubicBezTo>
                    <a:pt x="21025" y="15359"/>
                    <a:pt x="21059" y="15255"/>
                    <a:pt x="21093" y="15149"/>
                  </a:cubicBezTo>
                  <a:cubicBezTo>
                    <a:pt x="21127" y="15049"/>
                    <a:pt x="21157" y="14947"/>
                    <a:pt x="21183" y="14843"/>
                  </a:cubicBezTo>
                  <a:cubicBezTo>
                    <a:pt x="21345" y="14260"/>
                    <a:pt x="21455" y="13646"/>
                    <a:pt x="21498" y="13004"/>
                  </a:cubicBezTo>
                  <a:cubicBezTo>
                    <a:pt x="21600" y="11472"/>
                    <a:pt x="21144" y="9994"/>
                    <a:pt x="20365" y="8614"/>
                  </a:cubicBezTo>
                  <a:cubicBezTo>
                    <a:pt x="20310" y="8516"/>
                    <a:pt x="20255" y="8419"/>
                    <a:pt x="20195" y="8323"/>
                  </a:cubicBezTo>
                  <a:cubicBezTo>
                    <a:pt x="20140" y="8230"/>
                    <a:pt x="20085" y="8138"/>
                    <a:pt x="20025" y="8047"/>
                  </a:cubicBezTo>
                  <a:cubicBezTo>
                    <a:pt x="17420" y="3976"/>
                    <a:pt x="12162" y="864"/>
                    <a:pt x="10596" y="0"/>
                  </a:cubicBezTo>
                  <a:cubicBezTo>
                    <a:pt x="8876" y="802"/>
                    <a:pt x="3116" y="3699"/>
                    <a:pt x="0" y="7818"/>
                  </a:cubicBezTo>
                  <a:cubicBezTo>
                    <a:pt x="2793" y="8802"/>
                    <a:pt x="5462" y="9971"/>
                    <a:pt x="7701" y="11347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BC0643AC-6870-44C3-AFDA-F467F5829752}"/>
                </a:ext>
              </a:extLst>
            </p:cNvPr>
            <p:cNvSpPr/>
            <p:nvPr/>
          </p:nvSpPr>
          <p:spPr>
            <a:xfrm>
              <a:off x="4353000" y="1909059"/>
              <a:ext cx="1875526" cy="233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extrusionOk="0">
                  <a:moveTo>
                    <a:pt x="12444" y="5408"/>
                  </a:moveTo>
                  <a:cubicBezTo>
                    <a:pt x="12333" y="5333"/>
                    <a:pt x="12220" y="5257"/>
                    <a:pt x="12109" y="5182"/>
                  </a:cubicBezTo>
                  <a:cubicBezTo>
                    <a:pt x="7168" y="1894"/>
                    <a:pt x="1714" y="386"/>
                    <a:pt x="144" y="0"/>
                  </a:cubicBezTo>
                  <a:cubicBezTo>
                    <a:pt x="-26" y="1324"/>
                    <a:pt x="-409" y="5970"/>
                    <a:pt x="1619" y="11036"/>
                  </a:cubicBezTo>
                  <a:cubicBezTo>
                    <a:pt x="3998" y="11214"/>
                    <a:pt x="6483" y="11629"/>
                    <a:pt x="8916" y="12412"/>
                  </a:cubicBezTo>
                  <a:cubicBezTo>
                    <a:pt x="9633" y="12642"/>
                    <a:pt x="10318" y="12886"/>
                    <a:pt x="10974" y="13139"/>
                  </a:cubicBezTo>
                  <a:cubicBezTo>
                    <a:pt x="11114" y="13192"/>
                    <a:pt x="11251" y="13248"/>
                    <a:pt x="11389" y="13303"/>
                  </a:cubicBezTo>
                  <a:cubicBezTo>
                    <a:pt x="11529" y="13361"/>
                    <a:pt x="11672" y="13417"/>
                    <a:pt x="11810" y="13474"/>
                  </a:cubicBezTo>
                  <a:cubicBezTo>
                    <a:pt x="13639" y="14242"/>
                    <a:pt x="15176" y="15098"/>
                    <a:pt x="16379" y="16019"/>
                  </a:cubicBezTo>
                  <a:cubicBezTo>
                    <a:pt x="16492" y="16105"/>
                    <a:pt x="16600" y="16192"/>
                    <a:pt x="16708" y="16278"/>
                  </a:cubicBezTo>
                  <a:cubicBezTo>
                    <a:pt x="16827" y="16376"/>
                    <a:pt x="16940" y="16473"/>
                    <a:pt x="17051" y="16571"/>
                  </a:cubicBezTo>
                  <a:cubicBezTo>
                    <a:pt x="17353" y="16837"/>
                    <a:pt x="17631" y="17108"/>
                    <a:pt x="17876" y="17381"/>
                  </a:cubicBezTo>
                  <a:cubicBezTo>
                    <a:pt x="18264" y="17813"/>
                    <a:pt x="18580" y="18255"/>
                    <a:pt x="18828" y="18698"/>
                  </a:cubicBezTo>
                  <a:cubicBezTo>
                    <a:pt x="18906" y="18840"/>
                    <a:pt x="18979" y="18982"/>
                    <a:pt x="19044" y="19127"/>
                  </a:cubicBezTo>
                  <a:cubicBezTo>
                    <a:pt x="19122" y="19297"/>
                    <a:pt x="19184" y="19468"/>
                    <a:pt x="19241" y="19639"/>
                  </a:cubicBezTo>
                  <a:cubicBezTo>
                    <a:pt x="19457" y="20291"/>
                    <a:pt x="19521" y="20948"/>
                    <a:pt x="19432" y="21600"/>
                  </a:cubicBezTo>
                  <a:cubicBezTo>
                    <a:pt x="20611" y="20624"/>
                    <a:pt x="21191" y="19262"/>
                    <a:pt x="21115" y="17609"/>
                  </a:cubicBezTo>
                  <a:cubicBezTo>
                    <a:pt x="21110" y="17485"/>
                    <a:pt x="21099" y="17361"/>
                    <a:pt x="21086" y="17234"/>
                  </a:cubicBezTo>
                  <a:cubicBezTo>
                    <a:pt x="21072" y="17095"/>
                    <a:pt x="21053" y="16950"/>
                    <a:pt x="21029" y="16808"/>
                  </a:cubicBezTo>
                  <a:cubicBezTo>
                    <a:pt x="21008" y="16675"/>
                    <a:pt x="20981" y="16542"/>
                    <a:pt x="20954" y="16407"/>
                  </a:cubicBezTo>
                  <a:cubicBezTo>
                    <a:pt x="20681" y="15147"/>
                    <a:pt x="20085" y="13774"/>
                    <a:pt x="19176" y="12325"/>
                  </a:cubicBezTo>
                  <a:cubicBezTo>
                    <a:pt x="19103" y="12210"/>
                    <a:pt x="19028" y="12094"/>
                    <a:pt x="18952" y="11979"/>
                  </a:cubicBezTo>
                  <a:cubicBezTo>
                    <a:pt x="18879" y="11868"/>
                    <a:pt x="18807" y="11759"/>
                    <a:pt x="18731" y="11649"/>
                  </a:cubicBezTo>
                  <a:cubicBezTo>
                    <a:pt x="18297" y="11012"/>
                    <a:pt x="17809" y="10364"/>
                    <a:pt x="17261" y="9705"/>
                  </a:cubicBezTo>
                  <a:cubicBezTo>
                    <a:pt x="15958" y="8137"/>
                    <a:pt x="14413" y="6795"/>
                    <a:pt x="12794" y="5648"/>
                  </a:cubicBezTo>
                  <a:cubicBezTo>
                    <a:pt x="12673" y="5568"/>
                    <a:pt x="12560" y="5488"/>
                    <a:pt x="12444" y="5408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7070EC77-1E6A-4420-9358-03E38752B538}"/>
                </a:ext>
              </a:extLst>
            </p:cNvPr>
            <p:cNvSpPr/>
            <p:nvPr/>
          </p:nvSpPr>
          <p:spPr>
            <a:xfrm>
              <a:off x="3275235" y="3178425"/>
              <a:ext cx="2736209" cy="154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19961" extrusionOk="0">
                  <a:moveTo>
                    <a:pt x="0" y="1880"/>
                  </a:moveTo>
                  <a:cubicBezTo>
                    <a:pt x="733" y="4115"/>
                    <a:pt x="4205" y="13734"/>
                    <a:pt x="10757" y="17925"/>
                  </a:cubicBezTo>
                  <a:cubicBezTo>
                    <a:pt x="15838" y="21174"/>
                    <a:pt x="19746" y="20491"/>
                    <a:pt x="21126" y="16188"/>
                  </a:cubicBezTo>
                  <a:cubicBezTo>
                    <a:pt x="21192" y="15981"/>
                    <a:pt x="21254" y="15768"/>
                    <a:pt x="21307" y="15545"/>
                  </a:cubicBezTo>
                  <a:cubicBezTo>
                    <a:pt x="21309" y="15536"/>
                    <a:pt x="21313" y="15527"/>
                    <a:pt x="21315" y="15517"/>
                  </a:cubicBezTo>
                  <a:cubicBezTo>
                    <a:pt x="21317" y="15511"/>
                    <a:pt x="21317" y="15508"/>
                    <a:pt x="21318" y="15502"/>
                  </a:cubicBezTo>
                  <a:cubicBezTo>
                    <a:pt x="21337" y="15425"/>
                    <a:pt x="21352" y="15351"/>
                    <a:pt x="21368" y="15273"/>
                  </a:cubicBezTo>
                  <a:cubicBezTo>
                    <a:pt x="21381" y="15215"/>
                    <a:pt x="21394" y="15156"/>
                    <a:pt x="21405" y="15097"/>
                  </a:cubicBezTo>
                  <a:cubicBezTo>
                    <a:pt x="21405" y="15094"/>
                    <a:pt x="21407" y="15091"/>
                    <a:pt x="21407" y="15091"/>
                  </a:cubicBezTo>
                  <a:cubicBezTo>
                    <a:pt x="21422" y="15011"/>
                    <a:pt x="21436" y="14927"/>
                    <a:pt x="21449" y="14847"/>
                  </a:cubicBezTo>
                  <a:cubicBezTo>
                    <a:pt x="21453" y="14828"/>
                    <a:pt x="21454" y="14810"/>
                    <a:pt x="21458" y="14791"/>
                  </a:cubicBezTo>
                  <a:cubicBezTo>
                    <a:pt x="21466" y="14742"/>
                    <a:pt x="21475" y="14692"/>
                    <a:pt x="21483" y="14643"/>
                  </a:cubicBezTo>
                  <a:cubicBezTo>
                    <a:pt x="21502" y="14519"/>
                    <a:pt x="21517" y="14392"/>
                    <a:pt x="21530" y="14269"/>
                  </a:cubicBezTo>
                  <a:cubicBezTo>
                    <a:pt x="21541" y="14164"/>
                    <a:pt x="21551" y="14058"/>
                    <a:pt x="21558" y="13950"/>
                  </a:cubicBezTo>
                  <a:cubicBezTo>
                    <a:pt x="21600" y="13422"/>
                    <a:pt x="21600" y="12893"/>
                    <a:pt x="21558" y="12362"/>
                  </a:cubicBezTo>
                  <a:cubicBezTo>
                    <a:pt x="21528" y="11978"/>
                    <a:pt x="21479" y="11595"/>
                    <a:pt x="21407" y="11212"/>
                  </a:cubicBezTo>
                  <a:cubicBezTo>
                    <a:pt x="21243" y="10337"/>
                    <a:pt x="20969" y="9468"/>
                    <a:pt x="20585" y="8615"/>
                  </a:cubicBezTo>
                  <a:cubicBezTo>
                    <a:pt x="20510" y="8448"/>
                    <a:pt x="20430" y="8281"/>
                    <a:pt x="20347" y="8118"/>
                  </a:cubicBezTo>
                  <a:cubicBezTo>
                    <a:pt x="20266" y="7957"/>
                    <a:pt x="20183" y="7799"/>
                    <a:pt x="20094" y="7642"/>
                  </a:cubicBezTo>
                  <a:cubicBezTo>
                    <a:pt x="20016" y="7502"/>
                    <a:pt x="19935" y="7363"/>
                    <a:pt x="19852" y="7227"/>
                  </a:cubicBezTo>
                  <a:cubicBezTo>
                    <a:pt x="19083" y="5966"/>
                    <a:pt x="18072" y="4785"/>
                    <a:pt x="16851" y="3719"/>
                  </a:cubicBezTo>
                  <a:cubicBezTo>
                    <a:pt x="16751" y="3632"/>
                    <a:pt x="16651" y="3543"/>
                    <a:pt x="16547" y="3456"/>
                  </a:cubicBezTo>
                  <a:cubicBezTo>
                    <a:pt x="16450" y="3376"/>
                    <a:pt x="16350" y="3296"/>
                    <a:pt x="16252" y="3218"/>
                  </a:cubicBezTo>
                  <a:cubicBezTo>
                    <a:pt x="15721" y="2792"/>
                    <a:pt x="15158" y="2387"/>
                    <a:pt x="14561" y="2004"/>
                  </a:cubicBezTo>
                  <a:cubicBezTo>
                    <a:pt x="12998" y="1002"/>
                    <a:pt x="11399" y="446"/>
                    <a:pt x="9859" y="186"/>
                  </a:cubicBezTo>
                  <a:cubicBezTo>
                    <a:pt x="9753" y="167"/>
                    <a:pt x="9647" y="155"/>
                    <a:pt x="9540" y="140"/>
                  </a:cubicBezTo>
                  <a:cubicBezTo>
                    <a:pt x="9437" y="124"/>
                    <a:pt x="9337" y="109"/>
                    <a:pt x="9235" y="96"/>
                  </a:cubicBezTo>
                  <a:cubicBezTo>
                    <a:pt x="4874" y="-426"/>
                    <a:pt x="1081" y="1320"/>
                    <a:pt x="0" y="188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BC7CE0-1ED3-4D22-8A33-B9C3286089F1}"/>
                </a:ext>
              </a:extLst>
            </p:cNvPr>
            <p:cNvSpPr/>
            <p:nvPr/>
          </p:nvSpPr>
          <p:spPr>
            <a:xfrm>
              <a:off x="6123410" y="3274226"/>
              <a:ext cx="1776077" cy="1270612"/>
            </a:xfrm>
            <a:custGeom>
              <a:avLst/>
              <a:gdLst>
                <a:gd name="connsiteX0" fmla="*/ 1579255 w 1776077"/>
                <a:gd name="connsiteY0" fmla="*/ 0 h 1270612"/>
                <a:gd name="connsiteX1" fmla="*/ 1776077 w 1776077"/>
                <a:gd name="connsiteY1" fmla="*/ 7641 h 1270612"/>
                <a:gd name="connsiteX2" fmla="*/ 1714095 w 1776077"/>
                <a:gd name="connsiteY2" fmla="*/ 137937 h 1270612"/>
                <a:gd name="connsiteX3" fmla="*/ 1496396 w 1776077"/>
                <a:gd name="connsiteY3" fmla="*/ 469515 h 1270612"/>
                <a:gd name="connsiteX4" fmla="*/ 292725 w 1776077"/>
                <a:gd name="connsiteY4" fmla="*/ 1270612 h 1270612"/>
                <a:gd name="connsiteX5" fmla="*/ 59373 w 1776077"/>
                <a:gd name="connsiteY5" fmla="*/ 1229989 h 1270612"/>
                <a:gd name="connsiteX6" fmla="*/ 46103 w 1776077"/>
                <a:gd name="connsiteY6" fmla="*/ 1224247 h 1270612"/>
                <a:gd name="connsiteX7" fmla="*/ 0 w 1776077"/>
                <a:gd name="connsiteY7" fmla="*/ 1160845 h 1270612"/>
                <a:gd name="connsiteX8" fmla="*/ 253179 w 1776077"/>
                <a:gd name="connsiteY8" fmla="*/ 1220525 h 1270612"/>
                <a:gd name="connsiteX9" fmla="*/ 1247863 w 1776077"/>
                <a:gd name="connsiteY9" fmla="*/ 558519 h 1270612"/>
                <a:gd name="connsiteX10" fmla="*/ 1563003 w 1776077"/>
                <a:gd name="connsiteY10" fmla="*/ 216 h 1270612"/>
                <a:gd name="connsiteX11" fmla="*/ 1579255 w 1776077"/>
                <a:gd name="connsiteY11" fmla="*/ 0 h 12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6077" h="1270612">
                  <a:moveTo>
                    <a:pt x="1579255" y="0"/>
                  </a:moveTo>
                  <a:lnTo>
                    <a:pt x="1776077" y="7641"/>
                  </a:lnTo>
                  <a:lnTo>
                    <a:pt x="1714095" y="137937"/>
                  </a:lnTo>
                  <a:cubicBezTo>
                    <a:pt x="1650965" y="251295"/>
                    <a:pt x="1578828" y="362577"/>
                    <a:pt x="1496396" y="469515"/>
                  </a:cubicBezTo>
                  <a:cubicBezTo>
                    <a:pt x="1093533" y="992079"/>
                    <a:pt x="663321" y="1270612"/>
                    <a:pt x="292725" y="1270612"/>
                  </a:cubicBezTo>
                  <a:cubicBezTo>
                    <a:pt x="211829" y="1270612"/>
                    <a:pt x="133700" y="1257071"/>
                    <a:pt x="59373" y="1229989"/>
                  </a:cubicBezTo>
                  <a:lnTo>
                    <a:pt x="46103" y="1224247"/>
                  </a:lnTo>
                  <a:lnTo>
                    <a:pt x="0" y="1160845"/>
                  </a:lnTo>
                  <a:cubicBezTo>
                    <a:pt x="78976" y="1200632"/>
                    <a:pt x="164046" y="1220525"/>
                    <a:pt x="253179" y="1220525"/>
                  </a:cubicBezTo>
                  <a:cubicBezTo>
                    <a:pt x="559431" y="1220525"/>
                    <a:pt x="914947" y="990352"/>
                    <a:pt x="1247863" y="558519"/>
                  </a:cubicBezTo>
                  <a:cubicBezTo>
                    <a:pt x="1384102" y="381778"/>
                    <a:pt x="1486313" y="190673"/>
                    <a:pt x="1563003" y="216"/>
                  </a:cubicBezTo>
                  <a:cubicBezTo>
                    <a:pt x="1568462" y="216"/>
                    <a:pt x="1574049" y="0"/>
                    <a:pt x="1579255" y="0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8B6AE3-3FE9-4E80-BDFD-0CC4104DEB5B}"/>
                </a:ext>
              </a:extLst>
            </p:cNvPr>
            <p:cNvSpPr/>
            <p:nvPr/>
          </p:nvSpPr>
          <p:spPr>
            <a:xfrm>
              <a:off x="6147361" y="2405934"/>
              <a:ext cx="804424" cy="2013481"/>
            </a:xfrm>
            <a:custGeom>
              <a:avLst/>
              <a:gdLst>
                <a:gd name="connsiteX0" fmla="*/ 758328 w 804424"/>
                <a:gd name="connsiteY0" fmla="*/ 0 h 2013481"/>
                <a:gd name="connsiteX1" fmla="*/ 784522 w 804424"/>
                <a:gd name="connsiteY1" fmla="*/ 169327 h 2013481"/>
                <a:gd name="connsiteX2" fmla="*/ 803430 w 804424"/>
                <a:gd name="connsiteY2" fmla="*/ 565623 h 2013481"/>
                <a:gd name="connsiteX3" fmla="*/ 786361 w 804424"/>
                <a:gd name="connsiteY3" fmla="*/ 824765 h 2013481"/>
                <a:gd name="connsiteX4" fmla="*/ 780797 w 804424"/>
                <a:gd name="connsiteY4" fmla="*/ 873362 h 2013481"/>
                <a:gd name="connsiteX5" fmla="*/ 774762 w 804424"/>
                <a:gd name="connsiteY5" fmla="*/ 922662 h 2013481"/>
                <a:gd name="connsiteX6" fmla="*/ 516755 w 804424"/>
                <a:gd name="connsiteY6" fmla="*/ 1690675 h 2013481"/>
                <a:gd name="connsiteX7" fmla="*/ 154634 w 804424"/>
                <a:gd name="connsiteY7" fmla="*/ 2001783 h 2013481"/>
                <a:gd name="connsiteX8" fmla="*/ 113432 w 804424"/>
                <a:gd name="connsiteY8" fmla="*/ 2013481 h 2013481"/>
                <a:gd name="connsiteX9" fmla="*/ 0 w 804424"/>
                <a:gd name="connsiteY9" fmla="*/ 1976645 h 2013481"/>
                <a:gd name="connsiteX10" fmla="*/ 418630 w 804424"/>
                <a:gd name="connsiteY10" fmla="*/ 1685660 h 2013481"/>
                <a:gd name="connsiteX11" fmla="*/ 631841 w 804424"/>
                <a:gd name="connsiteY11" fmla="*/ 1050993 h 2013481"/>
                <a:gd name="connsiteX12" fmla="*/ 636828 w 804424"/>
                <a:gd name="connsiteY12" fmla="*/ 1010252 h 2013481"/>
                <a:gd name="connsiteX13" fmla="*/ 641426 w 804424"/>
                <a:gd name="connsiteY13" fmla="*/ 970092 h 2013481"/>
                <a:gd name="connsiteX14" fmla="*/ 655531 w 804424"/>
                <a:gd name="connsiteY14" fmla="*/ 755945 h 2013481"/>
                <a:gd name="connsiteX15" fmla="*/ 582201 w 804424"/>
                <a:gd name="connsiteY15" fmla="*/ 119072 h 2013481"/>
                <a:gd name="connsiteX16" fmla="*/ 757391 w 804424"/>
                <a:gd name="connsiteY16" fmla="*/ 539 h 201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4424" h="2013481">
                  <a:moveTo>
                    <a:pt x="758328" y="0"/>
                  </a:moveTo>
                  <a:lnTo>
                    <a:pt x="784522" y="169327"/>
                  </a:lnTo>
                  <a:cubicBezTo>
                    <a:pt x="800106" y="298125"/>
                    <a:pt x="807202" y="430575"/>
                    <a:pt x="803430" y="565623"/>
                  </a:cubicBezTo>
                  <a:cubicBezTo>
                    <a:pt x="800223" y="655234"/>
                    <a:pt x="794754" y="741615"/>
                    <a:pt x="786361" y="824765"/>
                  </a:cubicBezTo>
                  <a:cubicBezTo>
                    <a:pt x="784570" y="841198"/>
                    <a:pt x="782589" y="857210"/>
                    <a:pt x="780797" y="873362"/>
                  </a:cubicBezTo>
                  <a:cubicBezTo>
                    <a:pt x="778817" y="889936"/>
                    <a:pt x="776743" y="906510"/>
                    <a:pt x="774762" y="922662"/>
                  </a:cubicBezTo>
                  <a:cubicBezTo>
                    <a:pt x="732138" y="1238267"/>
                    <a:pt x="644910" y="1500077"/>
                    <a:pt x="516755" y="1690675"/>
                  </a:cubicBezTo>
                  <a:cubicBezTo>
                    <a:pt x="416324" y="1840261"/>
                    <a:pt x="293774" y="1944813"/>
                    <a:pt x="154634" y="2001783"/>
                  </a:cubicBezTo>
                  <a:lnTo>
                    <a:pt x="113432" y="2013481"/>
                  </a:lnTo>
                  <a:lnTo>
                    <a:pt x="0" y="1976645"/>
                  </a:lnTo>
                  <a:cubicBezTo>
                    <a:pt x="164818" y="1949137"/>
                    <a:pt x="307972" y="1850478"/>
                    <a:pt x="418630" y="1685660"/>
                  </a:cubicBezTo>
                  <a:cubicBezTo>
                    <a:pt x="524534" y="1528154"/>
                    <a:pt x="596617" y="1311800"/>
                    <a:pt x="631841" y="1050993"/>
                  </a:cubicBezTo>
                  <a:cubicBezTo>
                    <a:pt x="633477" y="1037645"/>
                    <a:pt x="635192" y="1023949"/>
                    <a:pt x="636828" y="1010252"/>
                  </a:cubicBezTo>
                  <a:cubicBezTo>
                    <a:pt x="638309" y="996904"/>
                    <a:pt x="639945" y="983672"/>
                    <a:pt x="641426" y="970092"/>
                  </a:cubicBezTo>
                  <a:cubicBezTo>
                    <a:pt x="648361" y="901379"/>
                    <a:pt x="652881" y="829997"/>
                    <a:pt x="655531" y="755945"/>
                  </a:cubicBezTo>
                  <a:cubicBezTo>
                    <a:pt x="661765" y="532743"/>
                    <a:pt x="632074" y="318131"/>
                    <a:pt x="582201" y="119072"/>
                  </a:cubicBezTo>
                  <a:cubicBezTo>
                    <a:pt x="640462" y="76214"/>
                    <a:pt x="699101" y="36785"/>
                    <a:pt x="757391" y="53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75A2A-3438-4A44-93D9-626AAEEF2AE3}"/>
                </a:ext>
              </a:extLst>
            </p:cNvPr>
            <p:cNvSpPr/>
            <p:nvPr/>
          </p:nvSpPr>
          <p:spPr>
            <a:xfrm>
              <a:off x="5502618" y="2168800"/>
              <a:ext cx="891325" cy="2095296"/>
            </a:xfrm>
            <a:custGeom>
              <a:avLst/>
              <a:gdLst>
                <a:gd name="connsiteX0" fmla="*/ 95165 w 891325"/>
                <a:gd name="connsiteY0" fmla="*/ 0 h 2095296"/>
                <a:gd name="connsiteX1" fmla="*/ 212786 w 891325"/>
                <a:gd name="connsiteY1" fmla="*/ 111528 h 2095296"/>
                <a:gd name="connsiteX2" fmla="*/ 460792 w 891325"/>
                <a:gd name="connsiteY2" fmla="*/ 421126 h 2095296"/>
                <a:gd name="connsiteX3" fmla="*/ 599884 w 891325"/>
                <a:gd name="connsiteY3" fmla="*/ 640752 h 2095296"/>
                <a:gd name="connsiteX4" fmla="*/ 623644 w 891325"/>
                <a:gd name="connsiteY4" fmla="*/ 683025 h 2095296"/>
                <a:gd name="connsiteX5" fmla="*/ 647745 w 891325"/>
                <a:gd name="connsiteY5" fmla="*/ 726594 h 2095296"/>
                <a:gd name="connsiteX6" fmla="*/ 861932 w 891325"/>
                <a:gd name="connsiteY6" fmla="*/ 1281004 h 2095296"/>
                <a:gd name="connsiteX7" fmla="*/ 871463 w 891325"/>
                <a:gd name="connsiteY7" fmla="*/ 1328784 h 2095296"/>
                <a:gd name="connsiteX8" fmla="*/ 879905 w 891325"/>
                <a:gd name="connsiteY8" fmla="*/ 1379480 h 2095296"/>
                <a:gd name="connsiteX9" fmla="*/ 890594 w 891325"/>
                <a:gd name="connsiteY9" fmla="*/ 1499497 h 2095296"/>
                <a:gd name="connsiteX10" fmla="*/ 781039 w 891325"/>
                <a:gd name="connsiteY10" fmla="*/ 1963568 h 2095296"/>
                <a:gd name="connsiteX11" fmla="*/ 695518 w 891325"/>
                <a:gd name="connsiteY11" fmla="*/ 2072914 h 2095296"/>
                <a:gd name="connsiteX12" fmla="*/ 621520 w 891325"/>
                <a:gd name="connsiteY12" fmla="*/ 2095296 h 2095296"/>
                <a:gd name="connsiteX13" fmla="*/ 788447 w 891325"/>
                <a:gd name="connsiteY13" fmla="*/ 1614124 h 2095296"/>
                <a:gd name="connsiteX14" fmla="*/ 779614 w 891325"/>
                <a:gd name="connsiteY14" fmla="*/ 1514945 h 2095296"/>
                <a:gd name="connsiteX15" fmla="*/ 772638 w 891325"/>
                <a:gd name="connsiteY15" fmla="*/ 1473052 h 2095296"/>
                <a:gd name="connsiteX16" fmla="*/ 764761 w 891325"/>
                <a:gd name="connsiteY16" fmla="*/ 1433568 h 2095296"/>
                <a:gd name="connsiteX17" fmla="*/ 587763 w 891325"/>
                <a:gd name="connsiteY17" fmla="*/ 975417 h 2095296"/>
                <a:gd name="connsiteX18" fmla="*/ 567846 w 891325"/>
                <a:gd name="connsiteY18" fmla="*/ 939413 h 2095296"/>
                <a:gd name="connsiteX19" fmla="*/ 548211 w 891325"/>
                <a:gd name="connsiteY19" fmla="*/ 904479 h 2095296"/>
                <a:gd name="connsiteX20" fmla="*/ 433269 w 891325"/>
                <a:gd name="connsiteY20" fmla="*/ 722986 h 2095296"/>
                <a:gd name="connsiteX21" fmla="*/ 0 w 891325"/>
                <a:gd name="connsiteY21" fmla="*/ 250648 h 2095296"/>
                <a:gd name="connsiteX22" fmla="*/ 71980 w 891325"/>
                <a:gd name="connsiteY22" fmla="*/ 51803 h 209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1325" h="2095296">
                  <a:moveTo>
                    <a:pt x="95165" y="0"/>
                  </a:moveTo>
                  <a:lnTo>
                    <a:pt x="212786" y="111528"/>
                  </a:lnTo>
                  <a:cubicBezTo>
                    <a:pt x="301037" y="206642"/>
                    <a:pt x="384574" y="309693"/>
                    <a:pt x="460792" y="421126"/>
                  </a:cubicBezTo>
                  <a:cubicBezTo>
                    <a:pt x="511513" y="495307"/>
                    <a:pt x="557877" y="568515"/>
                    <a:pt x="599884" y="640752"/>
                  </a:cubicBezTo>
                  <a:cubicBezTo>
                    <a:pt x="607985" y="655005"/>
                    <a:pt x="615815" y="669096"/>
                    <a:pt x="623644" y="683025"/>
                  </a:cubicBezTo>
                  <a:cubicBezTo>
                    <a:pt x="631814" y="697602"/>
                    <a:pt x="639916" y="712017"/>
                    <a:pt x="647745" y="726594"/>
                  </a:cubicBezTo>
                  <a:cubicBezTo>
                    <a:pt x="752660" y="921602"/>
                    <a:pt x="824827" y="1108187"/>
                    <a:pt x="861932" y="1281004"/>
                  </a:cubicBezTo>
                  <a:cubicBezTo>
                    <a:pt x="865404" y="1296877"/>
                    <a:pt x="868604" y="1313074"/>
                    <a:pt x="871463" y="1328784"/>
                  </a:cubicBezTo>
                  <a:cubicBezTo>
                    <a:pt x="874391" y="1345953"/>
                    <a:pt x="877523" y="1362635"/>
                    <a:pt x="879905" y="1379480"/>
                  </a:cubicBezTo>
                  <a:cubicBezTo>
                    <a:pt x="885692" y="1420457"/>
                    <a:pt x="889165" y="1460301"/>
                    <a:pt x="890594" y="1499497"/>
                  </a:cubicBezTo>
                  <a:cubicBezTo>
                    <a:pt x="897130" y="1679037"/>
                    <a:pt x="859779" y="1835617"/>
                    <a:pt x="781039" y="1963568"/>
                  </a:cubicBezTo>
                  <a:lnTo>
                    <a:pt x="695518" y="2072914"/>
                  </a:lnTo>
                  <a:lnTo>
                    <a:pt x="621520" y="2095296"/>
                  </a:lnTo>
                  <a:cubicBezTo>
                    <a:pt x="738375" y="1976040"/>
                    <a:pt x="795649" y="1811947"/>
                    <a:pt x="788447" y="1614124"/>
                  </a:cubicBezTo>
                  <a:cubicBezTo>
                    <a:pt x="787266" y="1581734"/>
                    <a:pt x="784397" y="1548808"/>
                    <a:pt x="779614" y="1514945"/>
                  </a:cubicBezTo>
                  <a:cubicBezTo>
                    <a:pt x="777645" y="1501025"/>
                    <a:pt x="775057" y="1487239"/>
                    <a:pt x="772638" y="1473052"/>
                  </a:cubicBezTo>
                  <a:cubicBezTo>
                    <a:pt x="770275" y="1460069"/>
                    <a:pt x="767631" y="1446684"/>
                    <a:pt x="764761" y="1433568"/>
                  </a:cubicBezTo>
                  <a:cubicBezTo>
                    <a:pt x="734099" y="1290755"/>
                    <a:pt x="674462" y="1136566"/>
                    <a:pt x="587763" y="975417"/>
                  </a:cubicBezTo>
                  <a:cubicBezTo>
                    <a:pt x="581293" y="963371"/>
                    <a:pt x="574598" y="951459"/>
                    <a:pt x="567846" y="939413"/>
                  </a:cubicBezTo>
                  <a:cubicBezTo>
                    <a:pt x="561376" y="927902"/>
                    <a:pt x="554906" y="916258"/>
                    <a:pt x="548211" y="904479"/>
                  </a:cubicBezTo>
                  <a:cubicBezTo>
                    <a:pt x="513498" y="844785"/>
                    <a:pt x="475184" y="784287"/>
                    <a:pt x="433269" y="722986"/>
                  </a:cubicBezTo>
                  <a:cubicBezTo>
                    <a:pt x="307300" y="538815"/>
                    <a:pt x="157138" y="382351"/>
                    <a:pt x="0" y="250648"/>
                  </a:cubicBezTo>
                  <a:cubicBezTo>
                    <a:pt x="21914" y="181734"/>
                    <a:pt x="46152" y="115377"/>
                    <a:pt x="71980" y="51803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93285A7-C2DB-4E4A-AD82-99E8B6BD9E86}"/>
                </a:ext>
              </a:extLst>
            </p:cNvPr>
            <p:cNvSpPr/>
            <p:nvPr/>
          </p:nvSpPr>
          <p:spPr>
            <a:xfrm>
              <a:off x="4433881" y="2874585"/>
              <a:ext cx="1713569" cy="1366522"/>
            </a:xfrm>
            <a:custGeom>
              <a:avLst/>
              <a:gdLst>
                <a:gd name="connsiteX0" fmla="*/ 0 w 1713569"/>
                <a:gd name="connsiteY0" fmla="*/ 0 h 1366522"/>
                <a:gd name="connsiteX1" fmla="*/ 187374 w 1713569"/>
                <a:gd name="connsiteY1" fmla="*/ 35066 h 1366522"/>
                <a:gd name="connsiteX2" fmla="*/ 581585 w 1713569"/>
                <a:gd name="connsiteY2" fmla="*/ 154594 h 1366522"/>
                <a:gd name="connsiteX3" fmla="*/ 802719 w 1713569"/>
                <a:gd name="connsiteY3" fmla="*/ 249576 h 1366522"/>
                <a:gd name="connsiteX4" fmla="*/ 847312 w 1713569"/>
                <a:gd name="connsiteY4" fmla="*/ 271002 h 1366522"/>
                <a:gd name="connsiteX5" fmla="*/ 892549 w 1713569"/>
                <a:gd name="connsiteY5" fmla="*/ 293343 h 1366522"/>
                <a:gd name="connsiteX6" fmla="*/ 1383493 w 1713569"/>
                <a:gd name="connsiteY6" fmla="*/ 625845 h 1366522"/>
                <a:gd name="connsiteX7" fmla="*/ 1418844 w 1713569"/>
                <a:gd name="connsiteY7" fmla="*/ 659683 h 1366522"/>
                <a:gd name="connsiteX8" fmla="*/ 1455700 w 1713569"/>
                <a:gd name="connsiteY8" fmla="*/ 697963 h 1366522"/>
                <a:gd name="connsiteX9" fmla="*/ 1544347 w 1713569"/>
                <a:gd name="connsiteY9" fmla="*/ 803789 h 1366522"/>
                <a:gd name="connsiteX10" fmla="*/ 1646640 w 1713569"/>
                <a:gd name="connsiteY10" fmla="*/ 975854 h 1366522"/>
                <a:gd name="connsiteX11" fmla="*/ 1669850 w 1713569"/>
                <a:gd name="connsiteY11" fmla="*/ 1031903 h 1366522"/>
                <a:gd name="connsiteX12" fmla="*/ 1691018 w 1713569"/>
                <a:gd name="connsiteY12" fmla="*/ 1098795 h 1366522"/>
                <a:gd name="connsiteX13" fmla="*/ 1713569 w 1713569"/>
                <a:gd name="connsiteY13" fmla="*/ 1226897 h 1366522"/>
                <a:gd name="connsiteX14" fmla="*/ 1712724 w 1713569"/>
                <a:gd name="connsiteY14" fmla="*/ 1280248 h 1366522"/>
                <a:gd name="connsiteX15" fmla="*/ 1644583 w 1713569"/>
                <a:gd name="connsiteY15" fmla="*/ 1366522 h 1366522"/>
                <a:gd name="connsiteX16" fmla="*/ 1627623 w 1713569"/>
                <a:gd name="connsiteY16" fmla="*/ 1154802 h 1366522"/>
                <a:gd name="connsiteX17" fmla="*/ 1610130 w 1713569"/>
                <a:gd name="connsiteY17" fmla="*/ 1099524 h 1366522"/>
                <a:gd name="connsiteX18" fmla="*/ 1590951 w 1713569"/>
                <a:gd name="connsiteY18" fmla="*/ 1053207 h 1366522"/>
                <a:gd name="connsiteX19" fmla="*/ 1506418 w 1713569"/>
                <a:gd name="connsiteY19" fmla="*/ 911017 h 1366522"/>
                <a:gd name="connsiteX20" fmla="*/ 1433162 w 1713569"/>
                <a:gd name="connsiteY20" fmla="*/ 823565 h 1366522"/>
                <a:gd name="connsiteX21" fmla="*/ 1402705 w 1713569"/>
                <a:gd name="connsiteY21" fmla="*/ 791931 h 1366522"/>
                <a:gd name="connsiteX22" fmla="*/ 1373492 w 1713569"/>
                <a:gd name="connsiteY22" fmla="*/ 763968 h 1366522"/>
                <a:gd name="connsiteX23" fmla="*/ 967788 w 1713569"/>
                <a:gd name="connsiteY23" fmla="*/ 489197 h 1366522"/>
                <a:gd name="connsiteX24" fmla="*/ 930405 w 1713569"/>
                <a:gd name="connsiteY24" fmla="*/ 470735 h 1366522"/>
                <a:gd name="connsiteX25" fmla="*/ 893556 w 1713569"/>
                <a:gd name="connsiteY25" fmla="*/ 453029 h 1366522"/>
                <a:gd name="connsiteX26" fmla="*/ 710816 w 1713569"/>
                <a:gd name="connsiteY26" fmla="*/ 374538 h 1366522"/>
                <a:gd name="connsiteX27" fmla="*/ 62879 w 1713569"/>
                <a:gd name="connsiteY27" fmla="*/ 225978 h 1366522"/>
                <a:gd name="connsiteX28" fmla="*/ 4931 w 1713569"/>
                <a:gd name="connsiteY28" fmla="*/ 23609 h 13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13569" h="1366522">
                  <a:moveTo>
                    <a:pt x="0" y="0"/>
                  </a:moveTo>
                  <a:lnTo>
                    <a:pt x="187374" y="35066"/>
                  </a:lnTo>
                  <a:cubicBezTo>
                    <a:pt x="318760" y="64315"/>
                    <a:pt x="450871" y="103444"/>
                    <a:pt x="581585" y="154594"/>
                  </a:cubicBezTo>
                  <a:cubicBezTo>
                    <a:pt x="658628" y="184643"/>
                    <a:pt x="732232" y="216521"/>
                    <a:pt x="802719" y="249576"/>
                  </a:cubicBezTo>
                  <a:cubicBezTo>
                    <a:pt x="817763" y="256500"/>
                    <a:pt x="832483" y="263816"/>
                    <a:pt x="847312" y="271002"/>
                  </a:cubicBezTo>
                  <a:cubicBezTo>
                    <a:pt x="862355" y="278580"/>
                    <a:pt x="877720" y="285896"/>
                    <a:pt x="892549" y="293343"/>
                  </a:cubicBezTo>
                  <a:cubicBezTo>
                    <a:pt x="1089077" y="393682"/>
                    <a:pt x="1254229" y="505517"/>
                    <a:pt x="1383493" y="625845"/>
                  </a:cubicBezTo>
                  <a:cubicBezTo>
                    <a:pt x="1395635" y="637081"/>
                    <a:pt x="1407239" y="648447"/>
                    <a:pt x="1418844" y="659683"/>
                  </a:cubicBezTo>
                  <a:cubicBezTo>
                    <a:pt x="1431631" y="672487"/>
                    <a:pt x="1443773" y="685160"/>
                    <a:pt x="1455700" y="697963"/>
                  </a:cubicBezTo>
                  <a:cubicBezTo>
                    <a:pt x="1488150" y="732716"/>
                    <a:pt x="1518021" y="768122"/>
                    <a:pt x="1544347" y="803789"/>
                  </a:cubicBezTo>
                  <a:cubicBezTo>
                    <a:pt x="1586038" y="860230"/>
                    <a:pt x="1619993" y="917977"/>
                    <a:pt x="1646640" y="975854"/>
                  </a:cubicBezTo>
                  <a:cubicBezTo>
                    <a:pt x="1655022" y="994406"/>
                    <a:pt x="1662865" y="1012959"/>
                    <a:pt x="1669850" y="1031903"/>
                  </a:cubicBezTo>
                  <a:cubicBezTo>
                    <a:pt x="1678231" y="1054113"/>
                    <a:pt x="1684893" y="1076454"/>
                    <a:pt x="1691018" y="1098795"/>
                  </a:cubicBezTo>
                  <a:cubicBezTo>
                    <a:pt x="1702622" y="1141387"/>
                    <a:pt x="1710144" y="1184142"/>
                    <a:pt x="1713569" y="1226897"/>
                  </a:cubicBezTo>
                  <a:lnTo>
                    <a:pt x="1712724" y="1280248"/>
                  </a:lnTo>
                  <a:lnTo>
                    <a:pt x="1644583" y="1366522"/>
                  </a:lnTo>
                  <a:cubicBezTo>
                    <a:pt x="1652486" y="1296129"/>
                    <a:pt x="1646803" y="1225196"/>
                    <a:pt x="1627623" y="1154802"/>
                  </a:cubicBezTo>
                  <a:cubicBezTo>
                    <a:pt x="1622562" y="1136340"/>
                    <a:pt x="1617056" y="1117878"/>
                    <a:pt x="1610130" y="1099524"/>
                  </a:cubicBezTo>
                  <a:cubicBezTo>
                    <a:pt x="1604359" y="1083869"/>
                    <a:pt x="1597877" y="1068538"/>
                    <a:pt x="1590951" y="1053207"/>
                  </a:cubicBezTo>
                  <a:cubicBezTo>
                    <a:pt x="1568930" y="1005379"/>
                    <a:pt x="1540870" y="957658"/>
                    <a:pt x="1506418" y="911017"/>
                  </a:cubicBezTo>
                  <a:cubicBezTo>
                    <a:pt x="1484663" y="881543"/>
                    <a:pt x="1459978" y="852284"/>
                    <a:pt x="1433162" y="823565"/>
                  </a:cubicBezTo>
                  <a:cubicBezTo>
                    <a:pt x="1423306" y="812985"/>
                    <a:pt x="1413272" y="802512"/>
                    <a:pt x="1402705" y="791931"/>
                  </a:cubicBezTo>
                  <a:cubicBezTo>
                    <a:pt x="1393116" y="782646"/>
                    <a:pt x="1383526" y="773253"/>
                    <a:pt x="1373492" y="763968"/>
                  </a:cubicBezTo>
                  <a:cubicBezTo>
                    <a:pt x="1266672" y="664533"/>
                    <a:pt x="1130194" y="572114"/>
                    <a:pt x="967788" y="489197"/>
                  </a:cubicBezTo>
                  <a:cubicBezTo>
                    <a:pt x="955534" y="483043"/>
                    <a:pt x="942837" y="476997"/>
                    <a:pt x="930405" y="470735"/>
                  </a:cubicBezTo>
                  <a:cubicBezTo>
                    <a:pt x="918152" y="464797"/>
                    <a:pt x="905987" y="458751"/>
                    <a:pt x="893556" y="453029"/>
                  </a:cubicBezTo>
                  <a:cubicBezTo>
                    <a:pt x="835306" y="425714"/>
                    <a:pt x="774482" y="399370"/>
                    <a:pt x="710816" y="374538"/>
                  </a:cubicBezTo>
                  <a:cubicBezTo>
                    <a:pt x="494778" y="290001"/>
                    <a:pt x="274122" y="245196"/>
                    <a:pt x="62879" y="225978"/>
                  </a:cubicBezTo>
                  <a:cubicBezTo>
                    <a:pt x="40370" y="157609"/>
                    <a:pt x="21205" y="89948"/>
                    <a:pt x="4931" y="2360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14F4ED-19C2-4689-97A5-A21A5F2D0643}"/>
              </a:ext>
            </a:extLst>
          </p:cNvPr>
          <p:cNvGrpSpPr/>
          <p:nvPr/>
        </p:nvGrpSpPr>
        <p:grpSpPr>
          <a:xfrm>
            <a:off x="8401859" y="4154623"/>
            <a:ext cx="3647770" cy="1705651"/>
            <a:chOff x="8921977" y="4073386"/>
            <a:chExt cx="2937088" cy="17056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09B9D5-9D67-4057-90CD-6121A610C1C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F7931F"/>
                  </a:solidFill>
                  <a:latin typeface="Calibri" panose="020F0502020204030204"/>
                </a:rPr>
                <a:t>Always new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3AF701-77BE-40F8-8F60-82C4F8ECBE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464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There are always something new: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identification 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quantitative apportionment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MS2 data mining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Even more..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60EB70-F493-4C7E-B61D-8E26FCC5B417}"/>
              </a:ext>
            </a:extLst>
          </p:cNvPr>
          <p:cNvGrpSpPr/>
          <p:nvPr/>
        </p:nvGrpSpPr>
        <p:grpSpPr>
          <a:xfrm>
            <a:off x="236692" y="4116715"/>
            <a:ext cx="3824419" cy="1785391"/>
            <a:chOff x="8568403" y="1501129"/>
            <a:chExt cx="3824419" cy="178539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726574-0CF9-42DF-97DB-0706CF1C92D0}"/>
                </a:ext>
              </a:extLst>
            </p:cNvPr>
            <p:cNvGrpSpPr/>
            <p:nvPr/>
          </p:nvGrpSpPr>
          <p:grpSpPr>
            <a:xfrm>
              <a:off x="8568403" y="1580869"/>
              <a:ext cx="3824419" cy="1705651"/>
              <a:chOff x="8921977" y="4073386"/>
              <a:chExt cx="3824419" cy="170565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21685-6E8C-45D4-A6D3-BC44CFCCFCBE}"/>
                  </a:ext>
                </a:extLst>
              </p:cNvPr>
              <p:cNvSpPr txBox="1"/>
              <p:nvPr/>
            </p:nvSpPr>
            <p:spPr>
              <a:xfrm>
                <a:off x="8921977" y="407338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914400"/>
                <a:r>
                  <a:rPr lang="en-US" sz="2400" b="1" cap="all" noProof="1">
                    <a:solidFill>
                      <a:srgbClr val="FFCC4C"/>
                    </a:solidFill>
                    <a:latin typeface="Calibri" panose="020F0502020204030204"/>
                  </a:rPr>
                  <a:t>visualization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0A96A2-276F-44C7-AD5F-E5A4C928DCF5}"/>
                  </a:ext>
                </a:extLst>
              </p:cNvPr>
              <p:cNvSpPr txBox="1"/>
              <p:nvPr/>
            </p:nvSpPr>
            <p:spPr>
              <a:xfrm>
                <a:off x="8929772" y="4532542"/>
                <a:ext cx="3816624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plot tools for visualizing HRMS data: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Chromatograms 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Spectrums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Static/Interactive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3" name="Graphic 62" descr="Signal">
              <a:extLst>
                <a:ext uri="{FF2B5EF4-FFF2-40B4-BE49-F238E27FC236}">
                  <a16:creationId xmlns:a16="http://schemas.microsoft.com/office/drawing/2014/main" id="{044262C5-DEBF-4662-9BD6-208F2ABB8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68888" y="1501129"/>
              <a:ext cx="580838" cy="580838"/>
            </a:xfrm>
            <a:prstGeom prst="rect">
              <a:avLst/>
            </a:prstGeom>
          </p:spPr>
        </p:pic>
      </p:grpSp>
      <p:pic>
        <p:nvPicPr>
          <p:cNvPr id="64" name="Graphic 63" descr="Puzzle">
            <a:extLst>
              <a:ext uri="{FF2B5EF4-FFF2-40B4-BE49-F238E27FC236}">
                <a16:creationId xmlns:a16="http://schemas.microsoft.com/office/drawing/2014/main" id="{3AC13F50-5AE2-45D9-B97D-7789586A5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4259" y="4072737"/>
            <a:ext cx="580838" cy="5808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6A16E5-D0C7-4F21-AE4E-8D0E7AC66D71}"/>
              </a:ext>
            </a:extLst>
          </p:cNvPr>
          <p:cNvGrpSpPr/>
          <p:nvPr/>
        </p:nvGrpSpPr>
        <p:grpSpPr>
          <a:xfrm>
            <a:off x="8122736" y="1250665"/>
            <a:ext cx="3862857" cy="1775497"/>
            <a:chOff x="-274370" y="4194211"/>
            <a:chExt cx="3862857" cy="177549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781471-D043-40DB-9384-06BFE1CDA37F}"/>
                </a:ext>
              </a:extLst>
            </p:cNvPr>
            <p:cNvGrpSpPr/>
            <p:nvPr/>
          </p:nvGrpSpPr>
          <p:grpSpPr>
            <a:xfrm>
              <a:off x="-274370" y="4300394"/>
              <a:ext cx="3862857" cy="1669314"/>
              <a:chOff x="-274370" y="4688675"/>
              <a:chExt cx="3862857" cy="166931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19E825-1198-49C0-A460-4155EEE985BF}"/>
                  </a:ext>
                </a:extLst>
              </p:cNvPr>
              <p:cNvSpPr txBox="1"/>
              <p:nvPr/>
            </p:nvSpPr>
            <p:spPr>
              <a:xfrm>
                <a:off x="-274370" y="4688675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defTabSz="914400"/>
                <a:r>
                  <a:rPr lang="en-US" sz="2400" b="1" cap="all" noProof="1">
                    <a:solidFill>
                      <a:srgbClr val="A2B969"/>
                    </a:solidFill>
                    <a:latin typeface="Calibri" panose="020F0502020204030204"/>
                  </a:rPr>
                  <a:t>Other tools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1F81FD-24CC-4935-A306-382310F676BE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247756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processing assisting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Formula annotation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MS2 spectrum online search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quality report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 </a:t>
                </a:r>
              </a:p>
            </p:txBody>
          </p:sp>
        </p:grpSp>
        <p:pic>
          <p:nvPicPr>
            <p:cNvPr id="65" name="Graphic 64" descr="Lightbulb">
              <a:extLst>
                <a:ext uri="{FF2B5EF4-FFF2-40B4-BE49-F238E27FC236}">
                  <a16:creationId xmlns:a16="http://schemas.microsoft.com/office/drawing/2014/main" id="{35344D72-FAE1-413E-BC67-E93E633D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1601" y="4194211"/>
              <a:ext cx="580838" cy="58083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26D45-D52B-4C7E-AE2C-DD4FD9F1C0B5}"/>
              </a:ext>
            </a:extLst>
          </p:cNvPr>
          <p:cNvGrpSpPr/>
          <p:nvPr/>
        </p:nvGrpSpPr>
        <p:grpSpPr>
          <a:xfrm>
            <a:off x="4274259" y="4641472"/>
            <a:ext cx="4178610" cy="2026058"/>
            <a:chOff x="340732" y="1491295"/>
            <a:chExt cx="4178610" cy="20260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60A1ACA-94B8-442E-9FFA-D3173D8C3F25}"/>
                </a:ext>
              </a:extLst>
            </p:cNvPr>
            <p:cNvGrpSpPr/>
            <p:nvPr/>
          </p:nvGrpSpPr>
          <p:grpSpPr>
            <a:xfrm>
              <a:off x="340732" y="1580869"/>
              <a:ext cx="4178610" cy="1936484"/>
              <a:chOff x="332936" y="4652338"/>
              <a:chExt cx="3753810" cy="193648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B96D3EE-F309-4C30-AAAA-2F8A805F939A}"/>
                  </a:ext>
                </a:extLst>
              </p:cNvPr>
              <p:cNvSpPr txBox="1"/>
              <p:nvPr/>
            </p:nvSpPr>
            <p:spPr>
              <a:xfrm>
                <a:off x="332936" y="4652338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 defTabSz="914400"/>
                <a:r>
                  <a:rPr lang="en-US" sz="2400" b="1" cap="all" noProof="1">
                    <a:solidFill>
                      <a:srgbClr val="C13018"/>
                    </a:solidFill>
                    <a:latin typeface="Calibri" panose="020F0502020204030204"/>
                  </a:rPr>
                  <a:t>Data mining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1B1A23-BF46-4E9B-87D6-0987A2C24F29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746015" cy="147732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Explore HRMS data with data science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Principle Component Analysis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T-SNE Dimension reduction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Clustering analysis based on DBSCAN/OPTICS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modeling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6" name="Graphic 65" descr="Atom">
              <a:extLst>
                <a:ext uri="{FF2B5EF4-FFF2-40B4-BE49-F238E27FC236}">
                  <a16:creationId xmlns:a16="http://schemas.microsoft.com/office/drawing/2014/main" id="{E4396593-4EFF-4D3C-98C0-4CE4EC9A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781" y="1491295"/>
              <a:ext cx="580838" cy="580838"/>
            </a:xfrm>
            <a:prstGeom prst="rect">
              <a:avLst/>
            </a:prstGeom>
          </p:spPr>
        </p:pic>
      </p:grpSp>
      <p:pic>
        <p:nvPicPr>
          <p:cNvPr id="67" name="Graphic 66" descr="Puzzle">
            <a:extLst>
              <a:ext uri="{FF2B5EF4-FFF2-40B4-BE49-F238E27FC236}">
                <a16:creationId xmlns:a16="http://schemas.microsoft.com/office/drawing/2014/main" id="{FA2D8F95-DF7C-4742-8CC2-7737849CBF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9933" y="3098101"/>
            <a:ext cx="597366" cy="597366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91A6E35A-B9FD-48ED-AA76-B1FC47BBB3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4734" y="1880861"/>
            <a:ext cx="597366" cy="597366"/>
          </a:xfrm>
          <a:prstGeom prst="rect">
            <a:avLst/>
          </a:prstGeom>
        </p:spPr>
      </p:pic>
      <p:pic>
        <p:nvPicPr>
          <p:cNvPr id="69" name="Graphic 68" descr="Signal">
            <a:extLst>
              <a:ext uri="{FF2B5EF4-FFF2-40B4-BE49-F238E27FC236}">
                <a16:creationId xmlns:a16="http://schemas.microsoft.com/office/drawing/2014/main" id="{9EF36BD6-2CF9-49C6-911F-FF0052825E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94279" y="2950891"/>
            <a:ext cx="597366" cy="597366"/>
          </a:xfrm>
          <a:prstGeom prst="rect">
            <a:avLst/>
          </a:prstGeom>
        </p:spPr>
      </p:pic>
      <p:pic>
        <p:nvPicPr>
          <p:cNvPr id="70" name="Graphic 69" descr="Atom">
            <a:extLst>
              <a:ext uri="{FF2B5EF4-FFF2-40B4-BE49-F238E27FC236}">
                <a16:creationId xmlns:a16="http://schemas.microsoft.com/office/drawing/2014/main" id="{26516881-C34F-4720-895B-FBC6C8CB6F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28328" y="1319085"/>
            <a:ext cx="597366" cy="597366"/>
          </a:xfrm>
          <a:prstGeom prst="rect">
            <a:avLst/>
          </a:prstGeom>
        </p:spPr>
      </p:pic>
      <p:pic>
        <p:nvPicPr>
          <p:cNvPr id="71" name="Graphic 70" descr="Magnifying glass">
            <a:extLst>
              <a:ext uri="{FF2B5EF4-FFF2-40B4-BE49-F238E27FC236}">
                <a16:creationId xmlns:a16="http://schemas.microsoft.com/office/drawing/2014/main" id="{B2AB8741-8987-412D-8ECD-C2AF86A940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54467" y="1817827"/>
            <a:ext cx="594360" cy="594360"/>
          </a:xfrm>
          <a:prstGeom prst="rect">
            <a:avLst/>
          </a:prstGeom>
        </p:spPr>
      </p:pic>
      <p:pic>
        <p:nvPicPr>
          <p:cNvPr id="72" name="Graphic 71" descr="Magnifying glass">
            <a:extLst>
              <a:ext uri="{FF2B5EF4-FFF2-40B4-BE49-F238E27FC236}">
                <a16:creationId xmlns:a16="http://schemas.microsoft.com/office/drawing/2014/main" id="{E85843FB-D167-4C7D-AE20-47CAF745D5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4607" y="1193024"/>
            <a:ext cx="585216" cy="58521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ACC6F0A-9342-4F8C-A150-44B7998B0190}"/>
              </a:ext>
            </a:extLst>
          </p:cNvPr>
          <p:cNvGrpSpPr/>
          <p:nvPr/>
        </p:nvGrpSpPr>
        <p:grpSpPr>
          <a:xfrm>
            <a:off x="318324" y="1274271"/>
            <a:ext cx="3936528" cy="1936484"/>
            <a:chOff x="332936" y="4652338"/>
            <a:chExt cx="3643978" cy="193648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FD4E26-304A-497E-9EAB-2BE6B56B9BA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640080" rIns="0" rtlCol="0" anchor="b">
              <a:spAutoFit/>
            </a:bodyPr>
            <a:lstStyle/>
            <a:p>
              <a:pPr algn="ctr" defTabSz="914400"/>
              <a:r>
                <a:rPr lang="en-US" sz="2400" b="1" cap="all" noProof="1">
                  <a:solidFill>
                    <a:srgbClr val="4CC1EF"/>
                  </a:solidFill>
                  <a:latin typeface="Calibri" panose="020F0502020204030204"/>
                </a:rPr>
                <a:t>data processing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02B38-BA52-4299-8968-12ECF60DFEE6}"/>
                </a:ext>
              </a:extLst>
            </p:cNvPr>
            <p:cNvSpPr txBox="1"/>
            <p:nvPr/>
          </p:nvSpPr>
          <p:spPr>
            <a:xfrm>
              <a:off x="340730" y="5111494"/>
              <a:ext cx="3636184" cy="14773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Essential functions for HRMS data processing: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Mzml import</a:t>
              </a:r>
              <a:endParaRPr lang="en-US" sz="1500" b="1" baseline="50000" noProof="1">
                <a:solidFill>
                  <a:schemeClr val="accent1"/>
                </a:solidFill>
                <a:latin typeface="Calibri" panose="020F0502020204030204"/>
              </a:endParaRP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Peak picking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Alignment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Data curation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2100AB-890A-4576-A57A-81A907AA0B7B}"/>
              </a:ext>
            </a:extLst>
          </p:cNvPr>
          <p:cNvSpPr txBox="1"/>
          <p:nvPr/>
        </p:nvSpPr>
        <p:spPr>
          <a:xfrm>
            <a:off x="222577" y="110342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One-line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3C0D8-2B13-45E2-9EDD-6093E2DE5640}"/>
              </a:ext>
            </a:extLst>
          </p:cNvPr>
          <p:cNvSpPr txBox="1"/>
          <p:nvPr/>
        </p:nvSpPr>
        <p:spPr>
          <a:xfrm>
            <a:off x="222577" y="392220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Step-by-step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AC4AD-95AF-4AB0-B676-1B6A6C3C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19"/>
          <a:stretch/>
        </p:blipFill>
        <p:spPr>
          <a:xfrm>
            <a:off x="5345167" y="0"/>
            <a:ext cx="6846833" cy="2663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F0E79D-631B-40E3-9BDB-F8642074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41" y="3260389"/>
            <a:ext cx="3693284" cy="32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841F8-E4D2-421C-A2E8-29E2483A429C}"/>
              </a:ext>
            </a:extLst>
          </p:cNvPr>
          <p:cNvSpPr txBox="1"/>
          <p:nvPr/>
        </p:nvSpPr>
        <p:spPr>
          <a:xfrm>
            <a:off x="0" y="282219"/>
            <a:ext cx="477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Example showcase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F4B49C-CF82-43AC-832E-B6A397825944}"/>
              </a:ext>
            </a:extLst>
          </p:cNvPr>
          <p:cNvSpPr/>
          <p:nvPr/>
        </p:nvSpPr>
        <p:spPr>
          <a:xfrm>
            <a:off x="9071976" y="3402367"/>
            <a:ext cx="531845" cy="30725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5AF4B-EAD7-49B5-804A-2E27F3787CFD}"/>
              </a:ext>
            </a:extLst>
          </p:cNvPr>
          <p:cNvSpPr txBox="1"/>
          <p:nvPr/>
        </p:nvSpPr>
        <p:spPr>
          <a:xfrm>
            <a:off x="6549252" y="6474914"/>
            <a:ext cx="514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* Score calculated from </a:t>
            </a:r>
            <a:r>
              <a:rPr lang="en-US" altLang="zh-CN" sz="1200" dirty="0" err="1"/>
              <a:t>randomforest</a:t>
            </a:r>
            <a:r>
              <a:rPr lang="en-US" altLang="zh-CN" sz="1200" dirty="0"/>
              <a:t> model, built on 5000 training dataset</a:t>
            </a:r>
            <a:endParaRPr lang="zh-CN" altLang="en-US" sz="1200" dirty="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2BA09C37-2C15-4B42-A94D-C114E560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92" y="1472760"/>
            <a:ext cx="4776185" cy="159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mss_process(mzml folder, output filename, *param)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C13018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C13018"/>
              </a:solidFill>
              <a:latin typeface="Proxima 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</a:rPr>
              <a:t> </a:t>
            </a:r>
            <a:r>
              <a:rPr lang="en-US" altLang="zh-CN" sz="1200" dirty="0">
                <a:solidFill>
                  <a:srgbClr val="C13018"/>
                </a:solidFill>
                <a:latin typeface="Proxima nova"/>
              </a:rPr>
              <a:t>*param defines: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13018"/>
              </a:solidFill>
              <a:effectLst/>
              <a:latin typeface="Proxima nova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</a:rPr>
              <a:t>Minimal scan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</a:rPr>
              <a:t>Intensity filter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rgbClr val="C13018"/>
                </a:solidFill>
                <a:latin typeface="Proxima nova"/>
              </a:rPr>
              <a:t>Mass error tolerance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</a:rPr>
              <a:t>Retention time tolerance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rgbClr val="C13018"/>
                </a:solidFill>
                <a:latin typeface="Proxima nova"/>
              </a:rPr>
              <a:t>Etc.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rgbClr val="C13018"/>
              </a:solidFill>
              <a:effectLst/>
              <a:latin typeface="Proxima nova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1B3D15E-2BE0-46AE-8E09-422658A0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40" y="4443593"/>
            <a:ext cx="3462291" cy="112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scans = get_scans(filepath, *param)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Proxima nova"/>
                <a:ea typeface="Monaco"/>
              </a:rPr>
              <a:t>#noise removal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noise_removal(scans, threshold)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Proxima nova"/>
                <a:ea typeface="Monaco"/>
              </a:rPr>
              <a:t>#Generate peak list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peak_list(scans, *param)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rgbClr val="C13018"/>
              </a:solidFill>
              <a:effectLst/>
              <a:latin typeface="Proxima nov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99A4BF-7970-4172-86B4-186F4360F097}"/>
              </a:ext>
            </a:extLst>
          </p:cNvPr>
          <p:cNvSpPr/>
          <p:nvPr/>
        </p:nvSpPr>
        <p:spPr>
          <a:xfrm>
            <a:off x="12946" y="86666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88249A-AFBB-4027-954A-75735CA26F04}"/>
              </a:ext>
            </a:extLst>
          </p:cNvPr>
          <p:cNvSpPr txBox="1"/>
          <p:nvPr/>
        </p:nvSpPr>
        <p:spPr>
          <a:xfrm>
            <a:off x="0" y="282219"/>
            <a:ext cx="477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Example showcase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CD0248-A1C1-47C9-A91A-BBD5C6D9B042}"/>
              </a:ext>
            </a:extLst>
          </p:cNvPr>
          <p:cNvGrpSpPr/>
          <p:nvPr/>
        </p:nvGrpSpPr>
        <p:grpSpPr>
          <a:xfrm>
            <a:off x="1633422" y="1994868"/>
            <a:ext cx="8925156" cy="4678568"/>
            <a:chOff x="291238" y="2059619"/>
            <a:chExt cx="8925156" cy="46785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24EDD71-BDD9-4DCD-867F-F7150810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238" y="2059619"/>
              <a:ext cx="8925156" cy="467856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C3210C-8C4E-4E45-83D5-BDBA835B05CF}"/>
                </a:ext>
              </a:extLst>
            </p:cNvPr>
            <p:cNvSpPr/>
            <p:nvPr/>
          </p:nvSpPr>
          <p:spPr>
            <a:xfrm>
              <a:off x="4287915" y="2352583"/>
              <a:ext cx="488271" cy="28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402342-24D3-434F-8FCA-AC564BC5BF72}"/>
              </a:ext>
            </a:extLst>
          </p:cNvPr>
          <p:cNvSpPr txBox="1"/>
          <p:nvPr/>
        </p:nvSpPr>
        <p:spPr>
          <a:xfrm>
            <a:off x="8604117" y="2429874"/>
            <a:ext cx="2716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options: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Isotopic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Peak Integration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4EF6967-4C12-4C05-92BE-60D38093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422" y="1021667"/>
            <a:ext cx="5540684" cy="23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visreader.ms_chromatogram(file, Formula/mass, error, search_by_formula=True)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C13018"/>
              </a:solidFill>
              <a:effectLst/>
              <a:latin typeface="Proxima nov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28FB-2D93-49CC-A64C-6724569302EE}"/>
              </a:ext>
            </a:extLst>
          </p:cNvPr>
          <p:cNvSpPr/>
          <p:nvPr/>
        </p:nvSpPr>
        <p:spPr>
          <a:xfrm>
            <a:off x="12946" y="86666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C42427-8BD2-45AD-A1E0-DD60B6547C5F}"/>
              </a:ext>
            </a:extLst>
          </p:cNvPr>
          <p:cNvSpPr txBox="1"/>
          <p:nvPr/>
        </p:nvSpPr>
        <p:spPr>
          <a:xfrm>
            <a:off x="657224" y="4772508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54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showcase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EBA27-0B46-49B5-9FDA-770B325C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090160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5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5"/>
          <a:stretch/>
        </p:blipFill>
        <p:spPr>
          <a:xfrm>
            <a:off x="6574306" y="634483"/>
            <a:ext cx="4823240" cy="376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76C66-E80D-4FD0-889C-7936C661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7" y="2034074"/>
            <a:ext cx="5114876" cy="3008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40E76-BB59-4D70-911E-E423F31E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020" y="4544246"/>
            <a:ext cx="5215812" cy="17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1F189-B9BE-487D-A4C9-4CCF1956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Reliability</a:t>
            </a:r>
            <a:endParaRPr lang="zh-CN" altLang="en-US" sz="60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607011-18E5-46D3-AA15-A1579CD86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142197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66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750D880-11B4-497A-AEC8-903F4EA9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99" y="183514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99F046F-3DAB-44A5-ADCD-A9401E7A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15" y="142043"/>
            <a:ext cx="3638318" cy="25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0A3EE054-335B-4662-890A-6F5900F2E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/>
          <a:stretch/>
        </p:blipFill>
        <p:spPr bwMode="auto">
          <a:xfrm>
            <a:off x="236181" y="398160"/>
            <a:ext cx="2524125" cy="20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FDAD02A0-54D6-44D5-903C-60AD40A94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/>
          <a:stretch/>
        </p:blipFill>
        <p:spPr bwMode="auto">
          <a:xfrm>
            <a:off x="71809" y="3807811"/>
            <a:ext cx="2705100" cy="20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8507161-ED2B-44A7-8E0C-D90BEEE9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34" y="3467342"/>
            <a:ext cx="3638318" cy="26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26E521D-EFAF-4291-92C9-AE1DC26B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15" y="3467342"/>
            <a:ext cx="3638318" cy="26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17A74B-4EC3-4A27-A408-D8001F8BC5A3}"/>
              </a:ext>
            </a:extLst>
          </p:cNvPr>
          <p:cNvSpPr txBox="1"/>
          <p:nvPr/>
        </p:nvSpPr>
        <p:spPr>
          <a:xfrm>
            <a:off x="0" y="6543681"/>
            <a:ext cx="6767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*Test done on the same sample (set of 3) with same parameter, XCMS processed on the web interface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478907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1438</Words>
  <Application>Microsoft Office PowerPoint</Application>
  <PresentationFormat>Widescreen</PresentationFormat>
  <Paragraphs>259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Proxima nova</vt:lpstr>
      <vt:lpstr>等线</vt:lpstr>
      <vt:lpstr>Arial</vt:lpstr>
      <vt:lpstr>Calibri</vt:lpstr>
      <vt:lpstr>Calibri Light</vt:lpstr>
      <vt:lpstr>Helvetica</vt:lpstr>
      <vt:lpstr>Segoe UI</vt:lpstr>
      <vt:lpstr>Wingdings</vt:lpstr>
      <vt:lpstr>Metropolitan</vt:lpstr>
      <vt:lpstr>Mass-suite:  A novel Python package designed for mass spectrometry data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Reliability</vt:lpstr>
      <vt:lpstr>PowerPoint Presentation</vt:lpstr>
      <vt:lpstr>In house sample validation</vt:lpstr>
      <vt:lpstr>Data mining </vt:lpstr>
      <vt:lpstr>Statistical analysis</vt:lpstr>
      <vt:lpstr>PowerPoint Presentation</vt:lpstr>
      <vt:lpstr>Modeling options for user</vt:lpstr>
      <vt:lpstr>Modeling output</vt:lpstr>
      <vt:lpstr>Comparison</vt:lpstr>
      <vt:lpstr>Benchmarks</vt:lpstr>
      <vt:lpstr>Future development &amp; update</vt:lpstr>
      <vt:lpstr>Related information</vt:lpstr>
      <vt:lpstr>PowerPoint Presentation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xhu66</cp:lastModifiedBy>
  <cp:revision>60</cp:revision>
  <dcterms:created xsi:type="dcterms:W3CDTF">2020-06-23T22:33:56Z</dcterms:created>
  <dcterms:modified xsi:type="dcterms:W3CDTF">2021-03-30T00:52:51Z</dcterms:modified>
</cp:coreProperties>
</file>