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8" r:id="rId2"/>
  </p:sldIdLst>
  <p:sldSz cx="32918400" cy="21945600"/>
  <p:notesSz cx="6858000" cy="9144000"/>
  <p:embeddedFontLst>
    <p:embeddedFont>
      <p:font typeface="Helvetica" panose="020B0604020202020204" pitchFamily="34" charset="0"/>
      <p:regular r:id="rId4"/>
      <p:bold r:id="rId5"/>
      <p:italic r:id="rId6"/>
      <p:boldItalic r:id="rId7"/>
    </p:embeddedFont>
    <p:embeddedFont>
      <p:font typeface="Old Standard TT" panose="020B0604020202020204" charset="0"/>
      <p:regular r:id="rId8"/>
      <p:bold r:id="rId9"/>
      <p: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3" autoAdjust="0"/>
    <p:restoredTop sz="94125" autoAdjust="0"/>
  </p:normalViewPr>
  <p:slideViewPr>
    <p:cSldViewPr snapToGrid="0">
      <p:cViewPr varScale="1">
        <p:scale>
          <a:sx n="39" d="100"/>
          <a:sy n="39" d="100"/>
        </p:scale>
        <p:origin x="876" y="78"/>
      </p:cViewPr>
      <p:guideLst>
        <p:guide orient="horz" pos="6912"/>
        <p:guide pos="10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presProps" Target="presProps.xml"/><Relationship Id="rId5" Type="http://schemas.openxmlformats.org/officeDocument/2006/relationships/font" Target="fonts/font2.fntdata"/><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3D4115-1CBF-4A4D-B035-2F79BEDF6FA3}"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zh-CN" altLang="en-US"/>
        </a:p>
      </dgm:t>
    </dgm:pt>
    <dgm:pt modelId="{F34BE3BB-A63F-461C-93A4-C18CAD99FF4C}">
      <dgm:prSet phldrT="[Text]"/>
      <dgm:spPr/>
      <dgm:t>
        <a:bodyPr/>
        <a:lstStyle/>
        <a:p>
          <a:r>
            <a:rPr lang="en-US" altLang="zh-CN">
              <a:solidFill>
                <a:schemeClr val="tx2"/>
              </a:solidFill>
              <a:latin typeface="Helvetica" panose="020B0604020202020204" pitchFamily="34" charset="0"/>
              <a:cs typeface="Helvetica" panose="020B0604020202020204" pitchFamily="34" charset="0"/>
            </a:rPr>
            <a:t>Peak picking &amp; alignment</a:t>
          </a:r>
          <a:endParaRPr lang="zh-CN" altLang="en-US" dirty="0">
            <a:solidFill>
              <a:schemeClr val="tx2"/>
            </a:solidFill>
            <a:latin typeface="Helvetica" panose="020B0604020202020204" pitchFamily="34" charset="0"/>
            <a:cs typeface="Helvetica" panose="020B0604020202020204" pitchFamily="34" charset="0"/>
          </a:endParaRPr>
        </a:p>
      </dgm:t>
    </dgm:pt>
    <dgm:pt modelId="{327300BB-0068-4708-9281-6560021C40A2}" type="parTrans" cxnId="{2A149372-2F8B-4F8B-B404-2B1E6D514EF2}">
      <dgm:prSet/>
      <dgm:spPr/>
      <dgm:t>
        <a:bodyPr/>
        <a:lstStyle/>
        <a:p>
          <a:endParaRPr lang="zh-CN" altLang="en-US"/>
        </a:p>
      </dgm:t>
    </dgm:pt>
    <dgm:pt modelId="{C84A697E-0350-4BC4-97D0-51E3C54EBD8A}" type="sibTrans" cxnId="{2A149372-2F8B-4F8B-B404-2B1E6D514EF2}">
      <dgm:prSet/>
      <dgm:spPr/>
      <dgm:t>
        <a:bodyPr/>
        <a:lstStyle/>
        <a:p>
          <a:endParaRPr lang="zh-CN" altLang="en-US"/>
        </a:p>
      </dgm:t>
    </dgm:pt>
    <dgm:pt modelId="{9E1F2767-234E-4A9B-9923-0B54F8CA5B80}">
      <dgm:prSet phldrT="[Text]" custT="1"/>
      <dgm:spPr/>
      <dgm:t>
        <a:bodyPr/>
        <a:lstStyle/>
        <a:p>
          <a:r>
            <a:rPr lang="en-US" altLang="zh-CN" sz="2500" dirty="0">
              <a:latin typeface="Helvetica" panose="020B0604020202020204" pitchFamily="34" charset="0"/>
              <a:cs typeface="Helvetica" panose="020B0604020202020204" pitchFamily="34" charset="0"/>
            </a:rPr>
            <a:t>Import data from .</a:t>
          </a:r>
          <a:r>
            <a:rPr lang="en-US" altLang="zh-CN" sz="2500" dirty="0" err="1">
              <a:latin typeface="Helvetica" panose="020B0604020202020204" pitchFamily="34" charset="0"/>
              <a:cs typeface="Helvetica" panose="020B0604020202020204" pitchFamily="34" charset="0"/>
            </a:rPr>
            <a:t>mzml</a:t>
          </a:r>
          <a:r>
            <a:rPr lang="en-US" altLang="zh-CN" sz="2500" dirty="0">
              <a:latin typeface="Helvetica" panose="020B0604020202020204" pitchFamily="34" charset="0"/>
              <a:cs typeface="Helvetica" panose="020B0604020202020204" pitchFamily="34" charset="0"/>
            </a:rPr>
            <a:t> file</a:t>
          </a:r>
          <a:endParaRPr lang="zh-CN" altLang="en-US" sz="2500" dirty="0">
            <a:latin typeface="Helvetica" panose="020B0604020202020204" pitchFamily="34" charset="0"/>
            <a:cs typeface="Helvetica" panose="020B0604020202020204" pitchFamily="34" charset="0"/>
          </a:endParaRPr>
        </a:p>
      </dgm:t>
    </dgm:pt>
    <dgm:pt modelId="{EA80DE3B-BFCD-4C61-B2E2-FC17CF6DB57B}" type="parTrans" cxnId="{344B1384-2FD4-4509-9924-898BAE4E4964}">
      <dgm:prSet/>
      <dgm:spPr/>
      <dgm:t>
        <a:bodyPr/>
        <a:lstStyle/>
        <a:p>
          <a:endParaRPr lang="zh-CN" altLang="en-US"/>
        </a:p>
      </dgm:t>
    </dgm:pt>
    <dgm:pt modelId="{B6AB27E0-4064-43EA-8176-27124B20250E}" type="sibTrans" cxnId="{344B1384-2FD4-4509-9924-898BAE4E4964}">
      <dgm:prSet/>
      <dgm:spPr/>
      <dgm:t>
        <a:bodyPr/>
        <a:lstStyle/>
        <a:p>
          <a:endParaRPr lang="zh-CN" altLang="en-US"/>
        </a:p>
      </dgm:t>
    </dgm:pt>
    <dgm:pt modelId="{C874BA1E-EAD2-4EAF-95CB-D4FD43256171}">
      <dgm:prSet phldrT="[Text]"/>
      <dgm:spPr/>
      <dgm:t>
        <a:bodyPr/>
        <a:lstStyle/>
        <a:p>
          <a:r>
            <a:rPr lang="en-US" altLang="zh-CN" dirty="0">
              <a:solidFill>
                <a:schemeClr val="tx2"/>
              </a:solidFill>
              <a:latin typeface="Helvetica" panose="020B0604020202020204" pitchFamily="34" charset="0"/>
              <a:cs typeface="Helvetica" panose="020B0604020202020204" pitchFamily="34" charset="0"/>
            </a:rPr>
            <a:t>HRMS data analysis – clustering &amp;modeling</a:t>
          </a:r>
          <a:endParaRPr lang="zh-CN" altLang="en-US" dirty="0">
            <a:solidFill>
              <a:schemeClr val="tx2"/>
            </a:solidFill>
            <a:latin typeface="Helvetica" panose="020B0604020202020204" pitchFamily="34" charset="0"/>
            <a:cs typeface="Helvetica" panose="020B0604020202020204" pitchFamily="34" charset="0"/>
          </a:endParaRPr>
        </a:p>
      </dgm:t>
    </dgm:pt>
    <dgm:pt modelId="{EAE9392E-5A67-4D62-9360-AA502207D1F3}" type="parTrans" cxnId="{3BC62E53-83A0-4A39-A37E-BE76E1FBDEB1}">
      <dgm:prSet/>
      <dgm:spPr/>
      <dgm:t>
        <a:bodyPr/>
        <a:lstStyle/>
        <a:p>
          <a:endParaRPr lang="zh-CN" altLang="en-US"/>
        </a:p>
      </dgm:t>
    </dgm:pt>
    <dgm:pt modelId="{704233AB-5BC9-4441-B058-DA925EBD5A30}" type="sibTrans" cxnId="{3BC62E53-83A0-4A39-A37E-BE76E1FBDEB1}">
      <dgm:prSet/>
      <dgm:spPr/>
      <dgm:t>
        <a:bodyPr/>
        <a:lstStyle/>
        <a:p>
          <a:endParaRPr lang="zh-CN" altLang="en-US"/>
        </a:p>
      </dgm:t>
    </dgm:pt>
    <dgm:pt modelId="{464FACF1-DEB2-463D-BFEE-382A56450EDB}">
      <dgm:prSet phldrT="[Text]" custT="1"/>
      <dgm:spPr/>
      <dgm:t>
        <a:bodyPr/>
        <a:lstStyle/>
        <a:p>
          <a:r>
            <a:rPr lang="en-US" altLang="zh-CN" sz="2500" dirty="0">
              <a:latin typeface="Helvetica" panose="020B0604020202020204" pitchFamily="34" charset="0"/>
              <a:cs typeface="Helvetica" panose="020B0604020202020204" pitchFamily="34" charset="0"/>
            </a:rPr>
            <a:t>Clustering of different chemical features based on machine learning algorithms</a:t>
          </a:r>
          <a:endParaRPr lang="zh-CN" altLang="en-US" sz="2500" dirty="0">
            <a:latin typeface="Helvetica" panose="020B0604020202020204" pitchFamily="34" charset="0"/>
            <a:cs typeface="Helvetica" panose="020B0604020202020204" pitchFamily="34" charset="0"/>
          </a:endParaRPr>
        </a:p>
      </dgm:t>
    </dgm:pt>
    <dgm:pt modelId="{9A22D341-54EF-4D3B-97DC-046D92C4ABD7}" type="parTrans" cxnId="{FFE24B62-FADB-4027-B824-8D3E53FDB76D}">
      <dgm:prSet/>
      <dgm:spPr/>
      <dgm:t>
        <a:bodyPr/>
        <a:lstStyle/>
        <a:p>
          <a:endParaRPr lang="zh-CN" altLang="en-US"/>
        </a:p>
      </dgm:t>
    </dgm:pt>
    <dgm:pt modelId="{2D443DBA-5052-44E7-BA57-0A420CAC9F43}" type="sibTrans" cxnId="{FFE24B62-FADB-4027-B824-8D3E53FDB76D}">
      <dgm:prSet/>
      <dgm:spPr/>
      <dgm:t>
        <a:bodyPr/>
        <a:lstStyle/>
        <a:p>
          <a:endParaRPr lang="zh-CN" altLang="en-US"/>
        </a:p>
      </dgm:t>
    </dgm:pt>
    <dgm:pt modelId="{0B6DDC59-ABD6-432C-9F9A-ED5DD613A998}">
      <dgm:prSet phldrT="[Text]"/>
      <dgm:spPr/>
      <dgm:t>
        <a:bodyPr/>
        <a:lstStyle/>
        <a:p>
          <a:r>
            <a:rPr lang="en-US" altLang="zh-CN">
              <a:solidFill>
                <a:schemeClr val="tx2"/>
              </a:solidFill>
              <a:latin typeface="Helvetica" panose="020B0604020202020204" pitchFamily="34" charset="0"/>
              <a:cs typeface="Helvetica" panose="020B0604020202020204" pitchFamily="34" charset="0"/>
            </a:rPr>
            <a:t>Visualization &amp; database searching</a:t>
          </a:r>
          <a:endParaRPr lang="zh-CN" altLang="en-US" dirty="0">
            <a:solidFill>
              <a:schemeClr val="tx2"/>
            </a:solidFill>
            <a:latin typeface="Helvetica" panose="020B0604020202020204" pitchFamily="34" charset="0"/>
            <a:cs typeface="Helvetica" panose="020B0604020202020204" pitchFamily="34" charset="0"/>
          </a:endParaRPr>
        </a:p>
      </dgm:t>
    </dgm:pt>
    <dgm:pt modelId="{638BA488-7857-4464-A5C0-53F2044169AF}" type="parTrans" cxnId="{8348A601-4C3C-463F-99B5-0EA0C8528B56}">
      <dgm:prSet/>
      <dgm:spPr/>
      <dgm:t>
        <a:bodyPr/>
        <a:lstStyle/>
        <a:p>
          <a:endParaRPr lang="zh-CN" altLang="en-US"/>
        </a:p>
      </dgm:t>
    </dgm:pt>
    <dgm:pt modelId="{43EAE7F2-A9F5-4E1A-B407-EB7B3031580B}" type="sibTrans" cxnId="{8348A601-4C3C-463F-99B5-0EA0C8528B56}">
      <dgm:prSet/>
      <dgm:spPr/>
      <dgm:t>
        <a:bodyPr/>
        <a:lstStyle/>
        <a:p>
          <a:endParaRPr lang="zh-CN" altLang="en-US"/>
        </a:p>
      </dgm:t>
    </dgm:pt>
    <dgm:pt modelId="{7A3E2BCC-7F48-48BD-BEA2-EABADCDA75AD}">
      <dgm:prSet phldrT="[Text]" custT="1"/>
      <dgm:spPr/>
      <dgm:t>
        <a:bodyPr/>
        <a:lstStyle/>
        <a:p>
          <a:r>
            <a:rPr lang="en-US" altLang="zh-CN" sz="2500" dirty="0">
              <a:latin typeface="Helvetica" panose="020B0604020202020204" pitchFamily="34" charset="0"/>
              <a:cs typeface="Helvetica" panose="020B0604020202020204" pitchFamily="34" charset="0"/>
            </a:rPr>
            <a:t>Noise removal, cluster labeling</a:t>
          </a:r>
          <a:endParaRPr lang="zh-CN" altLang="en-US" sz="2500" dirty="0">
            <a:latin typeface="Helvetica" panose="020B0604020202020204" pitchFamily="34" charset="0"/>
            <a:cs typeface="Helvetica" panose="020B0604020202020204" pitchFamily="34" charset="0"/>
          </a:endParaRPr>
        </a:p>
      </dgm:t>
    </dgm:pt>
    <dgm:pt modelId="{23689304-B168-423F-8BE9-EAB9548E3717}" type="parTrans" cxnId="{EF1C913C-528D-449E-9629-F90BDE5E04FE}">
      <dgm:prSet/>
      <dgm:spPr/>
      <dgm:t>
        <a:bodyPr/>
        <a:lstStyle/>
        <a:p>
          <a:endParaRPr lang="zh-CN" altLang="en-US"/>
        </a:p>
      </dgm:t>
    </dgm:pt>
    <dgm:pt modelId="{49342182-6AB4-4552-BCFC-E679C30E806A}" type="sibTrans" cxnId="{EF1C913C-528D-449E-9629-F90BDE5E04FE}">
      <dgm:prSet/>
      <dgm:spPr/>
      <dgm:t>
        <a:bodyPr/>
        <a:lstStyle/>
        <a:p>
          <a:endParaRPr lang="zh-CN" altLang="en-US"/>
        </a:p>
      </dgm:t>
    </dgm:pt>
    <dgm:pt modelId="{5E60006A-18B4-4329-B378-4C36C13BB07B}">
      <dgm:prSet phldrT="[Text]" custT="1"/>
      <dgm:spPr/>
      <dgm:t>
        <a:bodyPr/>
        <a:lstStyle/>
        <a:p>
          <a:r>
            <a:rPr lang="en-US" altLang="zh-CN" sz="2500" dirty="0">
              <a:latin typeface="Helvetica" panose="020B0604020202020204" pitchFamily="34" charset="0"/>
              <a:cs typeface="Helvetica" panose="020B0604020202020204" pitchFamily="34" charset="0"/>
            </a:rPr>
            <a:t>Modeling &amp; prediction based on dilution series samples</a:t>
          </a:r>
          <a:endParaRPr lang="zh-CN" altLang="en-US" sz="2500" dirty="0">
            <a:latin typeface="Helvetica" panose="020B0604020202020204" pitchFamily="34" charset="0"/>
            <a:cs typeface="Helvetica" panose="020B0604020202020204" pitchFamily="34" charset="0"/>
          </a:endParaRPr>
        </a:p>
      </dgm:t>
    </dgm:pt>
    <dgm:pt modelId="{C7B154C3-EE23-4F30-A513-A02AF3A53693}" type="parTrans" cxnId="{9B5A2856-E9DF-4B0D-B7D6-316C31DA5A1E}">
      <dgm:prSet/>
      <dgm:spPr/>
      <dgm:t>
        <a:bodyPr/>
        <a:lstStyle/>
        <a:p>
          <a:endParaRPr lang="zh-CN" altLang="en-US"/>
        </a:p>
      </dgm:t>
    </dgm:pt>
    <dgm:pt modelId="{FF54D2AC-7E6E-4BA6-BE09-22FC36F46DD2}" type="sibTrans" cxnId="{9B5A2856-E9DF-4B0D-B7D6-316C31DA5A1E}">
      <dgm:prSet/>
      <dgm:spPr/>
      <dgm:t>
        <a:bodyPr/>
        <a:lstStyle/>
        <a:p>
          <a:endParaRPr lang="zh-CN" altLang="en-US"/>
        </a:p>
      </dgm:t>
    </dgm:pt>
    <dgm:pt modelId="{2480B818-4240-49DA-B15A-87B16C294497}">
      <dgm:prSet phldrT="[Text]" custT="1"/>
      <dgm:spPr/>
      <dgm:t>
        <a:bodyPr/>
        <a:lstStyle/>
        <a:p>
          <a:r>
            <a:rPr lang="en-US" altLang="zh-CN" sz="2500" dirty="0">
              <a:latin typeface="Helvetica" panose="020B0604020202020204" pitchFamily="34" charset="0"/>
              <a:cs typeface="Helvetica" panose="020B0604020202020204" pitchFamily="34" charset="0"/>
            </a:rPr>
            <a:t>Quick source tracking tool</a:t>
          </a:r>
          <a:endParaRPr lang="zh-CN" altLang="en-US" sz="2500" dirty="0">
            <a:latin typeface="Helvetica" panose="020B0604020202020204" pitchFamily="34" charset="0"/>
            <a:cs typeface="Helvetica" panose="020B0604020202020204" pitchFamily="34" charset="0"/>
          </a:endParaRPr>
        </a:p>
      </dgm:t>
    </dgm:pt>
    <dgm:pt modelId="{5446C783-DA8D-48AE-A106-B68592630D0B}" type="parTrans" cxnId="{9CA6AFD9-E8C2-463D-8B91-3B4E7CE9EB8C}">
      <dgm:prSet/>
      <dgm:spPr/>
      <dgm:t>
        <a:bodyPr/>
        <a:lstStyle/>
        <a:p>
          <a:endParaRPr lang="zh-CN" altLang="en-US"/>
        </a:p>
      </dgm:t>
    </dgm:pt>
    <dgm:pt modelId="{66045D6A-B113-4A80-B251-49994C6013B5}" type="sibTrans" cxnId="{9CA6AFD9-E8C2-463D-8B91-3B4E7CE9EB8C}">
      <dgm:prSet/>
      <dgm:spPr/>
      <dgm:t>
        <a:bodyPr/>
        <a:lstStyle/>
        <a:p>
          <a:endParaRPr lang="zh-CN" altLang="en-US"/>
        </a:p>
      </dgm:t>
    </dgm:pt>
    <dgm:pt modelId="{B49D7AC0-0A55-4E40-980D-2A2FCEE7B7EA}">
      <dgm:prSet phldrT="[Text]" custT="1"/>
      <dgm:spPr/>
      <dgm:t>
        <a:bodyPr/>
        <a:lstStyle/>
        <a:p>
          <a:r>
            <a:rPr lang="en-US" altLang="zh-CN" sz="2500" dirty="0">
              <a:latin typeface="Helvetica" panose="020B0604020202020204" pitchFamily="34" charset="0"/>
              <a:cs typeface="Helvetica" panose="020B0604020202020204" pitchFamily="34" charset="0"/>
            </a:rPr>
            <a:t>Basic plots for HRMS data</a:t>
          </a:r>
          <a:endParaRPr lang="zh-CN" altLang="en-US" sz="2500" dirty="0">
            <a:latin typeface="Helvetica" panose="020B0604020202020204" pitchFamily="34" charset="0"/>
            <a:cs typeface="Helvetica" panose="020B0604020202020204" pitchFamily="34" charset="0"/>
          </a:endParaRPr>
        </a:p>
      </dgm:t>
    </dgm:pt>
    <dgm:pt modelId="{53DD319E-F845-4C4C-A4C3-D637B11272EE}" type="parTrans" cxnId="{FAC8A2AC-5471-4337-948B-57F0067E004E}">
      <dgm:prSet/>
      <dgm:spPr/>
      <dgm:t>
        <a:bodyPr/>
        <a:lstStyle/>
        <a:p>
          <a:endParaRPr lang="zh-CN" altLang="en-US"/>
        </a:p>
      </dgm:t>
    </dgm:pt>
    <dgm:pt modelId="{A34AB19F-1E2A-4B60-AFFB-1C3A3C7F448F}" type="sibTrans" cxnId="{FAC8A2AC-5471-4337-948B-57F0067E004E}">
      <dgm:prSet/>
      <dgm:spPr/>
      <dgm:t>
        <a:bodyPr/>
        <a:lstStyle/>
        <a:p>
          <a:endParaRPr lang="zh-CN" altLang="en-US"/>
        </a:p>
      </dgm:t>
    </dgm:pt>
    <dgm:pt modelId="{8E56C901-D70A-4D7E-BE66-15C4A505FF0E}">
      <dgm:prSet phldrT="[Text]" custT="1"/>
      <dgm:spPr/>
      <dgm:t>
        <a:bodyPr/>
        <a:lstStyle/>
        <a:p>
          <a:r>
            <a:rPr lang="en-US" altLang="zh-CN" sz="2500" dirty="0">
              <a:latin typeface="Helvetica" panose="020B0604020202020204" pitchFamily="34" charset="0"/>
              <a:cs typeface="Helvetica" panose="020B0604020202020204" pitchFamily="34" charset="0"/>
            </a:rPr>
            <a:t>Interactive plot upon user selection</a:t>
          </a:r>
          <a:endParaRPr lang="zh-CN" altLang="en-US" sz="2500" dirty="0">
            <a:latin typeface="Helvetica" panose="020B0604020202020204" pitchFamily="34" charset="0"/>
            <a:cs typeface="Helvetica" panose="020B0604020202020204" pitchFamily="34" charset="0"/>
          </a:endParaRPr>
        </a:p>
      </dgm:t>
    </dgm:pt>
    <dgm:pt modelId="{4ED93176-08C0-40C7-B25C-2EE21FF3AAF1}" type="parTrans" cxnId="{5DAEA2A8-CC62-41BD-9B85-57DE7E36E6D4}">
      <dgm:prSet/>
      <dgm:spPr/>
      <dgm:t>
        <a:bodyPr/>
        <a:lstStyle/>
        <a:p>
          <a:endParaRPr lang="zh-CN" altLang="en-US"/>
        </a:p>
      </dgm:t>
    </dgm:pt>
    <dgm:pt modelId="{7CCD8748-2BAB-42AC-95B5-DD32CDF6D8DF}" type="sibTrans" cxnId="{5DAEA2A8-CC62-41BD-9B85-57DE7E36E6D4}">
      <dgm:prSet/>
      <dgm:spPr/>
      <dgm:t>
        <a:bodyPr/>
        <a:lstStyle/>
        <a:p>
          <a:endParaRPr lang="zh-CN" altLang="en-US"/>
        </a:p>
      </dgm:t>
    </dgm:pt>
    <dgm:pt modelId="{15C84A9C-AA06-4A48-8330-8F61DB37EA20}">
      <dgm:prSet phldrT="[Text]" custT="1"/>
      <dgm:spPr/>
      <dgm:t>
        <a:bodyPr/>
        <a:lstStyle/>
        <a:p>
          <a:r>
            <a:rPr lang="en-US" altLang="zh-CN" sz="2500" dirty="0">
              <a:latin typeface="Helvetica" panose="020B0604020202020204" pitchFamily="34" charset="0"/>
              <a:cs typeface="Helvetica" panose="020B0604020202020204" pitchFamily="34" charset="0"/>
            </a:rPr>
            <a:t>Online database search for advanced analysis</a:t>
          </a:r>
          <a:endParaRPr lang="zh-CN" altLang="en-US" sz="2500" dirty="0">
            <a:latin typeface="Helvetica" panose="020B0604020202020204" pitchFamily="34" charset="0"/>
            <a:cs typeface="Helvetica" panose="020B0604020202020204" pitchFamily="34" charset="0"/>
          </a:endParaRPr>
        </a:p>
      </dgm:t>
    </dgm:pt>
    <dgm:pt modelId="{CE1C7E20-1976-4FDB-9EF4-708A17A68295}" type="parTrans" cxnId="{B9AB01D3-D318-497B-BC9B-63870EF839B4}">
      <dgm:prSet/>
      <dgm:spPr/>
      <dgm:t>
        <a:bodyPr/>
        <a:lstStyle/>
        <a:p>
          <a:endParaRPr lang="zh-CN" altLang="en-US"/>
        </a:p>
      </dgm:t>
    </dgm:pt>
    <dgm:pt modelId="{F1FB4A95-2884-4BD2-B4ED-58DF5BF11753}" type="sibTrans" cxnId="{B9AB01D3-D318-497B-BC9B-63870EF839B4}">
      <dgm:prSet/>
      <dgm:spPr/>
      <dgm:t>
        <a:bodyPr/>
        <a:lstStyle/>
        <a:p>
          <a:endParaRPr lang="zh-CN" altLang="en-US"/>
        </a:p>
      </dgm:t>
    </dgm:pt>
    <dgm:pt modelId="{1D99EA36-6CB0-4619-B789-A403FBFE3F77}">
      <dgm:prSet phldrT="[Text]" custT="1"/>
      <dgm:spPr/>
      <dgm:t>
        <a:bodyPr/>
        <a:lstStyle/>
        <a:p>
          <a:endParaRPr lang="zh-CN" altLang="en-US" sz="2500" dirty="0">
            <a:latin typeface="Helvetica" panose="020B0604020202020204" pitchFamily="34" charset="0"/>
            <a:cs typeface="Helvetica" panose="020B0604020202020204" pitchFamily="34" charset="0"/>
          </a:endParaRPr>
        </a:p>
      </dgm:t>
    </dgm:pt>
    <dgm:pt modelId="{06488EFE-9BBE-4FFC-8706-0B09A0B67E72}" type="parTrans" cxnId="{9106BFEF-D725-4D8B-B532-F3D1CBE38A48}">
      <dgm:prSet/>
      <dgm:spPr/>
      <dgm:t>
        <a:bodyPr/>
        <a:lstStyle/>
        <a:p>
          <a:endParaRPr lang="en-US"/>
        </a:p>
      </dgm:t>
    </dgm:pt>
    <dgm:pt modelId="{0580C57A-C7DA-44B5-B309-0F106445386C}" type="sibTrans" cxnId="{9106BFEF-D725-4D8B-B532-F3D1CBE38A48}">
      <dgm:prSet/>
      <dgm:spPr/>
      <dgm:t>
        <a:bodyPr/>
        <a:lstStyle/>
        <a:p>
          <a:endParaRPr lang="en-US"/>
        </a:p>
      </dgm:t>
    </dgm:pt>
    <dgm:pt modelId="{E304B436-F638-4309-B10B-DE026837F3DF}">
      <dgm:prSet phldrT="[Text]" custT="1"/>
      <dgm:spPr/>
      <dgm:t>
        <a:bodyPr/>
        <a:lstStyle/>
        <a:p>
          <a:endParaRPr lang="zh-CN" altLang="en-US" sz="2500" dirty="0">
            <a:latin typeface="Helvetica" panose="020B0604020202020204" pitchFamily="34" charset="0"/>
            <a:cs typeface="Helvetica" panose="020B0604020202020204" pitchFamily="34" charset="0"/>
          </a:endParaRPr>
        </a:p>
      </dgm:t>
    </dgm:pt>
    <dgm:pt modelId="{448D53A0-5EA5-400E-87D8-20725B599786}" type="parTrans" cxnId="{DDEBD9A1-C50E-427C-8984-23F171B36307}">
      <dgm:prSet/>
      <dgm:spPr/>
      <dgm:t>
        <a:bodyPr/>
        <a:lstStyle/>
        <a:p>
          <a:endParaRPr lang="en-US"/>
        </a:p>
      </dgm:t>
    </dgm:pt>
    <dgm:pt modelId="{8BDFA505-9EE4-4F14-B75D-D29117445685}" type="sibTrans" cxnId="{DDEBD9A1-C50E-427C-8984-23F171B36307}">
      <dgm:prSet/>
      <dgm:spPr/>
      <dgm:t>
        <a:bodyPr/>
        <a:lstStyle/>
        <a:p>
          <a:endParaRPr lang="en-US"/>
        </a:p>
      </dgm:t>
    </dgm:pt>
    <dgm:pt modelId="{DF83886C-6534-4DCB-A889-AC88FEB1C3D4}">
      <dgm:prSet phldrT="[Text]"/>
      <dgm:spPr/>
      <dgm:t>
        <a:bodyPr/>
        <a:lstStyle/>
        <a:p>
          <a:endParaRPr lang="zh-CN" altLang="en-US" sz="2400" dirty="0">
            <a:latin typeface="Helvetica" panose="020B0604020202020204" pitchFamily="34" charset="0"/>
            <a:cs typeface="Helvetica" panose="020B0604020202020204" pitchFamily="34" charset="0"/>
          </a:endParaRPr>
        </a:p>
      </dgm:t>
    </dgm:pt>
    <dgm:pt modelId="{946CE79E-8FEB-4994-B839-1BBB994C7199}" type="parTrans" cxnId="{407A3E57-6E91-46CA-886A-61FFB9329B0A}">
      <dgm:prSet/>
      <dgm:spPr/>
      <dgm:t>
        <a:bodyPr/>
        <a:lstStyle/>
        <a:p>
          <a:endParaRPr lang="en-US"/>
        </a:p>
      </dgm:t>
    </dgm:pt>
    <dgm:pt modelId="{00612608-1A34-4E7F-B0C6-AB075E47DA53}" type="sibTrans" cxnId="{407A3E57-6E91-46CA-886A-61FFB9329B0A}">
      <dgm:prSet/>
      <dgm:spPr/>
      <dgm:t>
        <a:bodyPr/>
        <a:lstStyle/>
        <a:p>
          <a:endParaRPr lang="en-US"/>
        </a:p>
      </dgm:t>
    </dgm:pt>
    <dgm:pt modelId="{56FDE740-39C8-4E4C-9CC8-9219B9C173A5}">
      <dgm:prSet phldrT="[Text]" custT="1"/>
      <dgm:spPr/>
      <dgm:t>
        <a:bodyPr/>
        <a:lstStyle/>
        <a:p>
          <a:r>
            <a:rPr lang="en-US" altLang="zh-CN" sz="2500" dirty="0">
              <a:latin typeface="Helvetica" panose="020B0604020202020204" pitchFamily="34" charset="0"/>
              <a:cs typeface="Helvetica" panose="020B0604020202020204" pitchFamily="34" charset="0"/>
            </a:rPr>
            <a:t>Detect and integrate peaks, assessing by trained model</a:t>
          </a:r>
          <a:endParaRPr lang="zh-CN" altLang="en-US" sz="2500" dirty="0">
            <a:latin typeface="Helvetica" panose="020B0604020202020204" pitchFamily="34" charset="0"/>
            <a:cs typeface="Helvetica" panose="020B0604020202020204" pitchFamily="34" charset="0"/>
          </a:endParaRPr>
        </a:p>
      </dgm:t>
    </dgm:pt>
    <dgm:pt modelId="{760A9D42-4FD9-4A24-80AC-364B96B08EB2}" type="sibTrans" cxnId="{27666E98-CD91-4B41-8657-12A20CE00FC6}">
      <dgm:prSet/>
      <dgm:spPr/>
      <dgm:t>
        <a:bodyPr/>
        <a:lstStyle/>
        <a:p>
          <a:endParaRPr lang="zh-CN" altLang="en-US"/>
        </a:p>
      </dgm:t>
    </dgm:pt>
    <dgm:pt modelId="{CB739B32-84AE-47F3-A3BE-484182EDFC5C}" type="parTrans" cxnId="{27666E98-CD91-4B41-8657-12A20CE00FC6}">
      <dgm:prSet/>
      <dgm:spPr/>
      <dgm:t>
        <a:bodyPr/>
        <a:lstStyle/>
        <a:p>
          <a:endParaRPr lang="zh-CN" altLang="en-US"/>
        </a:p>
      </dgm:t>
    </dgm:pt>
    <dgm:pt modelId="{27643B6E-19B5-4D9D-BC54-B883374048F6}">
      <dgm:prSet phldrT="[Text]" custT="1"/>
      <dgm:spPr/>
      <dgm:t>
        <a:bodyPr/>
        <a:lstStyle/>
        <a:p>
          <a:r>
            <a:rPr lang="en-US" altLang="zh-CN" sz="2500" dirty="0">
              <a:latin typeface="Helvetica" panose="020B0604020202020204" pitchFamily="34" charset="0"/>
              <a:cs typeface="Helvetica" panose="020B0604020202020204" pitchFamily="34" charset="0"/>
            </a:rPr>
            <a:t>Alignment across different samples</a:t>
          </a:r>
          <a:endParaRPr lang="zh-CN" altLang="en-US" sz="2500" dirty="0">
            <a:latin typeface="Helvetica" panose="020B0604020202020204" pitchFamily="34" charset="0"/>
            <a:cs typeface="Helvetica" panose="020B0604020202020204" pitchFamily="34" charset="0"/>
          </a:endParaRPr>
        </a:p>
      </dgm:t>
    </dgm:pt>
    <dgm:pt modelId="{39A7B624-3B22-42BB-8D9C-A190669E5325}" type="sibTrans" cxnId="{AE44998A-1B06-43BE-BA68-907289A2EAA5}">
      <dgm:prSet/>
      <dgm:spPr/>
      <dgm:t>
        <a:bodyPr/>
        <a:lstStyle/>
        <a:p>
          <a:endParaRPr lang="zh-CN" altLang="en-US"/>
        </a:p>
      </dgm:t>
    </dgm:pt>
    <dgm:pt modelId="{65E86393-507D-4BE2-913A-5B4D24DCED74}" type="parTrans" cxnId="{AE44998A-1B06-43BE-BA68-907289A2EAA5}">
      <dgm:prSet/>
      <dgm:spPr/>
      <dgm:t>
        <a:bodyPr/>
        <a:lstStyle/>
        <a:p>
          <a:endParaRPr lang="zh-CN" altLang="en-US"/>
        </a:p>
      </dgm:t>
    </dgm:pt>
    <dgm:pt modelId="{40ADD3C3-7D0C-413B-B0F7-904280B939B0}">
      <dgm:prSet phldrT="[Text]" custT="1"/>
      <dgm:spPr/>
      <dgm:t>
        <a:bodyPr/>
        <a:lstStyle/>
        <a:p>
          <a:endParaRPr lang="zh-CN" altLang="en-US" sz="2500" dirty="0">
            <a:latin typeface="Helvetica" panose="020B0604020202020204" pitchFamily="34" charset="0"/>
            <a:cs typeface="Helvetica" panose="020B0604020202020204" pitchFamily="34" charset="0"/>
          </a:endParaRPr>
        </a:p>
      </dgm:t>
    </dgm:pt>
    <dgm:pt modelId="{B086FD6F-4C8E-43C7-B2B1-2AE225612D6F}" type="parTrans" cxnId="{4B7F59B3-9DD3-4448-9A30-FF6324467ADE}">
      <dgm:prSet/>
      <dgm:spPr/>
      <dgm:t>
        <a:bodyPr/>
        <a:lstStyle/>
        <a:p>
          <a:endParaRPr lang="en-US"/>
        </a:p>
      </dgm:t>
    </dgm:pt>
    <dgm:pt modelId="{43D36BB5-BB1B-492E-A54B-64A2D342F76E}" type="sibTrans" cxnId="{4B7F59B3-9DD3-4448-9A30-FF6324467ADE}">
      <dgm:prSet/>
      <dgm:spPr/>
      <dgm:t>
        <a:bodyPr/>
        <a:lstStyle/>
        <a:p>
          <a:endParaRPr lang="en-US"/>
        </a:p>
      </dgm:t>
    </dgm:pt>
    <dgm:pt modelId="{C6AF65D7-BEA5-4D3A-A6EF-7995FEF6FB14}">
      <dgm:prSet phldrT="[Text]" custT="1"/>
      <dgm:spPr/>
      <dgm:t>
        <a:bodyPr/>
        <a:lstStyle/>
        <a:p>
          <a:endParaRPr lang="zh-CN" altLang="en-US" sz="2500" dirty="0">
            <a:latin typeface="Helvetica" panose="020B0604020202020204" pitchFamily="34" charset="0"/>
            <a:cs typeface="Helvetica" panose="020B0604020202020204" pitchFamily="34" charset="0"/>
          </a:endParaRPr>
        </a:p>
      </dgm:t>
    </dgm:pt>
    <dgm:pt modelId="{B4B4C531-AD72-41F9-970E-6A4E5CD814EB}" type="parTrans" cxnId="{C78EE020-0EB0-4ADE-9235-DD1D8ACC487F}">
      <dgm:prSet/>
      <dgm:spPr/>
      <dgm:t>
        <a:bodyPr/>
        <a:lstStyle/>
        <a:p>
          <a:endParaRPr lang="en-US"/>
        </a:p>
      </dgm:t>
    </dgm:pt>
    <dgm:pt modelId="{8C9A5568-E2F3-494B-98F3-E238B432C09A}" type="sibTrans" cxnId="{C78EE020-0EB0-4ADE-9235-DD1D8ACC487F}">
      <dgm:prSet/>
      <dgm:spPr/>
      <dgm:t>
        <a:bodyPr/>
        <a:lstStyle/>
        <a:p>
          <a:endParaRPr lang="en-US"/>
        </a:p>
      </dgm:t>
    </dgm:pt>
    <dgm:pt modelId="{FC9941A5-D98A-49FE-9474-90FC5138A46E}" type="pres">
      <dgm:prSet presAssocID="{913D4115-1CBF-4A4D-B035-2F79BEDF6FA3}" presName="linear" presStyleCnt="0">
        <dgm:presLayoutVars>
          <dgm:animLvl val="lvl"/>
          <dgm:resizeHandles val="exact"/>
        </dgm:presLayoutVars>
      </dgm:prSet>
      <dgm:spPr/>
    </dgm:pt>
    <dgm:pt modelId="{D8C579B7-212B-4189-B65B-F7C7B98F4581}" type="pres">
      <dgm:prSet presAssocID="{F34BE3BB-A63F-461C-93A4-C18CAD99FF4C}" presName="parentText" presStyleLbl="node1" presStyleIdx="0" presStyleCnt="3">
        <dgm:presLayoutVars>
          <dgm:chMax val="0"/>
          <dgm:bulletEnabled val="1"/>
        </dgm:presLayoutVars>
      </dgm:prSet>
      <dgm:spPr/>
    </dgm:pt>
    <dgm:pt modelId="{721F2A30-F70B-4A12-8F1D-83DCD6E63122}" type="pres">
      <dgm:prSet presAssocID="{F34BE3BB-A63F-461C-93A4-C18CAD99FF4C}" presName="childText" presStyleLbl="revTx" presStyleIdx="0" presStyleCnt="3">
        <dgm:presLayoutVars>
          <dgm:bulletEnabled val="1"/>
        </dgm:presLayoutVars>
      </dgm:prSet>
      <dgm:spPr/>
    </dgm:pt>
    <dgm:pt modelId="{CB4F0FFF-9907-4E14-9E68-142DA98AC1C3}" type="pres">
      <dgm:prSet presAssocID="{C874BA1E-EAD2-4EAF-95CB-D4FD43256171}" presName="parentText" presStyleLbl="node1" presStyleIdx="1" presStyleCnt="3">
        <dgm:presLayoutVars>
          <dgm:chMax val="0"/>
          <dgm:bulletEnabled val="1"/>
        </dgm:presLayoutVars>
      </dgm:prSet>
      <dgm:spPr/>
    </dgm:pt>
    <dgm:pt modelId="{4592F7BE-4F99-410D-A17B-ABF905BDC7A6}" type="pres">
      <dgm:prSet presAssocID="{C874BA1E-EAD2-4EAF-95CB-D4FD43256171}" presName="childText" presStyleLbl="revTx" presStyleIdx="1" presStyleCnt="3">
        <dgm:presLayoutVars>
          <dgm:bulletEnabled val="1"/>
        </dgm:presLayoutVars>
      </dgm:prSet>
      <dgm:spPr/>
    </dgm:pt>
    <dgm:pt modelId="{53455EB7-2B2F-4BFF-B42F-7FC7AC45FB50}" type="pres">
      <dgm:prSet presAssocID="{0B6DDC59-ABD6-432C-9F9A-ED5DD613A998}" presName="parentText" presStyleLbl="node1" presStyleIdx="2" presStyleCnt="3">
        <dgm:presLayoutVars>
          <dgm:chMax val="0"/>
          <dgm:bulletEnabled val="1"/>
        </dgm:presLayoutVars>
      </dgm:prSet>
      <dgm:spPr/>
    </dgm:pt>
    <dgm:pt modelId="{E3E30049-A251-45C9-AE2F-4FA2D126F56F}" type="pres">
      <dgm:prSet presAssocID="{0B6DDC59-ABD6-432C-9F9A-ED5DD613A998}" presName="childText" presStyleLbl="revTx" presStyleIdx="2" presStyleCnt="3">
        <dgm:presLayoutVars>
          <dgm:bulletEnabled val="1"/>
        </dgm:presLayoutVars>
      </dgm:prSet>
      <dgm:spPr/>
    </dgm:pt>
  </dgm:ptLst>
  <dgm:cxnLst>
    <dgm:cxn modelId="{8348A601-4C3C-463F-99B5-0EA0C8528B56}" srcId="{913D4115-1CBF-4A4D-B035-2F79BEDF6FA3}" destId="{0B6DDC59-ABD6-432C-9F9A-ED5DD613A998}" srcOrd="2" destOrd="0" parTransId="{638BA488-7857-4464-A5C0-53F2044169AF}" sibTransId="{43EAE7F2-A9F5-4E1A-B407-EB7B3031580B}"/>
    <dgm:cxn modelId="{70065106-93CA-402F-9D85-7CF1EB595694}" type="presOf" srcId="{40ADD3C3-7D0C-413B-B0F7-904280B939B0}" destId="{4592F7BE-4F99-410D-A17B-ABF905BDC7A6}" srcOrd="0" destOrd="5" presId="urn:microsoft.com/office/officeart/2005/8/layout/vList2"/>
    <dgm:cxn modelId="{7D14A412-C815-44F8-9CDB-7161396F9C8C}" type="presOf" srcId="{8E56C901-D70A-4D7E-BE66-15C4A505FF0E}" destId="{E3E30049-A251-45C9-AE2F-4FA2D126F56F}" srcOrd="0" destOrd="2" presId="urn:microsoft.com/office/officeart/2005/8/layout/vList2"/>
    <dgm:cxn modelId="{C78EE020-0EB0-4ADE-9235-DD1D8ACC487F}" srcId="{F34BE3BB-A63F-461C-93A4-C18CAD99FF4C}" destId="{C6AF65D7-BEA5-4D3A-A6EF-7995FEF6FB14}" srcOrd="4" destOrd="0" parTransId="{B4B4C531-AD72-41F9-970E-6A4E5CD814EB}" sibTransId="{8C9A5568-E2F3-494B-98F3-E238B432C09A}"/>
    <dgm:cxn modelId="{0E254A33-016A-4BF5-B72D-F6316F308F8A}" type="presOf" srcId="{56FDE740-39C8-4E4C-9CC8-9219B9C173A5}" destId="{721F2A30-F70B-4A12-8F1D-83DCD6E63122}" srcOrd="0" destOrd="2" presId="urn:microsoft.com/office/officeart/2005/8/layout/vList2"/>
    <dgm:cxn modelId="{42770F37-BEAE-46C6-8664-AF84FD8B765E}" type="presOf" srcId="{C874BA1E-EAD2-4EAF-95CB-D4FD43256171}" destId="{CB4F0FFF-9907-4E14-9E68-142DA98AC1C3}" srcOrd="0" destOrd="0" presId="urn:microsoft.com/office/officeart/2005/8/layout/vList2"/>
    <dgm:cxn modelId="{041BA13A-8973-4C9D-8C6A-74658DBF3E7B}" type="presOf" srcId="{0B6DDC59-ABD6-432C-9F9A-ED5DD613A998}" destId="{53455EB7-2B2F-4BFF-B42F-7FC7AC45FB50}" srcOrd="0" destOrd="0" presId="urn:microsoft.com/office/officeart/2005/8/layout/vList2"/>
    <dgm:cxn modelId="{EF1C913C-528D-449E-9629-F90BDE5E04FE}" srcId="{C874BA1E-EAD2-4EAF-95CB-D4FD43256171}" destId="{7A3E2BCC-7F48-48BD-BEA2-EABADCDA75AD}" srcOrd="2" destOrd="0" parTransId="{23689304-B168-423F-8BE9-EAB9548E3717}" sibTransId="{49342182-6AB4-4552-BCFC-E679C30E806A}"/>
    <dgm:cxn modelId="{E3A41A3F-2B87-46A8-A454-8473BC480FEA}" type="presOf" srcId="{2480B818-4240-49DA-B15A-87B16C294497}" destId="{4592F7BE-4F99-410D-A17B-ABF905BDC7A6}" srcOrd="0" destOrd="4" presId="urn:microsoft.com/office/officeart/2005/8/layout/vList2"/>
    <dgm:cxn modelId="{5341585D-B663-4F26-A734-A7A791B35BE9}" type="presOf" srcId="{5E60006A-18B4-4329-B378-4C36C13BB07B}" destId="{4592F7BE-4F99-410D-A17B-ABF905BDC7A6}" srcOrd="0" destOrd="3" presId="urn:microsoft.com/office/officeart/2005/8/layout/vList2"/>
    <dgm:cxn modelId="{FFE24B62-FADB-4027-B824-8D3E53FDB76D}" srcId="{C874BA1E-EAD2-4EAF-95CB-D4FD43256171}" destId="{464FACF1-DEB2-463D-BFEE-382A56450EDB}" srcOrd="1" destOrd="0" parTransId="{9A22D341-54EF-4D3B-97DC-046D92C4ABD7}" sibTransId="{2D443DBA-5052-44E7-BA57-0A420CAC9F43}"/>
    <dgm:cxn modelId="{C54ABD43-625F-497E-BA66-DAD42357D9A4}" type="presOf" srcId="{913D4115-1CBF-4A4D-B035-2F79BEDF6FA3}" destId="{FC9941A5-D98A-49FE-9474-90FC5138A46E}" srcOrd="0" destOrd="0" presId="urn:microsoft.com/office/officeart/2005/8/layout/vList2"/>
    <dgm:cxn modelId="{36FD3A6D-6F9B-442F-8317-524786B0271D}" type="presOf" srcId="{464FACF1-DEB2-463D-BFEE-382A56450EDB}" destId="{4592F7BE-4F99-410D-A17B-ABF905BDC7A6}" srcOrd="0" destOrd="1" presId="urn:microsoft.com/office/officeart/2005/8/layout/vList2"/>
    <dgm:cxn modelId="{2A149372-2F8B-4F8B-B404-2B1E6D514EF2}" srcId="{913D4115-1CBF-4A4D-B035-2F79BEDF6FA3}" destId="{F34BE3BB-A63F-461C-93A4-C18CAD99FF4C}" srcOrd="0" destOrd="0" parTransId="{327300BB-0068-4708-9281-6560021C40A2}" sibTransId="{C84A697E-0350-4BC4-97D0-51E3C54EBD8A}"/>
    <dgm:cxn modelId="{3BC62E53-83A0-4A39-A37E-BE76E1FBDEB1}" srcId="{913D4115-1CBF-4A4D-B035-2F79BEDF6FA3}" destId="{C874BA1E-EAD2-4EAF-95CB-D4FD43256171}" srcOrd="1" destOrd="0" parTransId="{EAE9392E-5A67-4D62-9360-AA502207D1F3}" sibTransId="{704233AB-5BC9-4441-B058-DA925EBD5A30}"/>
    <dgm:cxn modelId="{7E2F5855-F468-4492-B44B-190353DACDE1}" type="presOf" srcId="{DF83886C-6534-4DCB-A889-AC88FEB1C3D4}" destId="{721F2A30-F70B-4A12-8F1D-83DCD6E63122}" srcOrd="0" destOrd="0" presId="urn:microsoft.com/office/officeart/2005/8/layout/vList2"/>
    <dgm:cxn modelId="{9B5A2856-E9DF-4B0D-B7D6-316C31DA5A1E}" srcId="{C874BA1E-EAD2-4EAF-95CB-D4FD43256171}" destId="{5E60006A-18B4-4329-B378-4C36C13BB07B}" srcOrd="3" destOrd="0" parTransId="{C7B154C3-EE23-4F30-A513-A02AF3A53693}" sibTransId="{FF54D2AC-7E6E-4BA6-BE09-22FC36F46DD2}"/>
    <dgm:cxn modelId="{407A3E57-6E91-46CA-886A-61FFB9329B0A}" srcId="{F34BE3BB-A63F-461C-93A4-C18CAD99FF4C}" destId="{DF83886C-6534-4DCB-A889-AC88FEB1C3D4}" srcOrd="0" destOrd="0" parTransId="{946CE79E-8FEB-4994-B839-1BBB994C7199}" sibTransId="{00612608-1A34-4E7F-B0C6-AB075E47DA53}"/>
    <dgm:cxn modelId="{344B1384-2FD4-4509-9924-898BAE4E4964}" srcId="{F34BE3BB-A63F-461C-93A4-C18CAD99FF4C}" destId="{9E1F2767-234E-4A9B-9923-0B54F8CA5B80}" srcOrd="1" destOrd="0" parTransId="{EA80DE3B-BFCD-4C61-B2E2-FC17CF6DB57B}" sibTransId="{B6AB27E0-4064-43EA-8176-27124B20250E}"/>
    <dgm:cxn modelId="{AE44998A-1B06-43BE-BA68-907289A2EAA5}" srcId="{F34BE3BB-A63F-461C-93A4-C18CAD99FF4C}" destId="{27643B6E-19B5-4D9D-BC54-B883374048F6}" srcOrd="3" destOrd="0" parTransId="{65E86393-507D-4BE2-913A-5B4D24DCED74}" sibTransId="{39A7B624-3B22-42BB-8D9C-A190669E5325}"/>
    <dgm:cxn modelId="{8EDAED97-CB07-4242-AEF7-F77F10C77D4E}" type="presOf" srcId="{9E1F2767-234E-4A9B-9923-0B54F8CA5B80}" destId="{721F2A30-F70B-4A12-8F1D-83DCD6E63122}" srcOrd="0" destOrd="1" presId="urn:microsoft.com/office/officeart/2005/8/layout/vList2"/>
    <dgm:cxn modelId="{27666E98-CD91-4B41-8657-12A20CE00FC6}" srcId="{F34BE3BB-A63F-461C-93A4-C18CAD99FF4C}" destId="{56FDE740-39C8-4E4C-9CC8-9219B9C173A5}" srcOrd="2" destOrd="0" parTransId="{CB739B32-84AE-47F3-A3BE-484182EDFC5C}" sibTransId="{760A9D42-4FD9-4A24-80AC-364B96B08EB2}"/>
    <dgm:cxn modelId="{DDEBD9A1-C50E-427C-8984-23F171B36307}" srcId="{C874BA1E-EAD2-4EAF-95CB-D4FD43256171}" destId="{E304B436-F638-4309-B10B-DE026837F3DF}" srcOrd="0" destOrd="0" parTransId="{448D53A0-5EA5-400E-87D8-20725B599786}" sibTransId="{8BDFA505-9EE4-4F14-B75D-D29117445685}"/>
    <dgm:cxn modelId="{F77689A4-B0BC-4CF5-8E40-0B89363EF72E}" type="presOf" srcId="{15C84A9C-AA06-4A48-8330-8F61DB37EA20}" destId="{E3E30049-A251-45C9-AE2F-4FA2D126F56F}" srcOrd="0" destOrd="3" presId="urn:microsoft.com/office/officeart/2005/8/layout/vList2"/>
    <dgm:cxn modelId="{5DAEA2A8-CC62-41BD-9B85-57DE7E36E6D4}" srcId="{0B6DDC59-ABD6-432C-9F9A-ED5DD613A998}" destId="{8E56C901-D70A-4D7E-BE66-15C4A505FF0E}" srcOrd="2" destOrd="0" parTransId="{4ED93176-08C0-40C7-B25C-2EE21FF3AAF1}" sibTransId="{7CCD8748-2BAB-42AC-95B5-DD32CDF6D8DF}"/>
    <dgm:cxn modelId="{FAC8A2AC-5471-4337-948B-57F0067E004E}" srcId="{0B6DDC59-ABD6-432C-9F9A-ED5DD613A998}" destId="{B49D7AC0-0A55-4E40-980D-2A2FCEE7B7EA}" srcOrd="1" destOrd="0" parTransId="{53DD319E-F845-4C4C-A4C3-D637B11272EE}" sibTransId="{A34AB19F-1E2A-4B60-AFFB-1C3A3C7F448F}"/>
    <dgm:cxn modelId="{4B7F59B3-9DD3-4448-9A30-FF6324467ADE}" srcId="{C874BA1E-EAD2-4EAF-95CB-D4FD43256171}" destId="{40ADD3C3-7D0C-413B-B0F7-904280B939B0}" srcOrd="5" destOrd="0" parTransId="{B086FD6F-4C8E-43C7-B2B1-2AE225612D6F}" sibTransId="{43D36BB5-BB1B-492E-A54B-64A2D342F76E}"/>
    <dgm:cxn modelId="{4EA453D1-F066-4BB9-ABAF-23500BE214C9}" type="presOf" srcId="{7A3E2BCC-7F48-48BD-BEA2-EABADCDA75AD}" destId="{4592F7BE-4F99-410D-A17B-ABF905BDC7A6}" srcOrd="0" destOrd="2" presId="urn:microsoft.com/office/officeart/2005/8/layout/vList2"/>
    <dgm:cxn modelId="{B9AB01D3-D318-497B-BC9B-63870EF839B4}" srcId="{0B6DDC59-ABD6-432C-9F9A-ED5DD613A998}" destId="{15C84A9C-AA06-4A48-8330-8F61DB37EA20}" srcOrd="3" destOrd="0" parTransId="{CE1C7E20-1976-4FDB-9EF4-708A17A68295}" sibTransId="{F1FB4A95-2884-4BD2-B4ED-58DF5BF11753}"/>
    <dgm:cxn modelId="{F7AA47D7-DAC3-4C82-BA5B-96FF9C0A9CC1}" type="presOf" srcId="{C6AF65D7-BEA5-4D3A-A6EF-7995FEF6FB14}" destId="{721F2A30-F70B-4A12-8F1D-83DCD6E63122}" srcOrd="0" destOrd="4" presId="urn:microsoft.com/office/officeart/2005/8/layout/vList2"/>
    <dgm:cxn modelId="{9CA6AFD9-E8C2-463D-8B91-3B4E7CE9EB8C}" srcId="{C874BA1E-EAD2-4EAF-95CB-D4FD43256171}" destId="{2480B818-4240-49DA-B15A-87B16C294497}" srcOrd="4" destOrd="0" parTransId="{5446C783-DA8D-48AE-A106-B68592630D0B}" sibTransId="{66045D6A-B113-4A80-B251-49994C6013B5}"/>
    <dgm:cxn modelId="{765169E9-9BA9-4177-BAF0-D8320E4D558B}" type="presOf" srcId="{E304B436-F638-4309-B10B-DE026837F3DF}" destId="{4592F7BE-4F99-410D-A17B-ABF905BDC7A6}" srcOrd="0" destOrd="0" presId="urn:microsoft.com/office/officeart/2005/8/layout/vList2"/>
    <dgm:cxn modelId="{EEBBE8EC-0E1B-4E48-A3EF-1217E822D7AE}" type="presOf" srcId="{1D99EA36-6CB0-4619-B789-A403FBFE3F77}" destId="{E3E30049-A251-45C9-AE2F-4FA2D126F56F}" srcOrd="0" destOrd="0" presId="urn:microsoft.com/office/officeart/2005/8/layout/vList2"/>
    <dgm:cxn modelId="{9106BFEF-D725-4D8B-B532-F3D1CBE38A48}" srcId="{0B6DDC59-ABD6-432C-9F9A-ED5DD613A998}" destId="{1D99EA36-6CB0-4619-B789-A403FBFE3F77}" srcOrd="0" destOrd="0" parTransId="{06488EFE-9BBE-4FFC-8706-0B09A0B67E72}" sibTransId="{0580C57A-C7DA-44B5-B309-0F106445386C}"/>
    <dgm:cxn modelId="{22595CF2-61A7-4491-BCE8-736A1B31B6A9}" type="presOf" srcId="{27643B6E-19B5-4D9D-BC54-B883374048F6}" destId="{721F2A30-F70B-4A12-8F1D-83DCD6E63122}" srcOrd="0" destOrd="3" presId="urn:microsoft.com/office/officeart/2005/8/layout/vList2"/>
    <dgm:cxn modelId="{8E3CE3F2-59B7-4D67-B3B5-EAAE76CC7602}" type="presOf" srcId="{B49D7AC0-0A55-4E40-980D-2A2FCEE7B7EA}" destId="{E3E30049-A251-45C9-AE2F-4FA2D126F56F}" srcOrd="0" destOrd="1" presId="urn:microsoft.com/office/officeart/2005/8/layout/vList2"/>
    <dgm:cxn modelId="{1F4600F9-95C3-4962-A9DA-E263BE54590C}" type="presOf" srcId="{F34BE3BB-A63F-461C-93A4-C18CAD99FF4C}" destId="{D8C579B7-212B-4189-B65B-F7C7B98F4581}" srcOrd="0" destOrd="0" presId="urn:microsoft.com/office/officeart/2005/8/layout/vList2"/>
    <dgm:cxn modelId="{98CD121E-7A4C-4CE0-9DD8-86E01FE21125}" type="presParOf" srcId="{FC9941A5-D98A-49FE-9474-90FC5138A46E}" destId="{D8C579B7-212B-4189-B65B-F7C7B98F4581}" srcOrd="0" destOrd="0" presId="urn:microsoft.com/office/officeart/2005/8/layout/vList2"/>
    <dgm:cxn modelId="{42028E9A-D4C6-4C2D-8FB1-66DC4A741CC8}" type="presParOf" srcId="{FC9941A5-D98A-49FE-9474-90FC5138A46E}" destId="{721F2A30-F70B-4A12-8F1D-83DCD6E63122}" srcOrd="1" destOrd="0" presId="urn:microsoft.com/office/officeart/2005/8/layout/vList2"/>
    <dgm:cxn modelId="{C2120EF3-AC01-4964-BB35-7B73A899A789}" type="presParOf" srcId="{FC9941A5-D98A-49FE-9474-90FC5138A46E}" destId="{CB4F0FFF-9907-4E14-9E68-142DA98AC1C3}" srcOrd="2" destOrd="0" presId="urn:microsoft.com/office/officeart/2005/8/layout/vList2"/>
    <dgm:cxn modelId="{515F2448-65C5-4C0F-AE1D-C95ECEC46290}" type="presParOf" srcId="{FC9941A5-D98A-49FE-9474-90FC5138A46E}" destId="{4592F7BE-4F99-410D-A17B-ABF905BDC7A6}" srcOrd="3" destOrd="0" presId="urn:microsoft.com/office/officeart/2005/8/layout/vList2"/>
    <dgm:cxn modelId="{FC2D80A0-191B-45F6-97CA-98D28C4046F2}" type="presParOf" srcId="{FC9941A5-D98A-49FE-9474-90FC5138A46E}" destId="{53455EB7-2B2F-4BFF-B42F-7FC7AC45FB50}" srcOrd="4" destOrd="0" presId="urn:microsoft.com/office/officeart/2005/8/layout/vList2"/>
    <dgm:cxn modelId="{2A2EDB6E-BAEF-429E-A52B-5A4BA95EB06F}" type="presParOf" srcId="{FC9941A5-D98A-49FE-9474-90FC5138A46E}" destId="{E3E30049-A251-45C9-AE2F-4FA2D126F56F}" srcOrd="5" destOrd="0" presId="urn:microsoft.com/office/officeart/2005/8/layout/vList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579B7-212B-4189-B65B-F7C7B98F4581}">
      <dsp:nvSpPr>
        <dsp:cNvPr id="0" name=""/>
        <dsp:cNvSpPr/>
      </dsp:nvSpPr>
      <dsp:spPr>
        <a:xfrm>
          <a:off x="0" y="131591"/>
          <a:ext cx="8584104" cy="772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altLang="zh-CN" sz="3300" kern="1200">
              <a:solidFill>
                <a:schemeClr val="tx2"/>
              </a:solidFill>
              <a:latin typeface="Helvetica" panose="020B0604020202020204" pitchFamily="34" charset="0"/>
              <a:cs typeface="Helvetica" panose="020B0604020202020204" pitchFamily="34" charset="0"/>
            </a:rPr>
            <a:t>Peak picking &amp; alignment</a:t>
          </a:r>
          <a:endParaRPr lang="zh-CN" altLang="en-US" sz="3300" kern="1200" dirty="0">
            <a:solidFill>
              <a:schemeClr val="tx2"/>
            </a:solidFill>
            <a:latin typeface="Helvetica" panose="020B0604020202020204" pitchFamily="34" charset="0"/>
            <a:cs typeface="Helvetica" panose="020B0604020202020204" pitchFamily="34" charset="0"/>
          </a:endParaRPr>
        </a:p>
      </dsp:txBody>
      <dsp:txXfrm>
        <a:off x="37696" y="169287"/>
        <a:ext cx="8508712" cy="696808"/>
      </dsp:txXfrm>
    </dsp:sp>
    <dsp:sp modelId="{721F2A30-F70B-4A12-8F1D-83DCD6E63122}">
      <dsp:nvSpPr>
        <dsp:cNvPr id="0" name=""/>
        <dsp:cNvSpPr/>
      </dsp:nvSpPr>
      <dsp:spPr>
        <a:xfrm>
          <a:off x="0" y="903791"/>
          <a:ext cx="8584104" cy="201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545" tIns="31750" rIns="177800" bIns="31750" numCol="1" spcCol="1270" anchor="t" anchorCtr="0">
          <a:noAutofit/>
        </a:bodyPr>
        <a:lstStyle/>
        <a:p>
          <a:pPr marL="228600" lvl="1" indent="-228600" algn="l" defTabSz="1066800">
            <a:lnSpc>
              <a:spcPct val="90000"/>
            </a:lnSpc>
            <a:spcBef>
              <a:spcPct val="0"/>
            </a:spcBef>
            <a:spcAft>
              <a:spcPct val="20000"/>
            </a:spcAft>
            <a:buChar char="•"/>
          </a:pPr>
          <a:endParaRPr lang="zh-CN" altLang="en-US" sz="2400" kern="1200" dirty="0">
            <a:latin typeface="Helvetica" panose="020B0604020202020204" pitchFamily="34" charset="0"/>
            <a:cs typeface="Helvetica" panose="020B0604020202020204" pitchFamily="34" charset="0"/>
          </a:endParaRPr>
        </a:p>
        <a:p>
          <a:pPr marL="228600" lvl="1" indent="-228600" algn="l" defTabSz="1111250">
            <a:lnSpc>
              <a:spcPct val="90000"/>
            </a:lnSpc>
            <a:spcBef>
              <a:spcPct val="0"/>
            </a:spcBef>
            <a:spcAft>
              <a:spcPct val="20000"/>
            </a:spcAft>
            <a:buChar char="•"/>
          </a:pPr>
          <a:r>
            <a:rPr lang="en-US" altLang="zh-CN" sz="2500" kern="1200" dirty="0">
              <a:latin typeface="Helvetica" panose="020B0604020202020204" pitchFamily="34" charset="0"/>
              <a:cs typeface="Helvetica" panose="020B0604020202020204" pitchFamily="34" charset="0"/>
            </a:rPr>
            <a:t>Import data from .</a:t>
          </a:r>
          <a:r>
            <a:rPr lang="en-US" altLang="zh-CN" sz="2500" kern="1200" dirty="0" err="1">
              <a:latin typeface="Helvetica" panose="020B0604020202020204" pitchFamily="34" charset="0"/>
              <a:cs typeface="Helvetica" panose="020B0604020202020204" pitchFamily="34" charset="0"/>
            </a:rPr>
            <a:t>mzml</a:t>
          </a:r>
          <a:r>
            <a:rPr lang="en-US" altLang="zh-CN" sz="2500" kern="1200" dirty="0">
              <a:latin typeface="Helvetica" panose="020B0604020202020204" pitchFamily="34" charset="0"/>
              <a:cs typeface="Helvetica" panose="020B0604020202020204" pitchFamily="34" charset="0"/>
            </a:rPr>
            <a:t> file</a:t>
          </a:r>
          <a:endParaRPr lang="zh-CN" altLang="en-US" sz="2500" kern="1200" dirty="0">
            <a:latin typeface="Helvetica" panose="020B0604020202020204" pitchFamily="34" charset="0"/>
            <a:cs typeface="Helvetica" panose="020B0604020202020204" pitchFamily="34" charset="0"/>
          </a:endParaRPr>
        </a:p>
        <a:p>
          <a:pPr marL="228600" lvl="1" indent="-228600" algn="l" defTabSz="1111250">
            <a:lnSpc>
              <a:spcPct val="90000"/>
            </a:lnSpc>
            <a:spcBef>
              <a:spcPct val="0"/>
            </a:spcBef>
            <a:spcAft>
              <a:spcPct val="20000"/>
            </a:spcAft>
            <a:buChar char="•"/>
          </a:pPr>
          <a:r>
            <a:rPr lang="en-US" altLang="zh-CN" sz="2500" kern="1200" dirty="0">
              <a:latin typeface="Helvetica" panose="020B0604020202020204" pitchFamily="34" charset="0"/>
              <a:cs typeface="Helvetica" panose="020B0604020202020204" pitchFamily="34" charset="0"/>
            </a:rPr>
            <a:t>Detect and integrate peaks, assessing by trained model</a:t>
          </a:r>
          <a:endParaRPr lang="zh-CN" altLang="en-US" sz="2500" kern="1200" dirty="0">
            <a:latin typeface="Helvetica" panose="020B0604020202020204" pitchFamily="34" charset="0"/>
            <a:cs typeface="Helvetica" panose="020B0604020202020204" pitchFamily="34" charset="0"/>
          </a:endParaRPr>
        </a:p>
        <a:p>
          <a:pPr marL="228600" lvl="1" indent="-228600" algn="l" defTabSz="1111250">
            <a:lnSpc>
              <a:spcPct val="90000"/>
            </a:lnSpc>
            <a:spcBef>
              <a:spcPct val="0"/>
            </a:spcBef>
            <a:spcAft>
              <a:spcPct val="20000"/>
            </a:spcAft>
            <a:buChar char="•"/>
          </a:pPr>
          <a:r>
            <a:rPr lang="en-US" altLang="zh-CN" sz="2500" kern="1200" dirty="0">
              <a:latin typeface="Helvetica" panose="020B0604020202020204" pitchFamily="34" charset="0"/>
              <a:cs typeface="Helvetica" panose="020B0604020202020204" pitchFamily="34" charset="0"/>
            </a:rPr>
            <a:t>Alignment across different samples</a:t>
          </a:r>
          <a:endParaRPr lang="zh-CN" altLang="en-US" sz="2500" kern="1200" dirty="0">
            <a:latin typeface="Helvetica" panose="020B0604020202020204" pitchFamily="34" charset="0"/>
            <a:cs typeface="Helvetica" panose="020B0604020202020204" pitchFamily="34" charset="0"/>
          </a:endParaRPr>
        </a:p>
        <a:p>
          <a:pPr marL="228600" lvl="1" indent="-228600" algn="l" defTabSz="1111250">
            <a:lnSpc>
              <a:spcPct val="90000"/>
            </a:lnSpc>
            <a:spcBef>
              <a:spcPct val="0"/>
            </a:spcBef>
            <a:spcAft>
              <a:spcPct val="20000"/>
            </a:spcAft>
            <a:buChar char="•"/>
          </a:pPr>
          <a:endParaRPr lang="zh-CN" altLang="en-US" sz="2500" kern="1200" dirty="0">
            <a:latin typeface="Helvetica" panose="020B0604020202020204" pitchFamily="34" charset="0"/>
            <a:cs typeface="Helvetica" panose="020B0604020202020204" pitchFamily="34" charset="0"/>
          </a:endParaRPr>
        </a:p>
      </dsp:txBody>
      <dsp:txXfrm>
        <a:off x="0" y="903791"/>
        <a:ext cx="8584104" cy="2015145"/>
      </dsp:txXfrm>
    </dsp:sp>
    <dsp:sp modelId="{CB4F0FFF-9907-4E14-9E68-142DA98AC1C3}">
      <dsp:nvSpPr>
        <dsp:cNvPr id="0" name=""/>
        <dsp:cNvSpPr/>
      </dsp:nvSpPr>
      <dsp:spPr>
        <a:xfrm>
          <a:off x="0" y="2918936"/>
          <a:ext cx="8584104" cy="772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altLang="zh-CN" sz="3300" kern="1200" dirty="0">
              <a:solidFill>
                <a:schemeClr val="tx2"/>
              </a:solidFill>
              <a:latin typeface="Helvetica" panose="020B0604020202020204" pitchFamily="34" charset="0"/>
              <a:cs typeface="Helvetica" panose="020B0604020202020204" pitchFamily="34" charset="0"/>
            </a:rPr>
            <a:t>HRMS data analysis – clustering &amp;modeling</a:t>
          </a:r>
          <a:endParaRPr lang="zh-CN" altLang="en-US" sz="3300" kern="1200" dirty="0">
            <a:solidFill>
              <a:schemeClr val="tx2"/>
            </a:solidFill>
            <a:latin typeface="Helvetica" panose="020B0604020202020204" pitchFamily="34" charset="0"/>
            <a:cs typeface="Helvetica" panose="020B0604020202020204" pitchFamily="34" charset="0"/>
          </a:endParaRPr>
        </a:p>
      </dsp:txBody>
      <dsp:txXfrm>
        <a:off x="37696" y="2956632"/>
        <a:ext cx="8508712" cy="696808"/>
      </dsp:txXfrm>
    </dsp:sp>
    <dsp:sp modelId="{4592F7BE-4F99-410D-A17B-ABF905BDC7A6}">
      <dsp:nvSpPr>
        <dsp:cNvPr id="0" name=""/>
        <dsp:cNvSpPr/>
      </dsp:nvSpPr>
      <dsp:spPr>
        <a:xfrm>
          <a:off x="0" y="3691136"/>
          <a:ext cx="8584104" cy="273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545" tIns="31750" rIns="177800" bIns="31750" numCol="1" spcCol="1270" anchor="t" anchorCtr="0">
          <a:noAutofit/>
        </a:bodyPr>
        <a:lstStyle/>
        <a:p>
          <a:pPr marL="228600" lvl="1" indent="-228600" algn="l" defTabSz="1111250">
            <a:lnSpc>
              <a:spcPct val="90000"/>
            </a:lnSpc>
            <a:spcBef>
              <a:spcPct val="0"/>
            </a:spcBef>
            <a:spcAft>
              <a:spcPct val="20000"/>
            </a:spcAft>
            <a:buChar char="•"/>
          </a:pPr>
          <a:endParaRPr lang="zh-CN" altLang="en-US" sz="2500" kern="1200" dirty="0">
            <a:latin typeface="Helvetica" panose="020B0604020202020204" pitchFamily="34" charset="0"/>
            <a:cs typeface="Helvetica" panose="020B0604020202020204" pitchFamily="34" charset="0"/>
          </a:endParaRPr>
        </a:p>
        <a:p>
          <a:pPr marL="228600" lvl="1" indent="-228600" algn="l" defTabSz="1111250">
            <a:lnSpc>
              <a:spcPct val="90000"/>
            </a:lnSpc>
            <a:spcBef>
              <a:spcPct val="0"/>
            </a:spcBef>
            <a:spcAft>
              <a:spcPct val="20000"/>
            </a:spcAft>
            <a:buChar char="•"/>
          </a:pPr>
          <a:r>
            <a:rPr lang="en-US" altLang="zh-CN" sz="2500" kern="1200" dirty="0">
              <a:latin typeface="Helvetica" panose="020B0604020202020204" pitchFamily="34" charset="0"/>
              <a:cs typeface="Helvetica" panose="020B0604020202020204" pitchFamily="34" charset="0"/>
            </a:rPr>
            <a:t>Clustering of different chemical features based on machine learning algorithms</a:t>
          </a:r>
          <a:endParaRPr lang="zh-CN" altLang="en-US" sz="2500" kern="1200" dirty="0">
            <a:latin typeface="Helvetica" panose="020B0604020202020204" pitchFamily="34" charset="0"/>
            <a:cs typeface="Helvetica" panose="020B0604020202020204" pitchFamily="34" charset="0"/>
          </a:endParaRPr>
        </a:p>
        <a:p>
          <a:pPr marL="228600" lvl="1" indent="-228600" algn="l" defTabSz="1111250">
            <a:lnSpc>
              <a:spcPct val="90000"/>
            </a:lnSpc>
            <a:spcBef>
              <a:spcPct val="0"/>
            </a:spcBef>
            <a:spcAft>
              <a:spcPct val="20000"/>
            </a:spcAft>
            <a:buChar char="•"/>
          </a:pPr>
          <a:r>
            <a:rPr lang="en-US" altLang="zh-CN" sz="2500" kern="1200" dirty="0">
              <a:latin typeface="Helvetica" panose="020B0604020202020204" pitchFamily="34" charset="0"/>
              <a:cs typeface="Helvetica" panose="020B0604020202020204" pitchFamily="34" charset="0"/>
            </a:rPr>
            <a:t>Noise removal, cluster labeling</a:t>
          </a:r>
          <a:endParaRPr lang="zh-CN" altLang="en-US" sz="2500" kern="1200" dirty="0">
            <a:latin typeface="Helvetica" panose="020B0604020202020204" pitchFamily="34" charset="0"/>
            <a:cs typeface="Helvetica" panose="020B0604020202020204" pitchFamily="34" charset="0"/>
          </a:endParaRPr>
        </a:p>
        <a:p>
          <a:pPr marL="228600" lvl="1" indent="-228600" algn="l" defTabSz="1111250">
            <a:lnSpc>
              <a:spcPct val="90000"/>
            </a:lnSpc>
            <a:spcBef>
              <a:spcPct val="0"/>
            </a:spcBef>
            <a:spcAft>
              <a:spcPct val="20000"/>
            </a:spcAft>
            <a:buChar char="•"/>
          </a:pPr>
          <a:r>
            <a:rPr lang="en-US" altLang="zh-CN" sz="2500" kern="1200" dirty="0">
              <a:latin typeface="Helvetica" panose="020B0604020202020204" pitchFamily="34" charset="0"/>
              <a:cs typeface="Helvetica" panose="020B0604020202020204" pitchFamily="34" charset="0"/>
            </a:rPr>
            <a:t>Modeling &amp; prediction based on dilution series samples</a:t>
          </a:r>
          <a:endParaRPr lang="zh-CN" altLang="en-US" sz="2500" kern="1200" dirty="0">
            <a:latin typeface="Helvetica" panose="020B0604020202020204" pitchFamily="34" charset="0"/>
            <a:cs typeface="Helvetica" panose="020B0604020202020204" pitchFamily="34" charset="0"/>
          </a:endParaRPr>
        </a:p>
        <a:p>
          <a:pPr marL="228600" lvl="1" indent="-228600" algn="l" defTabSz="1111250">
            <a:lnSpc>
              <a:spcPct val="90000"/>
            </a:lnSpc>
            <a:spcBef>
              <a:spcPct val="0"/>
            </a:spcBef>
            <a:spcAft>
              <a:spcPct val="20000"/>
            </a:spcAft>
            <a:buChar char="•"/>
          </a:pPr>
          <a:r>
            <a:rPr lang="en-US" altLang="zh-CN" sz="2500" kern="1200" dirty="0">
              <a:latin typeface="Helvetica" panose="020B0604020202020204" pitchFamily="34" charset="0"/>
              <a:cs typeface="Helvetica" panose="020B0604020202020204" pitchFamily="34" charset="0"/>
            </a:rPr>
            <a:t>Quick source tracking tool</a:t>
          </a:r>
          <a:endParaRPr lang="zh-CN" altLang="en-US" sz="2500" kern="1200" dirty="0">
            <a:latin typeface="Helvetica" panose="020B0604020202020204" pitchFamily="34" charset="0"/>
            <a:cs typeface="Helvetica" panose="020B0604020202020204" pitchFamily="34" charset="0"/>
          </a:endParaRPr>
        </a:p>
        <a:p>
          <a:pPr marL="228600" lvl="1" indent="-228600" algn="l" defTabSz="1111250">
            <a:lnSpc>
              <a:spcPct val="90000"/>
            </a:lnSpc>
            <a:spcBef>
              <a:spcPct val="0"/>
            </a:spcBef>
            <a:spcAft>
              <a:spcPct val="20000"/>
            </a:spcAft>
            <a:buChar char="•"/>
          </a:pPr>
          <a:endParaRPr lang="zh-CN" altLang="en-US" sz="2500" kern="1200" dirty="0">
            <a:latin typeface="Helvetica" panose="020B0604020202020204" pitchFamily="34" charset="0"/>
            <a:cs typeface="Helvetica" panose="020B0604020202020204" pitchFamily="34" charset="0"/>
          </a:endParaRPr>
        </a:p>
      </dsp:txBody>
      <dsp:txXfrm>
        <a:off x="0" y="3691136"/>
        <a:ext cx="8584104" cy="2732400"/>
      </dsp:txXfrm>
    </dsp:sp>
    <dsp:sp modelId="{53455EB7-2B2F-4BFF-B42F-7FC7AC45FB50}">
      <dsp:nvSpPr>
        <dsp:cNvPr id="0" name=""/>
        <dsp:cNvSpPr/>
      </dsp:nvSpPr>
      <dsp:spPr>
        <a:xfrm>
          <a:off x="0" y="6423536"/>
          <a:ext cx="8584104" cy="772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altLang="zh-CN" sz="3300" kern="1200">
              <a:solidFill>
                <a:schemeClr val="tx2"/>
              </a:solidFill>
              <a:latin typeface="Helvetica" panose="020B0604020202020204" pitchFamily="34" charset="0"/>
              <a:cs typeface="Helvetica" panose="020B0604020202020204" pitchFamily="34" charset="0"/>
            </a:rPr>
            <a:t>Visualization &amp; database searching</a:t>
          </a:r>
          <a:endParaRPr lang="zh-CN" altLang="en-US" sz="3300" kern="1200" dirty="0">
            <a:solidFill>
              <a:schemeClr val="tx2"/>
            </a:solidFill>
            <a:latin typeface="Helvetica" panose="020B0604020202020204" pitchFamily="34" charset="0"/>
            <a:cs typeface="Helvetica" panose="020B0604020202020204" pitchFamily="34" charset="0"/>
          </a:endParaRPr>
        </a:p>
      </dsp:txBody>
      <dsp:txXfrm>
        <a:off x="37696" y="6461232"/>
        <a:ext cx="8508712" cy="696808"/>
      </dsp:txXfrm>
    </dsp:sp>
    <dsp:sp modelId="{E3E30049-A251-45C9-AE2F-4FA2D126F56F}">
      <dsp:nvSpPr>
        <dsp:cNvPr id="0" name=""/>
        <dsp:cNvSpPr/>
      </dsp:nvSpPr>
      <dsp:spPr>
        <a:xfrm>
          <a:off x="0" y="7195736"/>
          <a:ext cx="8584104" cy="1605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545" tIns="31750" rIns="177800" bIns="31750" numCol="1" spcCol="1270" anchor="t" anchorCtr="0">
          <a:noAutofit/>
        </a:bodyPr>
        <a:lstStyle/>
        <a:p>
          <a:pPr marL="228600" lvl="1" indent="-228600" algn="l" defTabSz="1111250">
            <a:lnSpc>
              <a:spcPct val="90000"/>
            </a:lnSpc>
            <a:spcBef>
              <a:spcPct val="0"/>
            </a:spcBef>
            <a:spcAft>
              <a:spcPct val="20000"/>
            </a:spcAft>
            <a:buChar char="•"/>
          </a:pPr>
          <a:endParaRPr lang="zh-CN" altLang="en-US" sz="2500" kern="1200" dirty="0">
            <a:latin typeface="Helvetica" panose="020B0604020202020204" pitchFamily="34" charset="0"/>
            <a:cs typeface="Helvetica" panose="020B0604020202020204" pitchFamily="34" charset="0"/>
          </a:endParaRPr>
        </a:p>
        <a:p>
          <a:pPr marL="228600" lvl="1" indent="-228600" algn="l" defTabSz="1111250">
            <a:lnSpc>
              <a:spcPct val="90000"/>
            </a:lnSpc>
            <a:spcBef>
              <a:spcPct val="0"/>
            </a:spcBef>
            <a:spcAft>
              <a:spcPct val="20000"/>
            </a:spcAft>
            <a:buChar char="•"/>
          </a:pPr>
          <a:r>
            <a:rPr lang="en-US" altLang="zh-CN" sz="2500" kern="1200" dirty="0">
              <a:latin typeface="Helvetica" panose="020B0604020202020204" pitchFamily="34" charset="0"/>
              <a:cs typeface="Helvetica" panose="020B0604020202020204" pitchFamily="34" charset="0"/>
            </a:rPr>
            <a:t>Basic plots for HRMS data</a:t>
          </a:r>
          <a:endParaRPr lang="zh-CN" altLang="en-US" sz="2500" kern="1200" dirty="0">
            <a:latin typeface="Helvetica" panose="020B0604020202020204" pitchFamily="34" charset="0"/>
            <a:cs typeface="Helvetica" panose="020B0604020202020204" pitchFamily="34" charset="0"/>
          </a:endParaRPr>
        </a:p>
        <a:p>
          <a:pPr marL="228600" lvl="1" indent="-228600" algn="l" defTabSz="1111250">
            <a:lnSpc>
              <a:spcPct val="90000"/>
            </a:lnSpc>
            <a:spcBef>
              <a:spcPct val="0"/>
            </a:spcBef>
            <a:spcAft>
              <a:spcPct val="20000"/>
            </a:spcAft>
            <a:buChar char="•"/>
          </a:pPr>
          <a:r>
            <a:rPr lang="en-US" altLang="zh-CN" sz="2500" kern="1200" dirty="0">
              <a:latin typeface="Helvetica" panose="020B0604020202020204" pitchFamily="34" charset="0"/>
              <a:cs typeface="Helvetica" panose="020B0604020202020204" pitchFamily="34" charset="0"/>
            </a:rPr>
            <a:t>Interactive plot upon user selection</a:t>
          </a:r>
          <a:endParaRPr lang="zh-CN" altLang="en-US" sz="2500" kern="1200" dirty="0">
            <a:latin typeface="Helvetica" panose="020B0604020202020204" pitchFamily="34" charset="0"/>
            <a:cs typeface="Helvetica" panose="020B0604020202020204" pitchFamily="34" charset="0"/>
          </a:endParaRPr>
        </a:p>
        <a:p>
          <a:pPr marL="228600" lvl="1" indent="-228600" algn="l" defTabSz="1111250">
            <a:lnSpc>
              <a:spcPct val="90000"/>
            </a:lnSpc>
            <a:spcBef>
              <a:spcPct val="0"/>
            </a:spcBef>
            <a:spcAft>
              <a:spcPct val="20000"/>
            </a:spcAft>
            <a:buChar char="•"/>
          </a:pPr>
          <a:r>
            <a:rPr lang="en-US" altLang="zh-CN" sz="2500" kern="1200" dirty="0">
              <a:latin typeface="Helvetica" panose="020B0604020202020204" pitchFamily="34" charset="0"/>
              <a:cs typeface="Helvetica" panose="020B0604020202020204" pitchFamily="34" charset="0"/>
            </a:rPr>
            <a:t>Online database search for advanced analysis</a:t>
          </a:r>
          <a:endParaRPr lang="zh-CN" altLang="en-US" sz="2500" kern="1200" dirty="0">
            <a:latin typeface="Helvetica" panose="020B0604020202020204" pitchFamily="34" charset="0"/>
            <a:cs typeface="Helvetica" panose="020B0604020202020204" pitchFamily="34" charset="0"/>
          </a:endParaRPr>
        </a:p>
      </dsp:txBody>
      <dsp:txXfrm>
        <a:off x="0" y="7195736"/>
        <a:ext cx="8584104" cy="16052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57561"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aaca63cff_1_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aaca63cf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4008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427"/>
            <a:ext cx="32918400" cy="7303500"/>
          </a:xfrm>
          <a:prstGeom prst="rect">
            <a:avLst/>
          </a:prstGeom>
          <a:solidFill>
            <a:schemeClr val="lt2"/>
          </a:solidFill>
          <a:ln>
            <a:noFill/>
          </a:ln>
        </p:spPr>
        <p:txBody>
          <a:bodyPr spcFirstLastPara="1" wrap="square" lIns="324600" tIns="324600" rIns="324600" bIns="324600"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2310963" y="15349333"/>
            <a:ext cx="14058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1845720" y="8078080"/>
            <a:ext cx="29226600" cy="6497100"/>
          </a:xfrm>
          <a:prstGeom prst="rect">
            <a:avLst/>
          </a:prstGeom>
        </p:spPr>
        <p:txBody>
          <a:bodyPr spcFirstLastPara="1" wrap="square" lIns="324600" tIns="324600" rIns="324600" bIns="324600" anchor="b" anchorCtr="0">
            <a:noAutofit/>
          </a:bodyPr>
          <a:lstStyle>
            <a:lvl1pPr lvl="0" rtl="0">
              <a:spcBef>
                <a:spcPts val="0"/>
              </a:spcBef>
              <a:spcAft>
                <a:spcPts val="0"/>
              </a:spcAft>
              <a:buClr>
                <a:schemeClr val="accent1"/>
              </a:buClr>
              <a:buSzPts val="14900"/>
              <a:buNone/>
              <a:defRPr sz="14900">
                <a:solidFill>
                  <a:schemeClr val="accent1"/>
                </a:solidFill>
              </a:defRPr>
            </a:lvl1pPr>
            <a:lvl2pPr lvl="1" rtl="0">
              <a:spcBef>
                <a:spcPts val="0"/>
              </a:spcBef>
              <a:spcAft>
                <a:spcPts val="0"/>
              </a:spcAft>
              <a:buClr>
                <a:schemeClr val="accent1"/>
              </a:buClr>
              <a:buSzPts val="14900"/>
              <a:buNone/>
              <a:defRPr sz="14900">
                <a:solidFill>
                  <a:schemeClr val="accent1"/>
                </a:solidFill>
              </a:defRPr>
            </a:lvl2pPr>
            <a:lvl3pPr lvl="2" rtl="0">
              <a:spcBef>
                <a:spcPts val="0"/>
              </a:spcBef>
              <a:spcAft>
                <a:spcPts val="0"/>
              </a:spcAft>
              <a:buClr>
                <a:schemeClr val="accent1"/>
              </a:buClr>
              <a:buSzPts val="14900"/>
              <a:buNone/>
              <a:defRPr sz="14900">
                <a:solidFill>
                  <a:schemeClr val="accent1"/>
                </a:solidFill>
              </a:defRPr>
            </a:lvl3pPr>
            <a:lvl4pPr lvl="3" rtl="0">
              <a:spcBef>
                <a:spcPts val="0"/>
              </a:spcBef>
              <a:spcAft>
                <a:spcPts val="0"/>
              </a:spcAft>
              <a:buClr>
                <a:schemeClr val="accent1"/>
              </a:buClr>
              <a:buSzPts val="14900"/>
              <a:buNone/>
              <a:defRPr sz="14900">
                <a:solidFill>
                  <a:schemeClr val="accent1"/>
                </a:solidFill>
              </a:defRPr>
            </a:lvl4pPr>
            <a:lvl5pPr lvl="4" rtl="0">
              <a:spcBef>
                <a:spcPts val="0"/>
              </a:spcBef>
              <a:spcAft>
                <a:spcPts val="0"/>
              </a:spcAft>
              <a:buClr>
                <a:schemeClr val="accent1"/>
              </a:buClr>
              <a:buSzPts val="14900"/>
              <a:buNone/>
              <a:defRPr sz="14900">
                <a:solidFill>
                  <a:schemeClr val="accent1"/>
                </a:solidFill>
              </a:defRPr>
            </a:lvl5pPr>
            <a:lvl6pPr lvl="5" rtl="0">
              <a:spcBef>
                <a:spcPts val="0"/>
              </a:spcBef>
              <a:spcAft>
                <a:spcPts val="0"/>
              </a:spcAft>
              <a:buClr>
                <a:schemeClr val="accent1"/>
              </a:buClr>
              <a:buSzPts val="14900"/>
              <a:buNone/>
              <a:defRPr sz="14900">
                <a:solidFill>
                  <a:schemeClr val="accent1"/>
                </a:solidFill>
              </a:defRPr>
            </a:lvl6pPr>
            <a:lvl7pPr lvl="6" rtl="0">
              <a:spcBef>
                <a:spcPts val="0"/>
              </a:spcBef>
              <a:spcAft>
                <a:spcPts val="0"/>
              </a:spcAft>
              <a:buClr>
                <a:schemeClr val="accent1"/>
              </a:buClr>
              <a:buSzPts val="14900"/>
              <a:buNone/>
              <a:defRPr sz="14900">
                <a:solidFill>
                  <a:schemeClr val="accent1"/>
                </a:solidFill>
              </a:defRPr>
            </a:lvl7pPr>
            <a:lvl8pPr lvl="7" rtl="0">
              <a:spcBef>
                <a:spcPts val="0"/>
              </a:spcBef>
              <a:spcAft>
                <a:spcPts val="0"/>
              </a:spcAft>
              <a:buClr>
                <a:schemeClr val="accent1"/>
              </a:buClr>
              <a:buSzPts val="14900"/>
              <a:buNone/>
              <a:defRPr sz="14900">
                <a:solidFill>
                  <a:schemeClr val="accent1"/>
                </a:solidFill>
              </a:defRPr>
            </a:lvl8pPr>
            <a:lvl9pPr lvl="8" rtl="0">
              <a:spcBef>
                <a:spcPts val="0"/>
              </a:spcBef>
              <a:spcAft>
                <a:spcPts val="0"/>
              </a:spcAft>
              <a:buClr>
                <a:schemeClr val="accent1"/>
              </a:buClr>
              <a:buSzPts val="14900"/>
              <a:buNone/>
              <a:defRPr sz="14900">
                <a:solidFill>
                  <a:schemeClr val="accent1"/>
                </a:solidFill>
              </a:defRPr>
            </a:lvl9pPr>
          </a:lstStyle>
          <a:p>
            <a:endParaRPr/>
          </a:p>
        </p:txBody>
      </p:sp>
      <p:sp>
        <p:nvSpPr>
          <p:cNvPr id="13" name="Google Shape;13;p2"/>
          <p:cNvSpPr txBox="1">
            <a:spLocks noGrp="1"/>
          </p:cNvSpPr>
          <p:nvPr>
            <p:ph type="subTitle" idx="1"/>
          </p:nvPr>
        </p:nvSpPr>
        <p:spPr>
          <a:xfrm>
            <a:off x="1845720" y="16386727"/>
            <a:ext cx="29226600" cy="3360300"/>
          </a:xfrm>
          <a:prstGeom prst="rect">
            <a:avLst/>
          </a:prstGeom>
        </p:spPr>
        <p:txBody>
          <a:bodyPr spcFirstLastPara="1" wrap="square" lIns="324600" tIns="324600" rIns="324600" bIns="324600" anchor="t" anchorCtr="0">
            <a:noAutofit/>
          </a:bodyPr>
          <a:lstStyle>
            <a:lvl1pPr lvl="0" rtl="0">
              <a:lnSpc>
                <a:spcPct val="100000"/>
              </a:lnSpc>
              <a:spcBef>
                <a:spcPts val="0"/>
              </a:spcBef>
              <a:spcAft>
                <a:spcPts val="0"/>
              </a:spcAft>
              <a:buClr>
                <a:schemeClr val="accent2"/>
              </a:buClr>
              <a:buSzPts val="8500"/>
              <a:buNone/>
              <a:defRPr sz="8500">
                <a:solidFill>
                  <a:schemeClr val="accent2"/>
                </a:solidFill>
              </a:defRPr>
            </a:lvl1pPr>
            <a:lvl2pPr lvl="1" rtl="0">
              <a:lnSpc>
                <a:spcPct val="100000"/>
              </a:lnSpc>
              <a:spcBef>
                <a:spcPts val="0"/>
              </a:spcBef>
              <a:spcAft>
                <a:spcPts val="0"/>
              </a:spcAft>
              <a:buClr>
                <a:schemeClr val="accent2"/>
              </a:buClr>
              <a:buSzPts val="8500"/>
              <a:buNone/>
              <a:defRPr sz="8500">
                <a:solidFill>
                  <a:schemeClr val="accent2"/>
                </a:solidFill>
              </a:defRPr>
            </a:lvl2pPr>
            <a:lvl3pPr lvl="2" rtl="0">
              <a:lnSpc>
                <a:spcPct val="100000"/>
              </a:lnSpc>
              <a:spcBef>
                <a:spcPts val="0"/>
              </a:spcBef>
              <a:spcAft>
                <a:spcPts val="0"/>
              </a:spcAft>
              <a:buClr>
                <a:schemeClr val="accent2"/>
              </a:buClr>
              <a:buSzPts val="8500"/>
              <a:buNone/>
              <a:defRPr sz="8500">
                <a:solidFill>
                  <a:schemeClr val="accent2"/>
                </a:solidFill>
              </a:defRPr>
            </a:lvl3pPr>
            <a:lvl4pPr lvl="3" rtl="0">
              <a:lnSpc>
                <a:spcPct val="100000"/>
              </a:lnSpc>
              <a:spcBef>
                <a:spcPts val="0"/>
              </a:spcBef>
              <a:spcAft>
                <a:spcPts val="0"/>
              </a:spcAft>
              <a:buClr>
                <a:schemeClr val="accent2"/>
              </a:buClr>
              <a:buSzPts val="8500"/>
              <a:buNone/>
              <a:defRPr sz="8500">
                <a:solidFill>
                  <a:schemeClr val="accent2"/>
                </a:solidFill>
              </a:defRPr>
            </a:lvl4pPr>
            <a:lvl5pPr lvl="4" rtl="0">
              <a:lnSpc>
                <a:spcPct val="100000"/>
              </a:lnSpc>
              <a:spcBef>
                <a:spcPts val="0"/>
              </a:spcBef>
              <a:spcAft>
                <a:spcPts val="0"/>
              </a:spcAft>
              <a:buClr>
                <a:schemeClr val="accent2"/>
              </a:buClr>
              <a:buSzPts val="8500"/>
              <a:buNone/>
              <a:defRPr sz="8500">
                <a:solidFill>
                  <a:schemeClr val="accent2"/>
                </a:solidFill>
              </a:defRPr>
            </a:lvl5pPr>
            <a:lvl6pPr lvl="5" rtl="0">
              <a:lnSpc>
                <a:spcPct val="100000"/>
              </a:lnSpc>
              <a:spcBef>
                <a:spcPts val="0"/>
              </a:spcBef>
              <a:spcAft>
                <a:spcPts val="0"/>
              </a:spcAft>
              <a:buClr>
                <a:schemeClr val="accent2"/>
              </a:buClr>
              <a:buSzPts val="8500"/>
              <a:buNone/>
              <a:defRPr sz="8500">
                <a:solidFill>
                  <a:schemeClr val="accent2"/>
                </a:solidFill>
              </a:defRPr>
            </a:lvl6pPr>
            <a:lvl7pPr lvl="6" rtl="0">
              <a:lnSpc>
                <a:spcPct val="100000"/>
              </a:lnSpc>
              <a:spcBef>
                <a:spcPts val="0"/>
              </a:spcBef>
              <a:spcAft>
                <a:spcPts val="0"/>
              </a:spcAft>
              <a:buClr>
                <a:schemeClr val="accent2"/>
              </a:buClr>
              <a:buSzPts val="8500"/>
              <a:buNone/>
              <a:defRPr sz="8500">
                <a:solidFill>
                  <a:schemeClr val="accent2"/>
                </a:solidFill>
              </a:defRPr>
            </a:lvl7pPr>
            <a:lvl8pPr lvl="7" rtl="0">
              <a:lnSpc>
                <a:spcPct val="100000"/>
              </a:lnSpc>
              <a:spcBef>
                <a:spcPts val="0"/>
              </a:spcBef>
              <a:spcAft>
                <a:spcPts val="0"/>
              </a:spcAft>
              <a:buClr>
                <a:schemeClr val="accent2"/>
              </a:buClr>
              <a:buSzPts val="8500"/>
              <a:buNone/>
              <a:defRPr sz="8500">
                <a:solidFill>
                  <a:schemeClr val="accent2"/>
                </a:solidFill>
              </a:defRPr>
            </a:lvl8pPr>
            <a:lvl9pPr lvl="8" rtl="0">
              <a:lnSpc>
                <a:spcPct val="100000"/>
              </a:lnSpc>
              <a:spcBef>
                <a:spcPts val="0"/>
              </a:spcBef>
              <a:spcAft>
                <a:spcPts val="0"/>
              </a:spcAft>
              <a:buClr>
                <a:schemeClr val="accent2"/>
              </a:buClr>
              <a:buSzPts val="8500"/>
              <a:buNone/>
              <a:defRPr sz="8500">
                <a:solidFill>
                  <a:schemeClr val="accent2"/>
                </a:solidFill>
              </a:defRPr>
            </a:lvl9pPr>
          </a:lstStyle>
          <a:p>
            <a:endParaRPr/>
          </a:p>
        </p:txBody>
      </p:sp>
      <p:sp>
        <p:nvSpPr>
          <p:cNvPr id="14" name="Google Shape;14;p2"/>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1122120" y="4435840"/>
            <a:ext cx="30673500" cy="8987100"/>
          </a:xfrm>
          <a:prstGeom prst="rect">
            <a:avLst/>
          </a:prstGeom>
        </p:spPr>
        <p:txBody>
          <a:bodyPr spcFirstLastPara="1" wrap="square" lIns="324600" tIns="324600" rIns="324600" bIns="324600" anchor="b" anchorCtr="0">
            <a:noAutofit/>
          </a:bodyPr>
          <a:lstStyle>
            <a:lvl1pPr lvl="0" algn="ctr" rtl="0">
              <a:spcBef>
                <a:spcPts val="0"/>
              </a:spcBef>
              <a:spcAft>
                <a:spcPts val="0"/>
              </a:spcAft>
              <a:buSzPts val="49700"/>
              <a:buNone/>
              <a:defRPr sz="49700" b="1"/>
            </a:lvl1pPr>
            <a:lvl2pPr lvl="1" algn="ctr" rtl="0">
              <a:spcBef>
                <a:spcPts val="0"/>
              </a:spcBef>
              <a:spcAft>
                <a:spcPts val="0"/>
              </a:spcAft>
              <a:buSzPts val="49700"/>
              <a:buNone/>
              <a:defRPr sz="49700" b="1"/>
            </a:lvl2pPr>
            <a:lvl3pPr lvl="2" algn="ctr" rtl="0">
              <a:spcBef>
                <a:spcPts val="0"/>
              </a:spcBef>
              <a:spcAft>
                <a:spcPts val="0"/>
              </a:spcAft>
              <a:buSzPts val="49700"/>
              <a:buNone/>
              <a:defRPr sz="49700" b="1"/>
            </a:lvl3pPr>
            <a:lvl4pPr lvl="3" algn="ctr" rtl="0">
              <a:spcBef>
                <a:spcPts val="0"/>
              </a:spcBef>
              <a:spcAft>
                <a:spcPts val="0"/>
              </a:spcAft>
              <a:buSzPts val="49700"/>
              <a:buNone/>
              <a:defRPr sz="49700" b="1"/>
            </a:lvl4pPr>
            <a:lvl5pPr lvl="4" algn="ctr" rtl="0">
              <a:spcBef>
                <a:spcPts val="0"/>
              </a:spcBef>
              <a:spcAft>
                <a:spcPts val="0"/>
              </a:spcAft>
              <a:buSzPts val="49700"/>
              <a:buNone/>
              <a:defRPr sz="49700" b="1"/>
            </a:lvl5pPr>
            <a:lvl6pPr lvl="5" algn="ctr" rtl="0">
              <a:spcBef>
                <a:spcPts val="0"/>
              </a:spcBef>
              <a:spcAft>
                <a:spcPts val="0"/>
              </a:spcAft>
              <a:buSzPts val="49700"/>
              <a:buNone/>
              <a:defRPr sz="49700" b="1"/>
            </a:lvl6pPr>
            <a:lvl7pPr lvl="6" algn="ctr" rtl="0">
              <a:spcBef>
                <a:spcPts val="0"/>
              </a:spcBef>
              <a:spcAft>
                <a:spcPts val="0"/>
              </a:spcAft>
              <a:buSzPts val="49700"/>
              <a:buNone/>
              <a:defRPr sz="49700" b="1"/>
            </a:lvl7pPr>
            <a:lvl8pPr lvl="7" algn="ctr" rtl="0">
              <a:spcBef>
                <a:spcPts val="0"/>
              </a:spcBef>
              <a:spcAft>
                <a:spcPts val="0"/>
              </a:spcAft>
              <a:buSzPts val="49700"/>
              <a:buNone/>
              <a:defRPr sz="49700" b="1"/>
            </a:lvl8pPr>
            <a:lvl9pPr lvl="8" algn="ctr" rtl="0">
              <a:spcBef>
                <a:spcPts val="0"/>
              </a:spcBef>
              <a:spcAft>
                <a:spcPts val="0"/>
              </a:spcAft>
              <a:buSzPts val="49700"/>
              <a:buNone/>
              <a:defRPr sz="49700" b="1"/>
            </a:lvl9pPr>
          </a:lstStyle>
          <a:p>
            <a:r>
              <a:t>xx%</a:t>
            </a:r>
          </a:p>
        </p:txBody>
      </p:sp>
      <p:sp>
        <p:nvSpPr>
          <p:cNvPr id="51" name="Google Shape;51;p11"/>
          <p:cNvSpPr txBox="1">
            <a:spLocks noGrp="1"/>
          </p:cNvSpPr>
          <p:nvPr>
            <p:ph type="body" idx="1"/>
          </p:nvPr>
        </p:nvSpPr>
        <p:spPr>
          <a:xfrm>
            <a:off x="1122120" y="13774613"/>
            <a:ext cx="30673500" cy="5549700"/>
          </a:xfrm>
          <a:prstGeom prst="rect">
            <a:avLst/>
          </a:prstGeom>
        </p:spPr>
        <p:txBody>
          <a:bodyPr spcFirstLastPara="1" wrap="square" lIns="324600" tIns="324600" rIns="324600" bIns="324600" anchor="t" anchorCtr="0">
            <a:noAutofit/>
          </a:bodyPr>
          <a:lstStyle>
            <a:lvl1pPr marL="457200" lvl="0" indent="-635000" algn="ctr" rtl="0">
              <a:spcBef>
                <a:spcPts val="0"/>
              </a:spcBef>
              <a:spcAft>
                <a:spcPts val="0"/>
              </a:spcAft>
              <a:buSzPts val="6400"/>
              <a:buChar char="●"/>
              <a:defRPr/>
            </a:lvl1pPr>
            <a:lvl2pPr marL="914400" lvl="1" indent="-546100" algn="ctr" rtl="0">
              <a:spcBef>
                <a:spcPts val="5700"/>
              </a:spcBef>
              <a:spcAft>
                <a:spcPts val="0"/>
              </a:spcAft>
              <a:buSzPts val="5000"/>
              <a:buChar char="○"/>
              <a:defRPr/>
            </a:lvl2pPr>
            <a:lvl3pPr marL="1371600" lvl="2" indent="-546100" algn="ctr" rtl="0">
              <a:spcBef>
                <a:spcPts val="5700"/>
              </a:spcBef>
              <a:spcAft>
                <a:spcPts val="0"/>
              </a:spcAft>
              <a:buSzPts val="5000"/>
              <a:buChar char="■"/>
              <a:defRPr/>
            </a:lvl3pPr>
            <a:lvl4pPr marL="1828800" lvl="3" indent="-546100" algn="ctr" rtl="0">
              <a:spcBef>
                <a:spcPts val="5700"/>
              </a:spcBef>
              <a:spcAft>
                <a:spcPts val="0"/>
              </a:spcAft>
              <a:buSzPts val="5000"/>
              <a:buChar char="●"/>
              <a:defRPr/>
            </a:lvl4pPr>
            <a:lvl5pPr marL="2286000" lvl="4" indent="-546100" algn="ctr" rtl="0">
              <a:spcBef>
                <a:spcPts val="5700"/>
              </a:spcBef>
              <a:spcAft>
                <a:spcPts val="0"/>
              </a:spcAft>
              <a:buSzPts val="5000"/>
              <a:buChar char="○"/>
              <a:defRPr/>
            </a:lvl5pPr>
            <a:lvl6pPr marL="2743200" lvl="5" indent="-546100" algn="ctr" rtl="0">
              <a:spcBef>
                <a:spcPts val="5700"/>
              </a:spcBef>
              <a:spcAft>
                <a:spcPts val="0"/>
              </a:spcAft>
              <a:buSzPts val="5000"/>
              <a:buChar char="■"/>
              <a:defRPr/>
            </a:lvl6pPr>
            <a:lvl7pPr marL="3200400" lvl="6" indent="-546100" algn="ctr" rtl="0">
              <a:spcBef>
                <a:spcPts val="5700"/>
              </a:spcBef>
              <a:spcAft>
                <a:spcPts val="0"/>
              </a:spcAft>
              <a:buSzPts val="5000"/>
              <a:buChar char="●"/>
              <a:defRPr/>
            </a:lvl7pPr>
            <a:lvl8pPr marL="3657600" lvl="7" indent="-546100" algn="ctr" rtl="0">
              <a:spcBef>
                <a:spcPts val="5700"/>
              </a:spcBef>
              <a:spcAft>
                <a:spcPts val="0"/>
              </a:spcAft>
              <a:buSzPts val="5000"/>
              <a:buChar char="○"/>
              <a:defRPr/>
            </a:lvl8pPr>
            <a:lvl9pPr marL="4114800" lvl="8" indent="-546100" algn="ctr" rtl="0">
              <a:spcBef>
                <a:spcPts val="5700"/>
              </a:spcBef>
              <a:spcAft>
                <a:spcPts val="5700"/>
              </a:spcAft>
              <a:buSzPts val="5000"/>
              <a:buChar char="■"/>
              <a:defRPr/>
            </a:lvl9pPr>
          </a:lstStyle>
          <a:p>
            <a:endParaRPr/>
          </a:p>
        </p:txBody>
      </p:sp>
      <p:sp>
        <p:nvSpPr>
          <p:cNvPr id="52" name="Google Shape;52;p11"/>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2310963" y="15349333"/>
            <a:ext cx="14058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1845720" y="8078080"/>
            <a:ext cx="29226600" cy="6497100"/>
          </a:xfrm>
          <a:prstGeom prst="rect">
            <a:avLst/>
          </a:prstGeom>
        </p:spPr>
        <p:txBody>
          <a:bodyPr spcFirstLastPara="1" wrap="square" lIns="324600" tIns="324600" rIns="324600" bIns="324600" anchor="b" anchorCtr="0">
            <a:noAutofit/>
          </a:bodyPr>
          <a:lstStyle>
            <a:lvl1pPr lvl="0" rtl="0">
              <a:spcBef>
                <a:spcPts val="0"/>
              </a:spcBef>
              <a:spcAft>
                <a:spcPts val="0"/>
              </a:spcAft>
              <a:buClr>
                <a:schemeClr val="accent1"/>
              </a:buClr>
              <a:buSzPts val="21300"/>
              <a:buNone/>
              <a:defRPr sz="21300">
                <a:solidFill>
                  <a:schemeClr val="accent1"/>
                </a:solidFill>
              </a:defRPr>
            </a:lvl1pPr>
            <a:lvl2pPr lvl="1" rtl="0">
              <a:spcBef>
                <a:spcPts val="0"/>
              </a:spcBef>
              <a:spcAft>
                <a:spcPts val="0"/>
              </a:spcAft>
              <a:buClr>
                <a:schemeClr val="accent1"/>
              </a:buClr>
              <a:buSzPts val="21300"/>
              <a:buNone/>
              <a:defRPr sz="21300">
                <a:solidFill>
                  <a:schemeClr val="accent1"/>
                </a:solidFill>
              </a:defRPr>
            </a:lvl2pPr>
            <a:lvl3pPr lvl="2" rtl="0">
              <a:spcBef>
                <a:spcPts val="0"/>
              </a:spcBef>
              <a:spcAft>
                <a:spcPts val="0"/>
              </a:spcAft>
              <a:buClr>
                <a:schemeClr val="accent1"/>
              </a:buClr>
              <a:buSzPts val="21300"/>
              <a:buNone/>
              <a:defRPr sz="21300">
                <a:solidFill>
                  <a:schemeClr val="accent1"/>
                </a:solidFill>
              </a:defRPr>
            </a:lvl3pPr>
            <a:lvl4pPr lvl="3" rtl="0">
              <a:spcBef>
                <a:spcPts val="0"/>
              </a:spcBef>
              <a:spcAft>
                <a:spcPts val="0"/>
              </a:spcAft>
              <a:buClr>
                <a:schemeClr val="accent1"/>
              </a:buClr>
              <a:buSzPts val="21300"/>
              <a:buNone/>
              <a:defRPr sz="21300">
                <a:solidFill>
                  <a:schemeClr val="accent1"/>
                </a:solidFill>
              </a:defRPr>
            </a:lvl4pPr>
            <a:lvl5pPr lvl="4" rtl="0">
              <a:spcBef>
                <a:spcPts val="0"/>
              </a:spcBef>
              <a:spcAft>
                <a:spcPts val="0"/>
              </a:spcAft>
              <a:buClr>
                <a:schemeClr val="accent1"/>
              </a:buClr>
              <a:buSzPts val="21300"/>
              <a:buNone/>
              <a:defRPr sz="21300">
                <a:solidFill>
                  <a:schemeClr val="accent1"/>
                </a:solidFill>
              </a:defRPr>
            </a:lvl5pPr>
            <a:lvl6pPr lvl="5" rtl="0">
              <a:spcBef>
                <a:spcPts val="0"/>
              </a:spcBef>
              <a:spcAft>
                <a:spcPts val="0"/>
              </a:spcAft>
              <a:buClr>
                <a:schemeClr val="accent1"/>
              </a:buClr>
              <a:buSzPts val="21300"/>
              <a:buNone/>
              <a:defRPr sz="21300">
                <a:solidFill>
                  <a:schemeClr val="accent1"/>
                </a:solidFill>
              </a:defRPr>
            </a:lvl6pPr>
            <a:lvl7pPr lvl="6" rtl="0">
              <a:spcBef>
                <a:spcPts val="0"/>
              </a:spcBef>
              <a:spcAft>
                <a:spcPts val="0"/>
              </a:spcAft>
              <a:buClr>
                <a:schemeClr val="accent1"/>
              </a:buClr>
              <a:buSzPts val="21300"/>
              <a:buNone/>
              <a:defRPr sz="21300">
                <a:solidFill>
                  <a:schemeClr val="accent1"/>
                </a:solidFill>
              </a:defRPr>
            </a:lvl7pPr>
            <a:lvl8pPr lvl="7" rtl="0">
              <a:spcBef>
                <a:spcPts val="0"/>
              </a:spcBef>
              <a:spcAft>
                <a:spcPts val="0"/>
              </a:spcAft>
              <a:buClr>
                <a:schemeClr val="accent1"/>
              </a:buClr>
              <a:buSzPts val="21300"/>
              <a:buNone/>
              <a:defRPr sz="21300">
                <a:solidFill>
                  <a:schemeClr val="accent1"/>
                </a:solidFill>
              </a:defRPr>
            </a:lvl8pPr>
            <a:lvl9pPr lvl="8" rtl="0">
              <a:spcBef>
                <a:spcPts val="0"/>
              </a:spcBef>
              <a:spcAft>
                <a:spcPts val="0"/>
              </a:spcAft>
              <a:buClr>
                <a:schemeClr val="accent1"/>
              </a:buClr>
              <a:buSzPts val="21300"/>
              <a:buNone/>
              <a:defRPr sz="21300">
                <a:solidFill>
                  <a:schemeClr val="accent1"/>
                </a:solidFill>
              </a:defRPr>
            </a:lvl9pPr>
          </a:lstStyle>
          <a:p>
            <a:endParaRPr/>
          </a:p>
        </p:txBody>
      </p:sp>
      <p:sp>
        <p:nvSpPr>
          <p:cNvPr id="18" name="Google Shape;18;p3"/>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21528320"/>
            <a:ext cx="32918400" cy="417600"/>
          </a:xfrm>
          <a:prstGeom prst="rect">
            <a:avLst/>
          </a:prstGeom>
          <a:solidFill>
            <a:schemeClr val="lt2"/>
          </a:solidFill>
          <a:ln>
            <a:noFill/>
          </a:ln>
        </p:spPr>
        <p:txBody>
          <a:bodyPr spcFirstLastPara="1" wrap="square" lIns="324600" tIns="324600" rIns="324600" bIns="324600"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1122120" y="1898773"/>
            <a:ext cx="30673500" cy="2616300"/>
          </a:xfrm>
          <a:prstGeom prst="rect">
            <a:avLst/>
          </a:prstGeom>
        </p:spPr>
        <p:txBody>
          <a:bodyPr spcFirstLastPara="1" wrap="square" lIns="324600" tIns="324600" rIns="324600" bIns="324600" anchor="t" anchorCtr="0">
            <a:noAutofit/>
          </a:bodyPr>
          <a:lstStyle>
            <a:lvl1pPr lvl="0" rtl="0">
              <a:spcBef>
                <a:spcPts val="0"/>
              </a:spcBef>
              <a:spcAft>
                <a:spcPts val="0"/>
              </a:spcAft>
              <a:buSzPts val="10700"/>
              <a:buNone/>
              <a:defRPr/>
            </a:lvl1pPr>
            <a:lvl2pPr lvl="1" rtl="0">
              <a:spcBef>
                <a:spcPts val="0"/>
              </a:spcBef>
              <a:spcAft>
                <a:spcPts val="0"/>
              </a:spcAft>
              <a:buSzPts val="10700"/>
              <a:buNone/>
              <a:defRPr/>
            </a:lvl2pPr>
            <a:lvl3pPr lvl="2" rtl="0">
              <a:spcBef>
                <a:spcPts val="0"/>
              </a:spcBef>
              <a:spcAft>
                <a:spcPts val="0"/>
              </a:spcAft>
              <a:buSzPts val="10700"/>
              <a:buNone/>
              <a:defRPr/>
            </a:lvl3pPr>
            <a:lvl4pPr lvl="3" rtl="0">
              <a:spcBef>
                <a:spcPts val="0"/>
              </a:spcBef>
              <a:spcAft>
                <a:spcPts val="0"/>
              </a:spcAft>
              <a:buSzPts val="10700"/>
              <a:buNone/>
              <a:defRPr/>
            </a:lvl4pPr>
            <a:lvl5pPr lvl="4" rtl="0">
              <a:spcBef>
                <a:spcPts val="0"/>
              </a:spcBef>
              <a:spcAft>
                <a:spcPts val="0"/>
              </a:spcAft>
              <a:buSzPts val="10700"/>
              <a:buNone/>
              <a:defRPr/>
            </a:lvl5pPr>
            <a:lvl6pPr lvl="5" rtl="0">
              <a:spcBef>
                <a:spcPts val="0"/>
              </a:spcBef>
              <a:spcAft>
                <a:spcPts val="0"/>
              </a:spcAft>
              <a:buSzPts val="10700"/>
              <a:buNone/>
              <a:defRPr/>
            </a:lvl6pPr>
            <a:lvl7pPr lvl="6" rtl="0">
              <a:spcBef>
                <a:spcPts val="0"/>
              </a:spcBef>
              <a:spcAft>
                <a:spcPts val="0"/>
              </a:spcAft>
              <a:buSzPts val="10700"/>
              <a:buNone/>
              <a:defRPr/>
            </a:lvl7pPr>
            <a:lvl8pPr lvl="7" rtl="0">
              <a:spcBef>
                <a:spcPts val="0"/>
              </a:spcBef>
              <a:spcAft>
                <a:spcPts val="0"/>
              </a:spcAft>
              <a:buSzPts val="10700"/>
              <a:buNone/>
              <a:defRPr/>
            </a:lvl8pPr>
            <a:lvl9pPr lvl="8" rtl="0">
              <a:spcBef>
                <a:spcPts val="0"/>
              </a:spcBef>
              <a:spcAft>
                <a:spcPts val="0"/>
              </a:spcAft>
              <a:buSzPts val="10700"/>
              <a:buNone/>
              <a:defRPr/>
            </a:lvl9pPr>
          </a:lstStyle>
          <a:p>
            <a:endParaRPr/>
          </a:p>
        </p:txBody>
      </p:sp>
      <p:sp>
        <p:nvSpPr>
          <p:cNvPr id="22" name="Google Shape;22;p4"/>
          <p:cNvSpPr txBox="1">
            <a:spLocks noGrp="1"/>
          </p:cNvSpPr>
          <p:nvPr>
            <p:ph type="body" idx="1"/>
          </p:nvPr>
        </p:nvSpPr>
        <p:spPr>
          <a:xfrm>
            <a:off x="1122120" y="4998827"/>
            <a:ext cx="30673500" cy="14495100"/>
          </a:xfrm>
          <a:prstGeom prst="rect">
            <a:avLst/>
          </a:prstGeom>
        </p:spPr>
        <p:txBody>
          <a:bodyPr spcFirstLastPara="1" wrap="square" lIns="324600" tIns="324600" rIns="324600" bIns="324600" anchor="t" anchorCtr="0">
            <a:noAutofit/>
          </a:bodyPr>
          <a:lstStyle>
            <a:lvl1pPr marL="457200" lvl="0" indent="-635000" rtl="0">
              <a:spcBef>
                <a:spcPts val="0"/>
              </a:spcBef>
              <a:spcAft>
                <a:spcPts val="0"/>
              </a:spcAft>
              <a:buSzPts val="6400"/>
              <a:buChar char="●"/>
              <a:defRPr/>
            </a:lvl1pPr>
            <a:lvl2pPr marL="914400" lvl="1" indent="-546100" rtl="0">
              <a:spcBef>
                <a:spcPts val="5700"/>
              </a:spcBef>
              <a:spcAft>
                <a:spcPts val="0"/>
              </a:spcAft>
              <a:buSzPts val="5000"/>
              <a:buChar char="○"/>
              <a:defRPr/>
            </a:lvl2pPr>
            <a:lvl3pPr marL="1371600" lvl="2" indent="-546100" rtl="0">
              <a:spcBef>
                <a:spcPts val="5700"/>
              </a:spcBef>
              <a:spcAft>
                <a:spcPts val="0"/>
              </a:spcAft>
              <a:buSzPts val="5000"/>
              <a:buChar char="■"/>
              <a:defRPr/>
            </a:lvl3pPr>
            <a:lvl4pPr marL="1828800" lvl="3" indent="-546100" rtl="0">
              <a:spcBef>
                <a:spcPts val="5700"/>
              </a:spcBef>
              <a:spcAft>
                <a:spcPts val="0"/>
              </a:spcAft>
              <a:buSzPts val="5000"/>
              <a:buChar char="●"/>
              <a:defRPr/>
            </a:lvl4pPr>
            <a:lvl5pPr marL="2286000" lvl="4" indent="-546100" rtl="0">
              <a:spcBef>
                <a:spcPts val="5700"/>
              </a:spcBef>
              <a:spcAft>
                <a:spcPts val="0"/>
              </a:spcAft>
              <a:buSzPts val="5000"/>
              <a:buChar char="○"/>
              <a:defRPr/>
            </a:lvl5pPr>
            <a:lvl6pPr marL="2743200" lvl="5" indent="-546100" rtl="0">
              <a:spcBef>
                <a:spcPts val="5700"/>
              </a:spcBef>
              <a:spcAft>
                <a:spcPts val="0"/>
              </a:spcAft>
              <a:buSzPts val="5000"/>
              <a:buChar char="■"/>
              <a:defRPr/>
            </a:lvl6pPr>
            <a:lvl7pPr marL="3200400" lvl="6" indent="-546100" rtl="0">
              <a:spcBef>
                <a:spcPts val="5700"/>
              </a:spcBef>
              <a:spcAft>
                <a:spcPts val="0"/>
              </a:spcAft>
              <a:buSzPts val="5000"/>
              <a:buChar char="●"/>
              <a:defRPr/>
            </a:lvl7pPr>
            <a:lvl8pPr marL="3657600" lvl="7" indent="-546100" rtl="0">
              <a:spcBef>
                <a:spcPts val="5700"/>
              </a:spcBef>
              <a:spcAft>
                <a:spcPts val="0"/>
              </a:spcAft>
              <a:buSzPts val="5000"/>
              <a:buChar char="○"/>
              <a:defRPr/>
            </a:lvl8pPr>
            <a:lvl9pPr marL="4114800" lvl="8" indent="-546100" rtl="0">
              <a:spcBef>
                <a:spcPts val="5700"/>
              </a:spcBef>
              <a:spcAft>
                <a:spcPts val="5700"/>
              </a:spcAft>
              <a:buSzPts val="5000"/>
              <a:buChar char="■"/>
              <a:defRPr/>
            </a:lvl9pPr>
          </a:lstStyle>
          <a:p>
            <a:endParaRPr/>
          </a:p>
        </p:txBody>
      </p:sp>
      <p:sp>
        <p:nvSpPr>
          <p:cNvPr id="23" name="Google Shape;23;p4"/>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1122120" y="1898773"/>
            <a:ext cx="30673500" cy="2616300"/>
          </a:xfrm>
          <a:prstGeom prst="rect">
            <a:avLst/>
          </a:prstGeom>
        </p:spPr>
        <p:txBody>
          <a:bodyPr spcFirstLastPara="1" wrap="square" lIns="324600" tIns="324600" rIns="324600" bIns="324600" anchor="t" anchorCtr="0">
            <a:noAutofit/>
          </a:bodyPr>
          <a:lstStyle>
            <a:lvl1pPr lvl="0" rtl="0">
              <a:spcBef>
                <a:spcPts val="0"/>
              </a:spcBef>
              <a:spcAft>
                <a:spcPts val="0"/>
              </a:spcAft>
              <a:buSzPts val="10700"/>
              <a:buNone/>
              <a:defRPr/>
            </a:lvl1pPr>
            <a:lvl2pPr lvl="1" rtl="0">
              <a:spcBef>
                <a:spcPts val="0"/>
              </a:spcBef>
              <a:spcAft>
                <a:spcPts val="0"/>
              </a:spcAft>
              <a:buSzPts val="10700"/>
              <a:buNone/>
              <a:defRPr/>
            </a:lvl2pPr>
            <a:lvl3pPr lvl="2" rtl="0">
              <a:spcBef>
                <a:spcPts val="0"/>
              </a:spcBef>
              <a:spcAft>
                <a:spcPts val="0"/>
              </a:spcAft>
              <a:buSzPts val="10700"/>
              <a:buNone/>
              <a:defRPr/>
            </a:lvl3pPr>
            <a:lvl4pPr lvl="3" rtl="0">
              <a:spcBef>
                <a:spcPts val="0"/>
              </a:spcBef>
              <a:spcAft>
                <a:spcPts val="0"/>
              </a:spcAft>
              <a:buSzPts val="10700"/>
              <a:buNone/>
              <a:defRPr/>
            </a:lvl4pPr>
            <a:lvl5pPr lvl="4" rtl="0">
              <a:spcBef>
                <a:spcPts val="0"/>
              </a:spcBef>
              <a:spcAft>
                <a:spcPts val="0"/>
              </a:spcAft>
              <a:buSzPts val="10700"/>
              <a:buNone/>
              <a:defRPr/>
            </a:lvl5pPr>
            <a:lvl6pPr lvl="5" rtl="0">
              <a:spcBef>
                <a:spcPts val="0"/>
              </a:spcBef>
              <a:spcAft>
                <a:spcPts val="0"/>
              </a:spcAft>
              <a:buSzPts val="10700"/>
              <a:buNone/>
              <a:defRPr/>
            </a:lvl6pPr>
            <a:lvl7pPr lvl="6" rtl="0">
              <a:spcBef>
                <a:spcPts val="0"/>
              </a:spcBef>
              <a:spcAft>
                <a:spcPts val="0"/>
              </a:spcAft>
              <a:buSzPts val="10700"/>
              <a:buNone/>
              <a:defRPr/>
            </a:lvl7pPr>
            <a:lvl8pPr lvl="7" rtl="0">
              <a:spcBef>
                <a:spcPts val="0"/>
              </a:spcBef>
              <a:spcAft>
                <a:spcPts val="0"/>
              </a:spcAft>
              <a:buSzPts val="10700"/>
              <a:buNone/>
              <a:defRPr/>
            </a:lvl8pPr>
            <a:lvl9pPr lvl="8" rtl="0">
              <a:spcBef>
                <a:spcPts val="0"/>
              </a:spcBef>
              <a:spcAft>
                <a:spcPts val="0"/>
              </a:spcAft>
              <a:buSzPts val="10700"/>
              <a:buNone/>
              <a:defRPr/>
            </a:lvl9pPr>
          </a:lstStyle>
          <a:p>
            <a:endParaRPr/>
          </a:p>
        </p:txBody>
      </p:sp>
      <p:sp>
        <p:nvSpPr>
          <p:cNvPr id="26" name="Google Shape;26;p5"/>
          <p:cNvSpPr txBox="1">
            <a:spLocks noGrp="1"/>
          </p:cNvSpPr>
          <p:nvPr>
            <p:ph type="body" idx="1"/>
          </p:nvPr>
        </p:nvSpPr>
        <p:spPr>
          <a:xfrm>
            <a:off x="1122120" y="4999147"/>
            <a:ext cx="14400000" cy="14495100"/>
          </a:xfrm>
          <a:prstGeom prst="rect">
            <a:avLst/>
          </a:prstGeom>
        </p:spPr>
        <p:txBody>
          <a:bodyPr spcFirstLastPara="1" wrap="square" lIns="324600" tIns="324600" rIns="324600" bIns="324600" anchor="t" anchorCtr="0">
            <a:noAutofit/>
          </a:bodyPr>
          <a:lstStyle>
            <a:lvl1pPr marL="457200" lvl="0" indent="-546100" rtl="0">
              <a:spcBef>
                <a:spcPts val="0"/>
              </a:spcBef>
              <a:spcAft>
                <a:spcPts val="0"/>
              </a:spcAft>
              <a:buSzPts val="5000"/>
              <a:buChar char="●"/>
              <a:defRPr sz="5000"/>
            </a:lvl1pPr>
            <a:lvl2pPr marL="914400" lvl="1" indent="-501650" rtl="0">
              <a:spcBef>
                <a:spcPts val="5700"/>
              </a:spcBef>
              <a:spcAft>
                <a:spcPts val="0"/>
              </a:spcAft>
              <a:buSzPts val="4300"/>
              <a:buChar char="○"/>
              <a:defRPr sz="4300"/>
            </a:lvl2pPr>
            <a:lvl3pPr marL="1371600" lvl="2" indent="-501650" rtl="0">
              <a:spcBef>
                <a:spcPts val="5700"/>
              </a:spcBef>
              <a:spcAft>
                <a:spcPts val="0"/>
              </a:spcAft>
              <a:buSzPts val="4300"/>
              <a:buChar char="■"/>
              <a:defRPr sz="4300"/>
            </a:lvl3pPr>
            <a:lvl4pPr marL="1828800" lvl="3" indent="-501650" rtl="0">
              <a:spcBef>
                <a:spcPts val="5700"/>
              </a:spcBef>
              <a:spcAft>
                <a:spcPts val="0"/>
              </a:spcAft>
              <a:buSzPts val="4300"/>
              <a:buChar char="●"/>
              <a:defRPr sz="4300"/>
            </a:lvl4pPr>
            <a:lvl5pPr marL="2286000" lvl="4" indent="-501650" rtl="0">
              <a:spcBef>
                <a:spcPts val="5700"/>
              </a:spcBef>
              <a:spcAft>
                <a:spcPts val="0"/>
              </a:spcAft>
              <a:buSzPts val="4300"/>
              <a:buChar char="○"/>
              <a:defRPr sz="4300"/>
            </a:lvl5pPr>
            <a:lvl6pPr marL="2743200" lvl="5" indent="-501650" rtl="0">
              <a:spcBef>
                <a:spcPts val="5700"/>
              </a:spcBef>
              <a:spcAft>
                <a:spcPts val="0"/>
              </a:spcAft>
              <a:buSzPts val="4300"/>
              <a:buChar char="■"/>
              <a:defRPr sz="4300"/>
            </a:lvl6pPr>
            <a:lvl7pPr marL="3200400" lvl="6" indent="-501650" rtl="0">
              <a:spcBef>
                <a:spcPts val="5700"/>
              </a:spcBef>
              <a:spcAft>
                <a:spcPts val="0"/>
              </a:spcAft>
              <a:buSzPts val="4300"/>
              <a:buChar char="●"/>
              <a:defRPr sz="4300"/>
            </a:lvl7pPr>
            <a:lvl8pPr marL="3657600" lvl="7" indent="-501650" rtl="0">
              <a:spcBef>
                <a:spcPts val="5700"/>
              </a:spcBef>
              <a:spcAft>
                <a:spcPts val="0"/>
              </a:spcAft>
              <a:buSzPts val="4300"/>
              <a:buChar char="○"/>
              <a:defRPr sz="4300"/>
            </a:lvl8pPr>
            <a:lvl9pPr marL="4114800" lvl="8" indent="-501650" rtl="0">
              <a:spcBef>
                <a:spcPts val="5700"/>
              </a:spcBef>
              <a:spcAft>
                <a:spcPts val="5700"/>
              </a:spcAft>
              <a:buSzPts val="4300"/>
              <a:buChar char="■"/>
              <a:defRPr sz="4300"/>
            </a:lvl9pPr>
          </a:lstStyle>
          <a:p>
            <a:endParaRPr/>
          </a:p>
        </p:txBody>
      </p:sp>
      <p:sp>
        <p:nvSpPr>
          <p:cNvPr id="27" name="Google Shape;27;p5"/>
          <p:cNvSpPr txBox="1">
            <a:spLocks noGrp="1"/>
          </p:cNvSpPr>
          <p:nvPr>
            <p:ph type="body" idx="2"/>
          </p:nvPr>
        </p:nvSpPr>
        <p:spPr>
          <a:xfrm>
            <a:off x="17396640" y="4999147"/>
            <a:ext cx="14400000" cy="14495100"/>
          </a:xfrm>
          <a:prstGeom prst="rect">
            <a:avLst/>
          </a:prstGeom>
        </p:spPr>
        <p:txBody>
          <a:bodyPr spcFirstLastPara="1" wrap="square" lIns="324600" tIns="324600" rIns="324600" bIns="324600" anchor="t" anchorCtr="0">
            <a:noAutofit/>
          </a:bodyPr>
          <a:lstStyle>
            <a:lvl1pPr marL="457200" lvl="0" indent="-546100" rtl="0">
              <a:spcBef>
                <a:spcPts val="0"/>
              </a:spcBef>
              <a:spcAft>
                <a:spcPts val="0"/>
              </a:spcAft>
              <a:buSzPts val="5000"/>
              <a:buChar char="●"/>
              <a:defRPr sz="5000"/>
            </a:lvl1pPr>
            <a:lvl2pPr marL="914400" lvl="1" indent="-501650" rtl="0">
              <a:spcBef>
                <a:spcPts val="5700"/>
              </a:spcBef>
              <a:spcAft>
                <a:spcPts val="0"/>
              </a:spcAft>
              <a:buSzPts val="4300"/>
              <a:buChar char="○"/>
              <a:defRPr sz="4300"/>
            </a:lvl2pPr>
            <a:lvl3pPr marL="1371600" lvl="2" indent="-501650" rtl="0">
              <a:spcBef>
                <a:spcPts val="5700"/>
              </a:spcBef>
              <a:spcAft>
                <a:spcPts val="0"/>
              </a:spcAft>
              <a:buSzPts val="4300"/>
              <a:buChar char="■"/>
              <a:defRPr sz="4300"/>
            </a:lvl3pPr>
            <a:lvl4pPr marL="1828800" lvl="3" indent="-501650" rtl="0">
              <a:spcBef>
                <a:spcPts val="5700"/>
              </a:spcBef>
              <a:spcAft>
                <a:spcPts val="0"/>
              </a:spcAft>
              <a:buSzPts val="4300"/>
              <a:buChar char="●"/>
              <a:defRPr sz="4300"/>
            </a:lvl4pPr>
            <a:lvl5pPr marL="2286000" lvl="4" indent="-501650" rtl="0">
              <a:spcBef>
                <a:spcPts val="5700"/>
              </a:spcBef>
              <a:spcAft>
                <a:spcPts val="0"/>
              </a:spcAft>
              <a:buSzPts val="4300"/>
              <a:buChar char="○"/>
              <a:defRPr sz="4300"/>
            </a:lvl5pPr>
            <a:lvl6pPr marL="2743200" lvl="5" indent="-501650" rtl="0">
              <a:spcBef>
                <a:spcPts val="5700"/>
              </a:spcBef>
              <a:spcAft>
                <a:spcPts val="0"/>
              </a:spcAft>
              <a:buSzPts val="4300"/>
              <a:buChar char="■"/>
              <a:defRPr sz="4300"/>
            </a:lvl6pPr>
            <a:lvl7pPr marL="3200400" lvl="6" indent="-501650" rtl="0">
              <a:spcBef>
                <a:spcPts val="5700"/>
              </a:spcBef>
              <a:spcAft>
                <a:spcPts val="0"/>
              </a:spcAft>
              <a:buSzPts val="4300"/>
              <a:buChar char="●"/>
              <a:defRPr sz="4300"/>
            </a:lvl7pPr>
            <a:lvl8pPr marL="3657600" lvl="7" indent="-501650" rtl="0">
              <a:spcBef>
                <a:spcPts val="5700"/>
              </a:spcBef>
              <a:spcAft>
                <a:spcPts val="0"/>
              </a:spcAft>
              <a:buSzPts val="4300"/>
              <a:buChar char="○"/>
              <a:defRPr sz="4300"/>
            </a:lvl8pPr>
            <a:lvl9pPr marL="4114800" lvl="8" indent="-501650" rtl="0">
              <a:spcBef>
                <a:spcPts val="5700"/>
              </a:spcBef>
              <a:spcAft>
                <a:spcPts val="5700"/>
              </a:spcAft>
              <a:buSzPts val="4300"/>
              <a:buChar char="■"/>
              <a:defRPr sz="4300"/>
            </a:lvl9pPr>
          </a:lstStyle>
          <a:p>
            <a:endParaRPr/>
          </a:p>
        </p:txBody>
      </p:sp>
      <p:sp>
        <p:nvSpPr>
          <p:cNvPr id="28" name="Google Shape;28;p5"/>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122120" y="1898773"/>
            <a:ext cx="30673500" cy="2616300"/>
          </a:xfrm>
          <a:prstGeom prst="rect">
            <a:avLst/>
          </a:prstGeom>
        </p:spPr>
        <p:txBody>
          <a:bodyPr spcFirstLastPara="1" wrap="square" lIns="324600" tIns="324600" rIns="324600" bIns="324600" anchor="t" anchorCtr="0">
            <a:noAutofit/>
          </a:bodyPr>
          <a:lstStyle>
            <a:lvl1pPr lvl="0" rtl="0">
              <a:spcBef>
                <a:spcPts val="0"/>
              </a:spcBef>
              <a:spcAft>
                <a:spcPts val="0"/>
              </a:spcAft>
              <a:buSzPts val="10700"/>
              <a:buNone/>
              <a:defRPr/>
            </a:lvl1pPr>
            <a:lvl2pPr lvl="1" rtl="0">
              <a:spcBef>
                <a:spcPts val="0"/>
              </a:spcBef>
              <a:spcAft>
                <a:spcPts val="0"/>
              </a:spcAft>
              <a:buSzPts val="10700"/>
              <a:buNone/>
              <a:defRPr/>
            </a:lvl2pPr>
            <a:lvl3pPr lvl="2" rtl="0">
              <a:spcBef>
                <a:spcPts val="0"/>
              </a:spcBef>
              <a:spcAft>
                <a:spcPts val="0"/>
              </a:spcAft>
              <a:buSzPts val="10700"/>
              <a:buNone/>
              <a:defRPr/>
            </a:lvl3pPr>
            <a:lvl4pPr lvl="3" rtl="0">
              <a:spcBef>
                <a:spcPts val="0"/>
              </a:spcBef>
              <a:spcAft>
                <a:spcPts val="0"/>
              </a:spcAft>
              <a:buSzPts val="10700"/>
              <a:buNone/>
              <a:defRPr/>
            </a:lvl4pPr>
            <a:lvl5pPr lvl="4" rtl="0">
              <a:spcBef>
                <a:spcPts val="0"/>
              </a:spcBef>
              <a:spcAft>
                <a:spcPts val="0"/>
              </a:spcAft>
              <a:buSzPts val="10700"/>
              <a:buNone/>
              <a:defRPr/>
            </a:lvl5pPr>
            <a:lvl6pPr lvl="5" rtl="0">
              <a:spcBef>
                <a:spcPts val="0"/>
              </a:spcBef>
              <a:spcAft>
                <a:spcPts val="0"/>
              </a:spcAft>
              <a:buSzPts val="10700"/>
              <a:buNone/>
              <a:defRPr/>
            </a:lvl6pPr>
            <a:lvl7pPr lvl="6" rtl="0">
              <a:spcBef>
                <a:spcPts val="0"/>
              </a:spcBef>
              <a:spcAft>
                <a:spcPts val="0"/>
              </a:spcAft>
              <a:buSzPts val="10700"/>
              <a:buNone/>
              <a:defRPr/>
            </a:lvl7pPr>
            <a:lvl8pPr lvl="7" rtl="0">
              <a:spcBef>
                <a:spcPts val="0"/>
              </a:spcBef>
              <a:spcAft>
                <a:spcPts val="0"/>
              </a:spcAft>
              <a:buSzPts val="10700"/>
              <a:buNone/>
              <a:defRPr/>
            </a:lvl8pPr>
            <a:lvl9pPr lvl="8" rtl="0">
              <a:spcBef>
                <a:spcPts val="0"/>
              </a:spcBef>
              <a:spcAft>
                <a:spcPts val="0"/>
              </a:spcAft>
              <a:buSzPts val="10700"/>
              <a:buNone/>
              <a:defRPr/>
            </a:lvl9pPr>
          </a:lstStyle>
          <a:p>
            <a:endParaRPr/>
          </a:p>
        </p:txBody>
      </p:sp>
      <p:sp>
        <p:nvSpPr>
          <p:cNvPr id="31" name="Google Shape;31;p6"/>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122120" y="2370560"/>
            <a:ext cx="10107900" cy="3224100"/>
          </a:xfrm>
          <a:prstGeom prst="rect">
            <a:avLst/>
          </a:prstGeom>
        </p:spPr>
        <p:txBody>
          <a:bodyPr spcFirstLastPara="1" wrap="square" lIns="324600" tIns="324600" rIns="324600" bIns="324600" anchor="b" anchorCtr="0">
            <a:noAutofit/>
          </a:bodyPr>
          <a:lstStyle>
            <a:lvl1pPr lvl="0" rtl="0">
              <a:spcBef>
                <a:spcPts val="0"/>
              </a:spcBef>
              <a:spcAft>
                <a:spcPts val="0"/>
              </a:spcAft>
              <a:buSzPts val="8500"/>
              <a:buNone/>
              <a:defRPr sz="8500"/>
            </a:lvl1pPr>
            <a:lvl2pPr lvl="1" rtl="0">
              <a:spcBef>
                <a:spcPts val="0"/>
              </a:spcBef>
              <a:spcAft>
                <a:spcPts val="0"/>
              </a:spcAft>
              <a:buSzPts val="8500"/>
              <a:buNone/>
              <a:defRPr sz="8500"/>
            </a:lvl2pPr>
            <a:lvl3pPr lvl="2" rtl="0">
              <a:spcBef>
                <a:spcPts val="0"/>
              </a:spcBef>
              <a:spcAft>
                <a:spcPts val="0"/>
              </a:spcAft>
              <a:buSzPts val="8500"/>
              <a:buNone/>
              <a:defRPr sz="8500"/>
            </a:lvl3pPr>
            <a:lvl4pPr lvl="3" rtl="0">
              <a:spcBef>
                <a:spcPts val="0"/>
              </a:spcBef>
              <a:spcAft>
                <a:spcPts val="0"/>
              </a:spcAft>
              <a:buSzPts val="8500"/>
              <a:buNone/>
              <a:defRPr sz="8500"/>
            </a:lvl4pPr>
            <a:lvl5pPr lvl="4" rtl="0">
              <a:spcBef>
                <a:spcPts val="0"/>
              </a:spcBef>
              <a:spcAft>
                <a:spcPts val="0"/>
              </a:spcAft>
              <a:buSzPts val="8500"/>
              <a:buNone/>
              <a:defRPr sz="8500"/>
            </a:lvl5pPr>
            <a:lvl6pPr lvl="5" rtl="0">
              <a:spcBef>
                <a:spcPts val="0"/>
              </a:spcBef>
              <a:spcAft>
                <a:spcPts val="0"/>
              </a:spcAft>
              <a:buSzPts val="8500"/>
              <a:buNone/>
              <a:defRPr sz="8500"/>
            </a:lvl6pPr>
            <a:lvl7pPr lvl="6" rtl="0">
              <a:spcBef>
                <a:spcPts val="0"/>
              </a:spcBef>
              <a:spcAft>
                <a:spcPts val="0"/>
              </a:spcAft>
              <a:buSzPts val="8500"/>
              <a:buNone/>
              <a:defRPr sz="8500"/>
            </a:lvl7pPr>
            <a:lvl8pPr lvl="7" rtl="0">
              <a:spcBef>
                <a:spcPts val="0"/>
              </a:spcBef>
              <a:spcAft>
                <a:spcPts val="0"/>
              </a:spcAft>
              <a:buSzPts val="8500"/>
              <a:buNone/>
              <a:defRPr sz="8500"/>
            </a:lvl8pPr>
            <a:lvl9pPr lvl="8" rtl="0">
              <a:spcBef>
                <a:spcPts val="0"/>
              </a:spcBef>
              <a:spcAft>
                <a:spcPts val="0"/>
              </a:spcAft>
              <a:buSzPts val="8500"/>
              <a:buNone/>
              <a:defRPr sz="8500"/>
            </a:lvl9pPr>
          </a:lstStyle>
          <a:p>
            <a:endParaRPr/>
          </a:p>
        </p:txBody>
      </p:sp>
      <p:sp>
        <p:nvSpPr>
          <p:cNvPr id="34" name="Google Shape;34;p7"/>
          <p:cNvSpPr txBox="1">
            <a:spLocks noGrp="1"/>
          </p:cNvSpPr>
          <p:nvPr>
            <p:ph type="body" idx="1"/>
          </p:nvPr>
        </p:nvSpPr>
        <p:spPr>
          <a:xfrm>
            <a:off x="1122120" y="5928960"/>
            <a:ext cx="10107900" cy="13565700"/>
          </a:xfrm>
          <a:prstGeom prst="rect">
            <a:avLst/>
          </a:prstGeom>
        </p:spPr>
        <p:txBody>
          <a:bodyPr spcFirstLastPara="1" wrap="square" lIns="324600" tIns="324600" rIns="324600" bIns="324600" anchor="t" anchorCtr="0">
            <a:noAutofit/>
          </a:bodyPr>
          <a:lstStyle>
            <a:lvl1pPr marL="457200" lvl="0" indent="-501650" rtl="0">
              <a:spcBef>
                <a:spcPts val="0"/>
              </a:spcBef>
              <a:spcAft>
                <a:spcPts val="0"/>
              </a:spcAft>
              <a:buSzPts val="4300"/>
              <a:buChar char="●"/>
              <a:defRPr sz="4300"/>
            </a:lvl1pPr>
            <a:lvl2pPr marL="914400" lvl="1" indent="-501650" rtl="0">
              <a:spcBef>
                <a:spcPts val="5700"/>
              </a:spcBef>
              <a:spcAft>
                <a:spcPts val="0"/>
              </a:spcAft>
              <a:buSzPts val="4300"/>
              <a:buChar char="○"/>
              <a:defRPr sz="4300"/>
            </a:lvl2pPr>
            <a:lvl3pPr marL="1371600" lvl="2" indent="-501650" rtl="0">
              <a:spcBef>
                <a:spcPts val="5700"/>
              </a:spcBef>
              <a:spcAft>
                <a:spcPts val="0"/>
              </a:spcAft>
              <a:buSzPts val="4300"/>
              <a:buChar char="■"/>
              <a:defRPr sz="4300"/>
            </a:lvl3pPr>
            <a:lvl4pPr marL="1828800" lvl="3" indent="-501650" rtl="0">
              <a:spcBef>
                <a:spcPts val="5700"/>
              </a:spcBef>
              <a:spcAft>
                <a:spcPts val="0"/>
              </a:spcAft>
              <a:buSzPts val="4300"/>
              <a:buChar char="●"/>
              <a:defRPr sz="4300"/>
            </a:lvl4pPr>
            <a:lvl5pPr marL="2286000" lvl="4" indent="-501650" rtl="0">
              <a:spcBef>
                <a:spcPts val="5700"/>
              </a:spcBef>
              <a:spcAft>
                <a:spcPts val="0"/>
              </a:spcAft>
              <a:buSzPts val="4300"/>
              <a:buChar char="○"/>
              <a:defRPr sz="4300"/>
            </a:lvl5pPr>
            <a:lvl6pPr marL="2743200" lvl="5" indent="-501650" rtl="0">
              <a:spcBef>
                <a:spcPts val="5700"/>
              </a:spcBef>
              <a:spcAft>
                <a:spcPts val="0"/>
              </a:spcAft>
              <a:buSzPts val="4300"/>
              <a:buChar char="■"/>
              <a:defRPr sz="4300"/>
            </a:lvl6pPr>
            <a:lvl7pPr marL="3200400" lvl="6" indent="-501650" rtl="0">
              <a:spcBef>
                <a:spcPts val="5700"/>
              </a:spcBef>
              <a:spcAft>
                <a:spcPts val="0"/>
              </a:spcAft>
              <a:buSzPts val="4300"/>
              <a:buChar char="●"/>
              <a:defRPr sz="4300"/>
            </a:lvl7pPr>
            <a:lvl8pPr marL="3657600" lvl="7" indent="-501650" rtl="0">
              <a:spcBef>
                <a:spcPts val="5700"/>
              </a:spcBef>
              <a:spcAft>
                <a:spcPts val="0"/>
              </a:spcAft>
              <a:buSzPts val="4300"/>
              <a:buChar char="○"/>
              <a:defRPr sz="4300"/>
            </a:lvl8pPr>
            <a:lvl9pPr marL="4114800" lvl="8" indent="-501650" rtl="0">
              <a:spcBef>
                <a:spcPts val="5700"/>
              </a:spcBef>
              <a:spcAft>
                <a:spcPts val="5700"/>
              </a:spcAft>
              <a:buSzPts val="4300"/>
              <a:buChar char="■"/>
              <a:defRPr sz="4300"/>
            </a:lvl9pPr>
          </a:lstStyle>
          <a:p>
            <a:endParaRPr/>
          </a:p>
        </p:txBody>
      </p:sp>
      <p:sp>
        <p:nvSpPr>
          <p:cNvPr id="35" name="Google Shape;35;p7"/>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1764900" y="2245760"/>
            <a:ext cx="20174700" cy="17454300"/>
          </a:xfrm>
          <a:prstGeom prst="rect">
            <a:avLst/>
          </a:prstGeom>
        </p:spPr>
        <p:txBody>
          <a:bodyPr spcFirstLastPara="1" wrap="square" lIns="324600" tIns="324600" rIns="324600" bIns="324600" anchor="ctr" anchorCtr="0">
            <a:noAutofit/>
          </a:bodyPr>
          <a:lstStyle>
            <a:lvl1pPr lvl="0" rtl="0">
              <a:spcBef>
                <a:spcPts val="0"/>
              </a:spcBef>
              <a:spcAft>
                <a:spcPts val="0"/>
              </a:spcAft>
              <a:buClr>
                <a:schemeClr val="accent1"/>
              </a:buClr>
              <a:buSzPts val="19200"/>
              <a:buNone/>
              <a:defRPr sz="19200">
                <a:solidFill>
                  <a:schemeClr val="accent1"/>
                </a:solidFill>
              </a:defRPr>
            </a:lvl1pPr>
            <a:lvl2pPr lvl="1" rtl="0">
              <a:spcBef>
                <a:spcPts val="0"/>
              </a:spcBef>
              <a:spcAft>
                <a:spcPts val="0"/>
              </a:spcAft>
              <a:buClr>
                <a:schemeClr val="accent1"/>
              </a:buClr>
              <a:buSzPts val="19200"/>
              <a:buNone/>
              <a:defRPr sz="19200">
                <a:solidFill>
                  <a:schemeClr val="accent1"/>
                </a:solidFill>
              </a:defRPr>
            </a:lvl2pPr>
            <a:lvl3pPr lvl="2" rtl="0">
              <a:spcBef>
                <a:spcPts val="0"/>
              </a:spcBef>
              <a:spcAft>
                <a:spcPts val="0"/>
              </a:spcAft>
              <a:buClr>
                <a:schemeClr val="accent1"/>
              </a:buClr>
              <a:buSzPts val="19200"/>
              <a:buNone/>
              <a:defRPr sz="19200">
                <a:solidFill>
                  <a:schemeClr val="accent1"/>
                </a:solidFill>
              </a:defRPr>
            </a:lvl3pPr>
            <a:lvl4pPr lvl="3" rtl="0">
              <a:spcBef>
                <a:spcPts val="0"/>
              </a:spcBef>
              <a:spcAft>
                <a:spcPts val="0"/>
              </a:spcAft>
              <a:buClr>
                <a:schemeClr val="accent1"/>
              </a:buClr>
              <a:buSzPts val="19200"/>
              <a:buNone/>
              <a:defRPr sz="19200">
                <a:solidFill>
                  <a:schemeClr val="accent1"/>
                </a:solidFill>
              </a:defRPr>
            </a:lvl4pPr>
            <a:lvl5pPr lvl="4" rtl="0">
              <a:spcBef>
                <a:spcPts val="0"/>
              </a:spcBef>
              <a:spcAft>
                <a:spcPts val="0"/>
              </a:spcAft>
              <a:buClr>
                <a:schemeClr val="accent1"/>
              </a:buClr>
              <a:buSzPts val="19200"/>
              <a:buNone/>
              <a:defRPr sz="19200">
                <a:solidFill>
                  <a:schemeClr val="accent1"/>
                </a:solidFill>
              </a:defRPr>
            </a:lvl5pPr>
            <a:lvl6pPr lvl="5" rtl="0">
              <a:spcBef>
                <a:spcPts val="0"/>
              </a:spcBef>
              <a:spcAft>
                <a:spcPts val="0"/>
              </a:spcAft>
              <a:buClr>
                <a:schemeClr val="accent1"/>
              </a:buClr>
              <a:buSzPts val="19200"/>
              <a:buNone/>
              <a:defRPr sz="19200">
                <a:solidFill>
                  <a:schemeClr val="accent1"/>
                </a:solidFill>
              </a:defRPr>
            </a:lvl6pPr>
            <a:lvl7pPr lvl="6" rtl="0">
              <a:spcBef>
                <a:spcPts val="0"/>
              </a:spcBef>
              <a:spcAft>
                <a:spcPts val="0"/>
              </a:spcAft>
              <a:buClr>
                <a:schemeClr val="accent1"/>
              </a:buClr>
              <a:buSzPts val="19200"/>
              <a:buNone/>
              <a:defRPr sz="19200">
                <a:solidFill>
                  <a:schemeClr val="accent1"/>
                </a:solidFill>
              </a:defRPr>
            </a:lvl7pPr>
            <a:lvl8pPr lvl="7" rtl="0">
              <a:spcBef>
                <a:spcPts val="0"/>
              </a:spcBef>
              <a:spcAft>
                <a:spcPts val="0"/>
              </a:spcAft>
              <a:buClr>
                <a:schemeClr val="accent1"/>
              </a:buClr>
              <a:buSzPts val="19200"/>
              <a:buNone/>
              <a:defRPr sz="19200">
                <a:solidFill>
                  <a:schemeClr val="accent1"/>
                </a:solidFill>
              </a:defRPr>
            </a:lvl8pPr>
            <a:lvl9pPr lvl="8" rtl="0">
              <a:spcBef>
                <a:spcPts val="0"/>
              </a:spcBef>
              <a:spcAft>
                <a:spcPts val="0"/>
              </a:spcAft>
              <a:buClr>
                <a:schemeClr val="accent1"/>
              </a:buClr>
              <a:buSzPts val="19200"/>
              <a:buNone/>
              <a:defRPr sz="19200">
                <a:solidFill>
                  <a:schemeClr val="accent1"/>
                </a:solidFill>
              </a:defRPr>
            </a:lvl9pPr>
          </a:lstStyle>
          <a:p>
            <a:endParaRPr/>
          </a:p>
        </p:txBody>
      </p:sp>
      <p:sp>
        <p:nvSpPr>
          <p:cNvPr id="38" name="Google Shape;38;p8"/>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16459200" y="-107"/>
            <a:ext cx="16459200" cy="21945600"/>
          </a:xfrm>
          <a:prstGeom prst="rect">
            <a:avLst/>
          </a:prstGeom>
          <a:solidFill>
            <a:schemeClr val="dk1"/>
          </a:solidFill>
          <a:ln>
            <a:noFill/>
          </a:ln>
        </p:spPr>
        <p:txBody>
          <a:bodyPr spcFirstLastPara="1" wrap="square" lIns="324600" tIns="324600" rIns="324600" bIns="324600"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18106830" y="19180800"/>
            <a:ext cx="24705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955800" y="5898027"/>
            <a:ext cx="14563200" cy="5688000"/>
          </a:xfrm>
          <a:prstGeom prst="rect">
            <a:avLst/>
          </a:prstGeom>
        </p:spPr>
        <p:txBody>
          <a:bodyPr spcFirstLastPara="1" wrap="square" lIns="324600" tIns="324600" rIns="324600" bIns="324600" anchor="b" anchorCtr="0">
            <a:noAutofit/>
          </a:bodyPr>
          <a:lstStyle>
            <a:lvl1pPr lvl="0" algn="ctr" rtl="0">
              <a:spcBef>
                <a:spcPts val="0"/>
              </a:spcBef>
              <a:spcAft>
                <a:spcPts val="0"/>
              </a:spcAft>
              <a:buClr>
                <a:schemeClr val="lt2"/>
              </a:buClr>
              <a:buSzPts val="14900"/>
              <a:buNone/>
              <a:defRPr sz="14900">
                <a:solidFill>
                  <a:schemeClr val="lt2"/>
                </a:solidFill>
              </a:defRPr>
            </a:lvl1pPr>
            <a:lvl2pPr lvl="1" algn="ctr" rtl="0">
              <a:spcBef>
                <a:spcPts val="0"/>
              </a:spcBef>
              <a:spcAft>
                <a:spcPts val="0"/>
              </a:spcAft>
              <a:buClr>
                <a:schemeClr val="lt2"/>
              </a:buClr>
              <a:buSzPts val="14900"/>
              <a:buNone/>
              <a:defRPr sz="14900">
                <a:solidFill>
                  <a:schemeClr val="lt2"/>
                </a:solidFill>
              </a:defRPr>
            </a:lvl2pPr>
            <a:lvl3pPr lvl="2" algn="ctr" rtl="0">
              <a:spcBef>
                <a:spcPts val="0"/>
              </a:spcBef>
              <a:spcAft>
                <a:spcPts val="0"/>
              </a:spcAft>
              <a:buClr>
                <a:schemeClr val="lt2"/>
              </a:buClr>
              <a:buSzPts val="14900"/>
              <a:buNone/>
              <a:defRPr sz="14900">
                <a:solidFill>
                  <a:schemeClr val="lt2"/>
                </a:solidFill>
              </a:defRPr>
            </a:lvl3pPr>
            <a:lvl4pPr lvl="3" algn="ctr" rtl="0">
              <a:spcBef>
                <a:spcPts val="0"/>
              </a:spcBef>
              <a:spcAft>
                <a:spcPts val="0"/>
              </a:spcAft>
              <a:buClr>
                <a:schemeClr val="lt2"/>
              </a:buClr>
              <a:buSzPts val="14900"/>
              <a:buNone/>
              <a:defRPr sz="14900">
                <a:solidFill>
                  <a:schemeClr val="lt2"/>
                </a:solidFill>
              </a:defRPr>
            </a:lvl4pPr>
            <a:lvl5pPr lvl="4" algn="ctr" rtl="0">
              <a:spcBef>
                <a:spcPts val="0"/>
              </a:spcBef>
              <a:spcAft>
                <a:spcPts val="0"/>
              </a:spcAft>
              <a:buClr>
                <a:schemeClr val="lt2"/>
              </a:buClr>
              <a:buSzPts val="14900"/>
              <a:buNone/>
              <a:defRPr sz="14900">
                <a:solidFill>
                  <a:schemeClr val="lt2"/>
                </a:solidFill>
              </a:defRPr>
            </a:lvl5pPr>
            <a:lvl6pPr lvl="5" algn="ctr" rtl="0">
              <a:spcBef>
                <a:spcPts val="0"/>
              </a:spcBef>
              <a:spcAft>
                <a:spcPts val="0"/>
              </a:spcAft>
              <a:buClr>
                <a:schemeClr val="lt2"/>
              </a:buClr>
              <a:buSzPts val="14900"/>
              <a:buNone/>
              <a:defRPr sz="14900">
                <a:solidFill>
                  <a:schemeClr val="lt2"/>
                </a:solidFill>
              </a:defRPr>
            </a:lvl6pPr>
            <a:lvl7pPr lvl="6" algn="ctr" rtl="0">
              <a:spcBef>
                <a:spcPts val="0"/>
              </a:spcBef>
              <a:spcAft>
                <a:spcPts val="0"/>
              </a:spcAft>
              <a:buClr>
                <a:schemeClr val="lt2"/>
              </a:buClr>
              <a:buSzPts val="14900"/>
              <a:buNone/>
              <a:defRPr sz="14900">
                <a:solidFill>
                  <a:schemeClr val="lt2"/>
                </a:solidFill>
              </a:defRPr>
            </a:lvl7pPr>
            <a:lvl8pPr lvl="7" algn="ctr" rtl="0">
              <a:spcBef>
                <a:spcPts val="0"/>
              </a:spcBef>
              <a:spcAft>
                <a:spcPts val="0"/>
              </a:spcAft>
              <a:buClr>
                <a:schemeClr val="lt2"/>
              </a:buClr>
              <a:buSzPts val="14900"/>
              <a:buNone/>
              <a:defRPr sz="14900">
                <a:solidFill>
                  <a:schemeClr val="lt2"/>
                </a:solidFill>
              </a:defRPr>
            </a:lvl8pPr>
            <a:lvl9pPr lvl="8" algn="ctr" rtl="0">
              <a:spcBef>
                <a:spcPts val="0"/>
              </a:spcBef>
              <a:spcAft>
                <a:spcPts val="0"/>
              </a:spcAft>
              <a:buClr>
                <a:schemeClr val="lt2"/>
              </a:buClr>
              <a:buSzPts val="14900"/>
              <a:buNone/>
              <a:defRPr sz="14900">
                <a:solidFill>
                  <a:schemeClr val="lt2"/>
                </a:solidFill>
              </a:defRPr>
            </a:lvl9pPr>
          </a:lstStyle>
          <a:p>
            <a:endParaRPr/>
          </a:p>
        </p:txBody>
      </p:sp>
      <p:sp>
        <p:nvSpPr>
          <p:cNvPr id="43" name="Google Shape;43;p9"/>
          <p:cNvSpPr txBox="1">
            <a:spLocks noGrp="1"/>
          </p:cNvSpPr>
          <p:nvPr>
            <p:ph type="subTitle" idx="1"/>
          </p:nvPr>
        </p:nvSpPr>
        <p:spPr>
          <a:xfrm>
            <a:off x="955800" y="11814403"/>
            <a:ext cx="14563200" cy="5740500"/>
          </a:xfrm>
          <a:prstGeom prst="rect">
            <a:avLst/>
          </a:prstGeom>
        </p:spPr>
        <p:txBody>
          <a:bodyPr spcFirstLastPara="1" wrap="square" lIns="324600" tIns="324600" rIns="324600" bIns="324600" anchor="t" anchorCtr="0">
            <a:noAutofit/>
          </a:bodyPr>
          <a:lstStyle>
            <a:lvl1pPr lvl="0" algn="ctr" rtl="0">
              <a:lnSpc>
                <a:spcPct val="100000"/>
              </a:lnSpc>
              <a:spcBef>
                <a:spcPts val="0"/>
              </a:spcBef>
              <a:spcAft>
                <a:spcPts val="0"/>
              </a:spcAft>
              <a:buSzPts val="7500"/>
              <a:buNone/>
              <a:defRPr sz="7500"/>
            </a:lvl1pPr>
            <a:lvl2pPr lvl="1" algn="ctr" rtl="0">
              <a:lnSpc>
                <a:spcPct val="100000"/>
              </a:lnSpc>
              <a:spcBef>
                <a:spcPts val="0"/>
              </a:spcBef>
              <a:spcAft>
                <a:spcPts val="0"/>
              </a:spcAft>
              <a:buSzPts val="7500"/>
              <a:buNone/>
              <a:defRPr sz="7500"/>
            </a:lvl2pPr>
            <a:lvl3pPr lvl="2" algn="ctr" rtl="0">
              <a:lnSpc>
                <a:spcPct val="100000"/>
              </a:lnSpc>
              <a:spcBef>
                <a:spcPts val="0"/>
              </a:spcBef>
              <a:spcAft>
                <a:spcPts val="0"/>
              </a:spcAft>
              <a:buSzPts val="7500"/>
              <a:buNone/>
              <a:defRPr sz="7500"/>
            </a:lvl3pPr>
            <a:lvl4pPr lvl="3" algn="ctr" rtl="0">
              <a:lnSpc>
                <a:spcPct val="100000"/>
              </a:lnSpc>
              <a:spcBef>
                <a:spcPts val="0"/>
              </a:spcBef>
              <a:spcAft>
                <a:spcPts val="0"/>
              </a:spcAft>
              <a:buSzPts val="7500"/>
              <a:buNone/>
              <a:defRPr sz="7500"/>
            </a:lvl4pPr>
            <a:lvl5pPr lvl="4" algn="ctr" rtl="0">
              <a:lnSpc>
                <a:spcPct val="100000"/>
              </a:lnSpc>
              <a:spcBef>
                <a:spcPts val="0"/>
              </a:spcBef>
              <a:spcAft>
                <a:spcPts val="0"/>
              </a:spcAft>
              <a:buSzPts val="7500"/>
              <a:buNone/>
              <a:defRPr sz="7500"/>
            </a:lvl5pPr>
            <a:lvl6pPr lvl="5" algn="ctr" rtl="0">
              <a:lnSpc>
                <a:spcPct val="100000"/>
              </a:lnSpc>
              <a:spcBef>
                <a:spcPts val="0"/>
              </a:spcBef>
              <a:spcAft>
                <a:spcPts val="0"/>
              </a:spcAft>
              <a:buSzPts val="7500"/>
              <a:buNone/>
              <a:defRPr sz="7500"/>
            </a:lvl6pPr>
            <a:lvl7pPr lvl="6" algn="ctr" rtl="0">
              <a:lnSpc>
                <a:spcPct val="100000"/>
              </a:lnSpc>
              <a:spcBef>
                <a:spcPts val="0"/>
              </a:spcBef>
              <a:spcAft>
                <a:spcPts val="0"/>
              </a:spcAft>
              <a:buSzPts val="7500"/>
              <a:buNone/>
              <a:defRPr sz="7500"/>
            </a:lvl7pPr>
            <a:lvl8pPr lvl="7" algn="ctr" rtl="0">
              <a:lnSpc>
                <a:spcPct val="100000"/>
              </a:lnSpc>
              <a:spcBef>
                <a:spcPts val="0"/>
              </a:spcBef>
              <a:spcAft>
                <a:spcPts val="0"/>
              </a:spcAft>
              <a:buSzPts val="7500"/>
              <a:buNone/>
              <a:defRPr sz="7500"/>
            </a:lvl8pPr>
            <a:lvl9pPr lvl="8" algn="ctr" rtl="0">
              <a:lnSpc>
                <a:spcPct val="100000"/>
              </a:lnSpc>
              <a:spcBef>
                <a:spcPts val="0"/>
              </a:spcBef>
              <a:spcAft>
                <a:spcPts val="0"/>
              </a:spcAft>
              <a:buSzPts val="7500"/>
              <a:buNone/>
              <a:defRPr sz="7500"/>
            </a:lvl9pPr>
          </a:lstStyle>
          <a:p>
            <a:endParaRPr/>
          </a:p>
        </p:txBody>
      </p:sp>
      <p:sp>
        <p:nvSpPr>
          <p:cNvPr id="44" name="Google Shape;44;p9"/>
          <p:cNvSpPr txBox="1">
            <a:spLocks noGrp="1"/>
          </p:cNvSpPr>
          <p:nvPr>
            <p:ph type="body" idx="2"/>
          </p:nvPr>
        </p:nvSpPr>
        <p:spPr>
          <a:xfrm>
            <a:off x="17782200" y="3089920"/>
            <a:ext cx="13812900" cy="15765900"/>
          </a:xfrm>
          <a:prstGeom prst="rect">
            <a:avLst/>
          </a:prstGeom>
        </p:spPr>
        <p:txBody>
          <a:bodyPr spcFirstLastPara="1" wrap="square" lIns="324600" tIns="324600" rIns="324600" bIns="324600" anchor="ctr" anchorCtr="0">
            <a:noAutofit/>
          </a:bodyPr>
          <a:lstStyle>
            <a:lvl1pPr marL="457200" lvl="0" indent="-635000" rtl="0">
              <a:spcBef>
                <a:spcPts val="0"/>
              </a:spcBef>
              <a:spcAft>
                <a:spcPts val="0"/>
              </a:spcAft>
              <a:buClr>
                <a:schemeClr val="accent1"/>
              </a:buClr>
              <a:buSzPts val="6400"/>
              <a:buChar char="●"/>
              <a:defRPr>
                <a:solidFill>
                  <a:schemeClr val="accent1"/>
                </a:solidFill>
              </a:defRPr>
            </a:lvl1pPr>
            <a:lvl2pPr marL="914400" lvl="1" indent="-546100" rtl="0">
              <a:spcBef>
                <a:spcPts val="5700"/>
              </a:spcBef>
              <a:spcAft>
                <a:spcPts val="0"/>
              </a:spcAft>
              <a:buClr>
                <a:schemeClr val="accent1"/>
              </a:buClr>
              <a:buSzPts val="5000"/>
              <a:buChar char="○"/>
              <a:defRPr>
                <a:solidFill>
                  <a:schemeClr val="accent1"/>
                </a:solidFill>
              </a:defRPr>
            </a:lvl2pPr>
            <a:lvl3pPr marL="1371600" lvl="2" indent="-546100" rtl="0">
              <a:spcBef>
                <a:spcPts val="5700"/>
              </a:spcBef>
              <a:spcAft>
                <a:spcPts val="0"/>
              </a:spcAft>
              <a:buClr>
                <a:schemeClr val="accent1"/>
              </a:buClr>
              <a:buSzPts val="5000"/>
              <a:buChar char="■"/>
              <a:defRPr>
                <a:solidFill>
                  <a:schemeClr val="accent1"/>
                </a:solidFill>
              </a:defRPr>
            </a:lvl3pPr>
            <a:lvl4pPr marL="1828800" lvl="3" indent="-546100" rtl="0">
              <a:spcBef>
                <a:spcPts val="5700"/>
              </a:spcBef>
              <a:spcAft>
                <a:spcPts val="0"/>
              </a:spcAft>
              <a:buClr>
                <a:schemeClr val="accent1"/>
              </a:buClr>
              <a:buSzPts val="5000"/>
              <a:buChar char="●"/>
              <a:defRPr>
                <a:solidFill>
                  <a:schemeClr val="accent1"/>
                </a:solidFill>
              </a:defRPr>
            </a:lvl4pPr>
            <a:lvl5pPr marL="2286000" lvl="4" indent="-546100" rtl="0">
              <a:spcBef>
                <a:spcPts val="5700"/>
              </a:spcBef>
              <a:spcAft>
                <a:spcPts val="0"/>
              </a:spcAft>
              <a:buClr>
                <a:schemeClr val="accent1"/>
              </a:buClr>
              <a:buSzPts val="5000"/>
              <a:buChar char="○"/>
              <a:defRPr>
                <a:solidFill>
                  <a:schemeClr val="accent1"/>
                </a:solidFill>
              </a:defRPr>
            </a:lvl5pPr>
            <a:lvl6pPr marL="2743200" lvl="5" indent="-546100" rtl="0">
              <a:spcBef>
                <a:spcPts val="5700"/>
              </a:spcBef>
              <a:spcAft>
                <a:spcPts val="0"/>
              </a:spcAft>
              <a:buClr>
                <a:schemeClr val="accent1"/>
              </a:buClr>
              <a:buSzPts val="5000"/>
              <a:buChar char="■"/>
              <a:defRPr>
                <a:solidFill>
                  <a:schemeClr val="accent1"/>
                </a:solidFill>
              </a:defRPr>
            </a:lvl6pPr>
            <a:lvl7pPr marL="3200400" lvl="6" indent="-546100" rtl="0">
              <a:spcBef>
                <a:spcPts val="5700"/>
              </a:spcBef>
              <a:spcAft>
                <a:spcPts val="0"/>
              </a:spcAft>
              <a:buClr>
                <a:schemeClr val="accent1"/>
              </a:buClr>
              <a:buSzPts val="5000"/>
              <a:buChar char="●"/>
              <a:defRPr>
                <a:solidFill>
                  <a:schemeClr val="accent1"/>
                </a:solidFill>
              </a:defRPr>
            </a:lvl7pPr>
            <a:lvl8pPr marL="3657600" lvl="7" indent="-546100" rtl="0">
              <a:spcBef>
                <a:spcPts val="5700"/>
              </a:spcBef>
              <a:spcAft>
                <a:spcPts val="0"/>
              </a:spcAft>
              <a:buClr>
                <a:schemeClr val="accent1"/>
              </a:buClr>
              <a:buSzPts val="5000"/>
              <a:buChar char="○"/>
              <a:defRPr>
                <a:solidFill>
                  <a:schemeClr val="accent1"/>
                </a:solidFill>
              </a:defRPr>
            </a:lvl8pPr>
            <a:lvl9pPr marL="4114800" lvl="8" indent="-546100" rtl="0">
              <a:spcBef>
                <a:spcPts val="5700"/>
              </a:spcBef>
              <a:spcAft>
                <a:spcPts val="5700"/>
              </a:spcAft>
              <a:buClr>
                <a:schemeClr val="accent1"/>
              </a:buClr>
              <a:buSzPts val="5000"/>
              <a:buChar char="■"/>
              <a:defRPr>
                <a:solidFill>
                  <a:schemeClr val="accent1"/>
                </a:solidFill>
              </a:defRPr>
            </a:lvl9pPr>
          </a:lstStyle>
          <a:p>
            <a:endParaRPr/>
          </a:p>
        </p:txBody>
      </p:sp>
      <p:sp>
        <p:nvSpPr>
          <p:cNvPr id="45" name="Google Shape;45;p9"/>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1122120" y="18050453"/>
            <a:ext cx="21594900" cy="2582100"/>
          </a:xfrm>
          <a:prstGeom prst="rect">
            <a:avLst/>
          </a:prstGeom>
        </p:spPr>
        <p:txBody>
          <a:bodyPr spcFirstLastPara="1" wrap="square" lIns="324600" tIns="324600" rIns="324600" bIns="324600" anchor="ctr" anchorCtr="0">
            <a:noAutofit/>
          </a:bodyPr>
          <a:lstStyle>
            <a:lvl1pPr marL="457200" lvl="0" indent="-228600" rtl="0">
              <a:lnSpc>
                <a:spcPct val="100000"/>
              </a:lnSpc>
              <a:spcBef>
                <a:spcPts val="0"/>
              </a:spcBef>
              <a:spcAft>
                <a:spcPts val="0"/>
              </a:spcAft>
              <a:buSzPts val="6400"/>
              <a:buNone/>
              <a:defRPr/>
            </a:lvl1pPr>
          </a:lstStyle>
          <a:p>
            <a:endParaRPr/>
          </a:p>
        </p:txBody>
      </p:sp>
      <p:sp>
        <p:nvSpPr>
          <p:cNvPr id="48" name="Google Shape;48;p10"/>
          <p:cNvSpPr txBox="1">
            <a:spLocks noGrp="1"/>
          </p:cNvSpPr>
          <p:nvPr>
            <p:ph type="sldNum" idx="12"/>
          </p:nvPr>
        </p:nvSpPr>
        <p:spPr>
          <a:xfrm>
            <a:off x="30500848" y="19896392"/>
            <a:ext cx="1975500" cy="1679100"/>
          </a:xfrm>
          <a:prstGeom prst="rect">
            <a:avLst/>
          </a:prstGeom>
        </p:spPr>
        <p:txBody>
          <a:bodyPr spcFirstLastPara="1" wrap="square" lIns="324600" tIns="324600" rIns="324600" bIns="3246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1898773"/>
            <a:ext cx="30673500" cy="2616300"/>
          </a:xfrm>
          <a:prstGeom prst="rect">
            <a:avLst/>
          </a:prstGeom>
          <a:noFill/>
          <a:ln>
            <a:noFill/>
          </a:ln>
        </p:spPr>
        <p:txBody>
          <a:bodyPr spcFirstLastPara="1" wrap="square" lIns="324600" tIns="324600" rIns="324600" bIns="324600" anchor="t" anchorCtr="0">
            <a:noAutofit/>
          </a:bodyPr>
          <a:lstStyle>
            <a:lvl1pPr lvl="0"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10700"/>
              <a:buFont typeface="Old Standard TT"/>
              <a:buNone/>
              <a:defRPr sz="107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1122120" y="4998827"/>
            <a:ext cx="30673500" cy="14495100"/>
          </a:xfrm>
          <a:prstGeom prst="rect">
            <a:avLst/>
          </a:prstGeom>
          <a:noFill/>
          <a:ln>
            <a:noFill/>
          </a:ln>
        </p:spPr>
        <p:txBody>
          <a:bodyPr spcFirstLastPara="1" wrap="square" lIns="324600" tIns="324600" rIns="324600" bIns="324600" anchor="t" anchorCtr="0">
            <a:noAutofit/>
          </a:bodyPr>
          <a:lstStyle>
            <a:lvl1pPr marL="457200" lvl="0" indent="-635000" rtl="0">
              <a:lnSpc>
                <a:spcPct val="115000"/>
              </a:lnSpc>
              <a:spcBef>
                <a:spcPts val="0"/>
              </a:spcBef>
              <a:spcAft>
                <a:spcPts val="0"/>
              </a:spcAft>
              <a:buClr>
                <a:schemeClr val="dk1"/>
              </a:buClr>
              <a:buSzPts val="6400"/>
              <a:buFont typeface="Old Standard TT"/>
              <a:buChar char="●"/>
              <a:defRPr sz="6400">
                <a:solidFill>
                  <a:schemeClr val="dk1"/>
                </a:solidFill>
                <a:latin typeface="Old Standard TT"/>
                <a:ea typeface="Old Standard TT"/>
                <a:cs typeface="Old Standard TT"/>
                <a:sym typeface="Old Standard TT"/>
              </a:defRPr>
            </a:lvl1pPr>
            <a:lvl2pPr marL="914400" lvl="1" indent="-546100" rtl="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2pPr>
            <a:lvl3pPr marL="1371600" lvl="2" indent="-546100" rtl="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3pPr>
            <a:lvl4pPr marL="1828800" lvl="3" indent="-546100" rtl="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4pPr>
            <a:lvl5pPr marL="2286000" lvl="4" indent="-546100" rtl="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5pPr>
            <a:lvl6pPr marL="2743200" lvl="5" indent="-546100" rtl="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6pPr>
            <a:lvl7pPr marL="3200400" lvl="6" indent="-546100" rtl="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7pPr>
            <a:lvl8pPr marL="3657600" lvl="7" indent="-546100" rtl="0">
              <a:lnSpc>
                <a:spcPct val="115000"/>
              </a:lnSpc>
              <a:spcBef>
                <a:spcPts val="5700"/>
              </a:spcBef>
              <a:spcAft>
                <a:spcPts val="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8pPr>
            <a:lvl9pPr marL="4114800" lvl="8" indent="-546100" rtl="0">
              <a:lnSpc>
                <a:spcPct val="115000"/>
              </a:lnSpc>
              <a:spcBef>
                <a:spcPts val="5700"/>
              </a:spcBef>
              <a:spcAft>
                <a:spcPts val="5700"/>
              </a:spcAft>
              <a:buClr>
                <a:schemeClr val="dk1"/>
              </a:buClr>
              <a:buSzPts val="5000"/>
              <a:buFont typeface="Old Standard TT"/>
              <a:buChar char="■"/>
              <a:defRPr sz="5000">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30500848" y="19896392"/>
            <a:ext cx="1975500" cy="1679100"/>
          </a:xfrm>
          <a:prstGeom prst="rect">
            <a:avLst/>
          </a:prstGeom>
          <a:noFill/>
          <a:ln>
            <a:noFill/>
          </a:ln>
        </p:spPr>
        <p:txBody>
          <a:bodyPr spcFirstLastPara="1" wrap="square" lIns="324600" tIns="324600" rIns="324600" bIns="324600" anchor="ctr" anchorCtr="0">
            <a:noAutofit/>
          </a:bodyPr>
          <a:lstStyle>
            <a:lvl1pPr lvl="0" algn="r" rtl="0">
              <a:buNone/>
              <a:defRPr sz="3600">
                <a:solidFill>
                  <a:schemeClr val="dk1"/>
                </a:solidFill>
                <a:latin typeface="Old Standard TT"/>
                <a:ea typeface="Old Standard TT"/>
                <a:cs typeface="Old Standard TT"/>
                <a:sym typeface="Old Standard TT"/>
              </a:defRPr>
            </a:lvl1pPr>
            <a:lvl2pPr lvl="1" algn="r" rtl="0">
              <a:buNone/>
              <a:defRPr sz="3600">
                <a:solidFill>
                  <a:schemeClr val="dk1"/>
                </a:solidFill>
                <a:latin typeface="Old Standard TT"/>
                <a:ea typeface="Old Standard TT"/>
                <a:cs typeface="Old Standard TT"/>
                <a:sym typeface="Old Standard TT"/>
              </a:defRPr>
            </a:lvl2pPr>
            <a:lvl3pPr lvl="2" algn="r" rtl="0">
              <a:buNone/>
              <a:defRPr sz="3600">
                <a:solidFill>
                  <a:schemeClr val="dk1"/>
                </a:solidFill>
                <a:latin typeface="Old Standard TT"/>
                <a:ea typeface="Old Standard TT"/>
                <a:cs typeface="Old Standard TT"/>
                <a:sym typeface="Old Standard TT"/>
              </a:defRPr>
            </a:lvl3pPr>
            <a:lvl4pPr lvl="3" algn="r" rtl="0">
              <a:buNone/>
              <a:defRPr sz="3600">
                <a:solidFill>
                  <a:schemeClr val="dk1"/>
                </a:solidFill>
                <a:latin typeface="Old Standard TT"/>
                <a:ea typeface="Old Standard TT"/>
                <a:cs typeface="Old Standard TT"/>
                <a:sym typeface="Old Standard TT"/>
              </a:defRPr>
            </a:lvl4pPr>
            <a:lvl5pPr lvl="4" algn="r" rtl="0">
              <a:buNone/>
              <a:defRPr sz="3600">
                <a:solidFill>
                  <a:schemeClr val="dk1"/>
                </a:solidFill>
                <a:latin typeface="Old Standard TT"/>
                <a:ea typeface="Old Standard TT"/>
                <a:cs typeface="Old Standard TT"/>
                <a:sym typeface="Old Standard TT"/>
              </a:defRPr>
            </a:lvl5pPr>
            <a:lvl6pPr lvl="5" algn="r" rtl="0">
              <a:buNone/>
              <a:defRPr sz="3600">
                <a:solidFill>
                  <a:schemeClr val="dk1"/>
                </a:solidFill>
                <a:latin typeface="Old Standard TT"/>
                <a:ea typeface="Old Standard TT"/>
                <a:cs typeface="Old Standard TT"/>
                <a:sym typeface="Old Standard TT"/>
              </a:defRPr>
            </a:lvl6pPr>
            <a:lvl7pPr lvl="6" algn="r" rtl="0">
              <a:buNone/>
              <a:defRPr sz="3600">
                <a:solidFill>
                  <a:schemeClr val="dk1"/>
                </a:solidFill>
                <a:latin typeface="Old Standard TT"/>
                <a:ea typeface="Old Standard TT"/>
                <a:cs typeface="Old Standard TT"/>
                <a:sym typeface="Old Standard TT"/>
              </a:defRPr>
            </a:lvl7pPr>
            <a:lvl8pPr lvl="7" algn="r" rtl="0">
              <a:buNone/>
              <a:defRPr sz="3600">
                <a:solidFill>
                  <a:schemeClr val="dk1"/>
                </a:solidFill>
                <a:latin typeface="Old Standard TT"/>
                <a:ea typeface="Old Standard TT"/>
                <a:cs typeface="Old Standard TT"/>
                <a:sym typeface="Old Standard TT"/>
              </a:defRPr>
            </a:lvl8pPr>
            <a:lvl9pPr lvl="8" algn="r" rtl="0">
              <a:buNone/>
              <a:defRPr sz="36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diagramQuickStyle" Target="../diagrams/quickStyle1.xml"/><Relationship Id="rId1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hyperlink" Target="mailto:xhu66@uw.edu" TargetMode="External"/><Relationship Id="rId12" Type="http://schemas.openxmlformats.org/officeDocument/2006/relationships/diagramLayout" Target="../diagrams/layout1.xml"/><Relationship Id="rId17" Type="http://schemas.openxmlformats.org/officeDocument/2006/relationships/image" Target="../media/image8.png"/><Relationship Id="rId2" Type="http://schemas.openxmlformats.org/officeDocument/2006/relationships/notesSlide" Target="../notesSlides/notesSlide1.xml"/><Relationship Id="rId16"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hyperlink" Target="https://github.com/XiminHu/mass-suite" TargetMode="External"/><Relationship Id="rId11" Type="http://schemas.openxmlformats.org/officeDocument/2006/relationships/diagramData" Target="../diagrams/data1.xml"/><Relationship Id="rId5" Type="http://schemas.openxmlformats.org/officeDocument/2006/relationships/image" Target="../media/image3.png"/><Relationship Id="rId15" Type="http://schemas.microsoft.com/office/2007/relationships/diagramDrawing" Target="../diagrams/drawing1.xml"/><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6" name="Rectangle 5">
            <a:extLst>
              <a:ext uri="{FF2B5EF4-FFF2-40B4-BE49-F238E27FC236}">
                <a16:creationId xmlns:a16="http://schemas.microsoft.com/office/drawing/2014/main" id="{2F6354BA-D188-4229-A021-70F4FC58DBD7}"/>
              </a:ext>
            </a:extLst>
          </p:cNvPr>
          <p:cNvSpPr/>
          <p:nvPr/>
        </p:nvSpPr>
        <p:spPr>
          <a:xfrm>
            <a:off x="-10327" y="6098675"/>
            <a:ext cx="32928727" cy="159026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20204" pitchFamily="34" charset="0"/>
              <a:cs typeface="Helvetica" panose="020B0604020202020204" pitchFamily="34" charset="0"/>
            </a:endParaRPr>
          </a:p>
        </p:txBody>
      </p:sp>
      <p:sp>
        <p:nvSpPr>
          <p:cNvPr id="37" name="Google Shape;86;p14">
            <a:extLst>
              <a:ext uri="{FF2B5EF4-FFF2-40B4-BE49-F238E27FC236}">
                <a16:creationId xmlns:a16="http://schemas.microsoft.com/office/drawing/2014/main" id="{DCC1E60F-C2F3-414A-AAD6-36D3656D7CB8}"/>
              </a:ext>
            </a:extLst>
          </p:cNvPr>
          <p:cNvSpPr/>
          <p:nvPr/>
        </p:nvSpPr>
        <p:spPr>
          <a:xfrm>
            <a:off x="9466985" y="15733185"/>
            <a:ext cx="13373965" cy="6009543"/>
          </a:xfrm>
          <a:prstGeom prst="rect">
            <a:avLst/>
          </a:prstGeom>
          <a:solidFill>
            <a:schemeClr val="bg1"/>
          </a:solidFill>
          <a:ln w="9525"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Helvetica" panose="020B0604020202020204" pitchFamily="34" charset="0"/>
              <a:cs typeface="Helvetica" panose="020B0604020202020204" pitchFamily="34" charset="0"/>
            </a:endParaRPr>
          </a:p>
        </p:txBody>
      </p:sp>
      <p:sp>
        <p:nvSpPr>
          <p:cNvPr id="36" name="Rectangle 35">
            <a:extLst>
              <a:ext uri="{FF2B5EF4-FFF2-40B4-BE49-F238E27FC236}">
                <a16:creationId xmlns:a16="http://schemas.microsoft.com/office/drawing/2014/main" id="{14C2EBED-21AF-4DF7-B0BF-6EC5C445501C}"/>
              </a:ext>
            </a:extLst>
          </p:cNvPr>
          <p:cNvSpPr/>
          <p:nvPr/>
        </p:nvSpPr>
        <p:spPr>
          <a:xfrm>
            <a:off x="27063258" y="18811146"/>
            <a:ext cx="5598764" cy="29315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20204" pitchFamily="34" charset="0"/>
              <a:cs typeface="Helvetica" panose="020B0604020202020204" pitchFamily="34" charset="0"/>
            </a:endParaRPr>
          </a:p>
        </p:txBody>
      </p:sp>
      <p:sp>
        <p:nvSpPr>
          <p:cNvPr id="4" name="Rectangle 3">
            <a:extLst>
              <a:ext uri="{FF2B5EF4-FFF2-40B4-BE49-F238E27FC236}">
                <a16:creationId xmlns:a16="http://schemas.microsoft.com/office/drawing/2014/main" id="{59EBCAF5-A784-441E-B8D3-06E3080284B9}"/>
              </a:ext>
            </a:extLst>
          </p:cNvPr>
          <p:cNvSpPr/>
          <p:nvPr/>
        </p:nvSpPr>
        <p:spPr>
          <a:xfrm>
            <a:off x="22931144" y="18811146"/>
            <a:ext cx="4027014" cy="2931582"/>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20204" pitchFamily="34" charset="0"/>
              <a:cs typeface="Helvetica" panose="020B0604020202020204" pitchFamily="34" charset="0"/>
            </a:endParaRPr>
          </a:p>
        </p:txBody>
      </p:sp>
      <p:sp>
        <p:nvSpPr>
          <p:cNvPr id="2" name="Rectangle 1">
            <a:extLst>
              <a:ext uri="{FF2B5EF4-FFF2-40B4-BE49-F238E27FC236}">
                <a16:creationId xmlns:a16="http://schemas.microsoft.com/office/drawing/2014/main" id="{08DAF197-C7E0-4C3B-A326-0EE02C08F08E}"/>
              </a:ext>
            </a:extLst>
          </p:cNvPr>
          <p:cNvSpPr/>
          <p:nvPr/>
        </p:nvSpPr>
        <p:spPr>
          <a:xfrm>
            <a:off x="218335" y="6259766"/>
            <a:ext cx="9143550" cy="15482962"/>
          </a:xfrm>
          <a:prstGeom prst="rect">
            <a:avLst/>
          </a:prstGeom>
          <a:solidFill>
            <a:schemeClr val="bg1"/>
          </a:solidFill>
          <a:ln>
            <a:solidFill>
              <a:schemeClr val="tx2"/>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solidFill>
                <a:schemeClr val="tx2"/>
              </a:solidFill>
              <a:latin typeface="Helvetica" panose="020B0604020202020204" pitchFamily="34" charset="0"/>
              <a:cs typeface="Helvetica" panose="020B0604020202020204" pitchFamily="34" charset="0"/>
            </a:endParaRPr>
          </a:p>
        </p:txBody>
      </p:sp>
      <p:sp>
        <p:nvSpPr>
          <p:cNvPr id="78" name="Google Shape;78;p14"/>
          <p:cNvSpPr txBox="1">
            <a:spLocks noGrp="1"/>
          </p:cNvSpPr>
          <p:nvPr>
            <p:ph type="ctrTitle"/>
          </p:nvPr>
        </p:nvSpPr>
        <p:spPr>
          <a:xfrm>
            <a:off x="10500300" y="395820"/>
            <a:ext cx="22418100" cy="2461800"/>
          </a:xfrm>
          <a:prstGeom prst="rect">
            <a:avLst/>
          </a:prstGeom>
        </p:spPr>
        <p:txBody>
          <a:bodyPr spcFirstLastPara="1" wrap="square" lIns="324600" tIns="324600" rIns="324600" bIns="324600" anchor="b" anchorCtr="0">
            <a:noAutofit/>
          </a:bodyPr>
          <a:lstStyle/>
          <a:p>
            <a:pPr marL="0" lvl="0" indent="0" algn="l" rtl="0">
              <a:spcBef>
                <a:spcPts val="0"/>
              </a:spcBef>
              <a:spcAft>
                <a:spcPts val="0"/>
              </a:spcAft>
              <a:buNone/>
            </a:pPr>
            <a:endParaRPr sz="4600" dirty="0">
              <a:latin typeface="Helvetica" panose="020B0604020202020204" pitchFamily="34" charset="0"/>
              <a:cs typeface="Helvetica" panose="020B0604020202020204" pitchFamily="34" charset="0"/>
            </a:endParaRPr>
          </a:p>
          <a:p>
            <a:pPr marL="0" lvl="0" indent="0" algn="l" rtl="0">
              <a:lnSpc>
                <a:spcPct val="115000"/>
              </a:lnSpc>
              <a:spcBef>
                <a:spcPts val="0"/>
              </a:spcBef>
              <a:spcAft>
                <a:spcPts val="0"/>
              </a:spcAft>
              <a:buNone/>
            </a:pPr>
            <a:endParaRPr sz="2500" dirty="0">
              <a:latin typeface="Helvetica" panose="020B0604020202020204" pitchFamily="34" charset="0"/>
              <a:cs typeface="Helvetica" panose="020B0604020202020204" pitchFamily="34" charset="0"/>
            </a:endParaRPr>
          </a:p>
          <a:p>
            <a:pPr marL="0" lvl="0" indent="0" algn="l" rtl="0">
              <a:lnSpc>
                <a:spcPct val="115000"/>
              </a:lnSpc>
              <a:spcBef>
                <a:spcPts val="0"/>
              </a:spcBef>
              <a:spcAft>
                <a:spcPts val="0"/>
              </a:spcAft>
              <a:buClr>
                <a:schemeClr val="dk1"/>
              </a:buClr>
              <a:buSzPts val="3900"/>
              <a:buFont typeface="Arial"/>
              <a:buNone/>
            </a:pPr>
            <a:r>
              <a:rPr lang="zh-CN" sz="2500" dirty="0">
                <a:latin typeface="Helvetica" panose="020B0604020202020204" pitchFamily="34" charset="0"/>
                <a:cs typeface="Helvetica" panose="020B0604020202020204" pitchFamily="34" charset="0"/>
              </a:rPr>
              <a:t>Project Sponsor: Edward Kolodziej (University of Washington, Center of Urban water)</a:t>
            </a:r>
            <a:br>
              <a:rPr lang="en-US" altLang="zh-CN" sz="2500" dirty="0">
                <a:latin typeface="Helvetica" panose="020B0604020202020204" pitchFamily="34" charset="0"/>
                <a:cs typeface="Helvetica" panose="020B0604020202020204" pitchFamily="34" charset="0"/>
              </a:rPr>
            </a:br>
            <a:r>
              <a:rPr lang="en-US" altLang="zh-CN" sz="2500" dirty="0">
                <a:latin typeface="Helvetica" panose="020B0604020202020204" pitchFamily="34" charset="0"/>
                <a:cs typeface="Helvetica" panose="020B0604020202020204" pitchFamily="34" charset="0"/>
              </a:rPr>
              <a:t>Project Advisor: Edward </a:t>
            </a:r>
            <a:r>
              <a:rPr lang="en-US" altLang="zh-CN" sz="2500" dirty="0" err="1">
                <a:latin typeface="Helvetica" panose="020B0604020202020204" pitchFamily="34" charset="0"/>
                <a:cs typeface="Helvetica" panose="020B0604020202020204" pitchFamily="34" charset="0"/>
              </a:rPr>
              <a:t>Kolodziej</a:t>
            </a:r>
            <a:r>
              <a:rPr lang="en-US" altLang="zh-CN" sz="2500" dirty="0">
                <a:latin typeface="Helvetica" panose="020B0604020202020204" pitchFamily="34" charset="0"/>
                <a:cs typeface="Helvetica" panose="020B0604020202020204" pitchFamily="34" charset="0"/>
              </a:rPr>
              <a:t>, David Beck (University of Washington)</a:t>
            </a:r>
            <a:endParaRPr sz="2500" dirty="0">
              <a:latin typeface="Helvetica" panose="020B0604020202020204" pitchFamily="34" charset="0"/>
              <a:cs typeface="Helvetica" panose="020B0604020202020204" pitchFamily="34" charset="0"/>
            </a:endParaRPr>
          </a:p>
          <a:p>
            <a:pPr marL="0" lvl="0" indent="0" algn="l" rtl="0">
              <a:lnSpc>
                <a:spcPct val="115000"/>
              </a:lnSpc>
              <a:spcBef>
                <a:spcPts val="0"/>
              </a:spcBef>
              <a:spcAft>
                <a:spcPts val="0"/>
              </a:spcAft>
              <a:buClr>
                <a:schemeClr val="dk1"/>
              </a:buClr>
              <a:buSzPts val="3900"/>
              <a:buFont typeface="Arial"/>
              <a:buNone/>
            </a:pPr>
            <a:r>
              <a:rPr lang="zh-CN" sz="2500" dirty="0">
                <a:latin typeface="Helvetica" panose="020B0604020202020204" pitchFamily="34" charset="0"/>
                <a:cs typeface="Helvetica" panose="020B0604020202020204" pitchFamily="34" charset="0"/>
              </a:rPr>
              <a:t>Project Team: Ximin Hu (Civil &amp; Environmental Engineering), Derek Mar (Materials Science &amp; Engineering), </a:t>
            </a:r>
            <a:endParaRPr sz="2500" dirty="0">
              <a:latin typeface="Helvetica" panose="020B0604020202020204" pitchFamily="34" charset="0"/>
              <a:cs typeface="Helvetica" panose="020B0604020202020204" pitchFamily="34" charset="0"/>
            </a:endParaRPr>
          </a:p>
          <a:p>
            <a:pPr marL="0" lvl="0" indent="0" algn="l" rtl="0">
              <a:lnSpc>
                <a:spcPct val="115000"/>
              </a:lnSpc>
              <a:spcBef>
                <a:spcPts val="0"/>
              </a:spcBef>
              <a:spcAft>
                <a:spcPts val="0"/>
              </a:spcAft>
              <a:buClr>
                <a:schemeClr val="dk1"/>
              </a:buClr>
              <a:buSzPts val="3900"/>
              <a:buFont typeface="Arial"/>
              <a:buNone/>
            </a:pPr>
            <a:r>
              <a:rPr lang="zh-CN" sz="2500" dirty="0">
                <a:latin typeface="Helvetica" panose="020B0604020202020204" pitchFamily="34" charset="0"/>
                <a:cs typeface="Helvetica" panose="020B0604020202020204" pitchFamily="34" charset="0"/>
              </a:rPr>
              <a:t>Nozomi Suzuki (Materials Science &amp; Engineering), Bowei Zhang (Materials Science &amp; Engineering)</a:t>
            </a:r>
            <a:endParaRPr sz="3200" dirty="0">
              <a:latin typeface="Helvetica" panose="020B0604020202020204" pitchFamily="34" charset="0"/>
              <a:cs typeface="Helvetica" panose="020B0604020202020204" pitchFamily="34" charset="0"/>
            </a:endParaRPr>
          </a:p>
        </p:txBody>
      </p:sp>
      <p:sp>
        <p:nvSpPr>
          <p:cNvPr id="79" name="Google Shape;79;p14"/>
          <p:cNvSpPr txBox="1">
            <a:spLocks noGrp="1"/>
          </p:cNvSpPr>
          <p:nvPr>
            <p:ph type="subTitle" idx="1"/>
          </p:nvPr>
        </p:nvSpPr>
        <p:spPr>
          <a:xfrm>
            <a:off x="-10327" y="1845033"/>
            <a:ext cx="30675000" cy="1287300"/>
          </a:xfrm>
          <a:prstGeom prst="rect">
            <a:avLst/>
          </a:prstGeom>
        </p:spPr>
        <p:txBody>
          <a:bodyPr spcFirstLastPara="1" wrap="square" lIns="324600" tIns="324600" rIns="324600" bIns="324600" anchor="t" anchorCtr="0">
            <a:noAutofit/>
          </a:bodyPr>
          <a:lstStyle/>
          <a:p>
            <a:pPr marL="0" lvl="0" indent="0" algn="l" rtl="0">
              <a:spcBef>
                <a:spcPts val="0"/>
              </a:spcBef>
              <a:spcAft>
                <a:spcPts val="0"/>
              </a:spcAft>
              <a:buNone/>
            </a:pPr>
            <a:r>
              <a:rPr lang="zh-CN" sz="6000" dirty="0">
                <a:solidFill>
                  <a:srgbClr val="FFFFFF"/>
                </a:solidFill>
                <a:latin typeface="Helvetica" panose="020B0604020202020204" pitchFamily="34" charset="0"/>
                <a:cs typeface="Helvetica" panose="020B0604020202020204" pitchFamily="34" charset="0"/>
              </a:rPr>
              <a:t>Project Background:</a:t>
            </a:r>
            <a:endParaRPr sz="5700" dirty="0">
              <a:solidFill>
                <a:srgbClr val="FFFFFF"/>
              </a:solidFill>
              <a:latin typeface="Helvetica" panose="020B0604020202020204" pitchFamily="34" charset="0"/>
              <a:cs typeface="Helvetica" panose="020B0604020202020204" pitchFamily="34" charset="0"/>
            </a:endParaRPr>
          </a:p>
        </p:txBody>
      </p:sp>
      <p:sp>
        <p:nvSpPr>
          <p:cNvPr id="80" name="Google Shape;80;p14"/>
          <p:cNvSpPr txBox="1">
            <a:spLocks noGrp="1"/>
          </p:cNvSpPr>
          <p:nvPr>
            <p:ph type="subTitle" idx="1"/>
          </p:nvPr>
        </p:nvSpPr>
        <p:spPr>
          <a:xfrm>
            <a:off x="0" y="2928745"/>
            <a:ext cx="32918400" cy="2954700"/>
          </a:xfrm>
          <a:prstGeom prst="rect">
            <a:avLst/>
          </a:prstGeom>
        </p:spPr>
        <p:txBody>
          <a:bodyPr spcFirstLastPara="1" wrap="square" lIns="324600" tIns="324600" rIns="324600" bIns="324600" anchor="t" anchorCtr="0">
            <a:noAutofit/>
          </a:bodyPr>
          <a:lstStyle/>
          <a:p>
            <a:pPr marL="0" lvl="0" indent="0">
              <a:lnSpc>
                <a:spcPct val="115000"/>
              </a:lnSpc>
            </a:pPr>
            <a:r>
              <a:rPr lang="zh-CN" sz="2900" dirty="0">
                <a:solidFill>
                  <a:srgbClr val="FFFFFF"/>
                </a:solidFill>
                <a:latin typeface="Helvetica" panose="020B0604020202020204" pitchFamily="34" charset="0"/>
                <a:cs typeface="Helvetica" panose="020B0604020202020204" pitchFamily="34" charset="0"/>
              </a:rPr>
              <a:t>Mass-suite is a python based open source package that is designed to utilize High Resolution Mass Spectrometry (HRMS) data for water quality assessment. The analysis of HRMS data for water quality assessment is still in its infancy, with many basic aspects of data reduction, analysis, and interpretation still lightly developed.  Here, our package will allow users flexible and various options to process the HRMS data: from basic functions to advanced data analysis, such as dilution rate prediction and source tracking analysis that is not currently covered with current software. Furthermore, it is developed in a modularized concept so that the user can use different combinations of parts of our code to accomplish their tasks. By providing this package, we hope to open up a new space for HRMS data analysis, resulting in more rapid and detailed research in this area.</a:t>
            </a:r>
            <a:r>
              <a:rPr lang="en-US" sz="3200" dirty="0">
                <a:latin typeface="Helvetica" panose="020B0604020202020204" pitchFamily="34" charset="0"/>
                <a:ea typeface="Helvetica" charset="0"/>
                <a:cs typeface="Helvetica" panose="020B0604020202020204" pitchFamily="34" charset="0"/>
              </a:rPr>
              <a:t> </a:t>
            </a:r>
            <a:endParaRPr sz="2900" dirty="0">
              <a:solidFill>
                <a:srgbClr val="FFFFFF"/>
              </a:solidFill>
              <a:latin typeface="Helvetica" panose="020B0604020202020204" pitchFamily="34" charset="0"/>
              <a:cs typeface="Helvetica" panose="020B0604020202020204" pitchFamily="34" charset="0"/>
            </a:endParaRPr>
          </a:p>
        </p:txBody>
      </p:sp>
      <p:sp>
        <p:nvSpPr>
          <p:cNvPr id="81" name="Google Shape;81;p14"/>
          <p:cNvSpPr txBox="1">
            <a:spLocks noGrp="1"/>
          </p:cNvSpPr>
          <p:nvPr>
            <p:ph type="subTitle" idx="1"/>
          </p:nvPr>
        </p:nvSpPr>
        <p:spPr>
          <a:xfrm>
            <a:off x="75166" y="6098675"/>
            <a:ext cx="6689150" cy="1569655"/>
          </a:xfrm>
          <a:prstGeom prst="rect">
            <a:avLst/>
          </a:prstGeom>
        </p:spPr>
        <p:txBody>
          <a:bodyPr spcFirstLastPara="1" wrap="square" lIns="324600" tIns="324600" rIns="324600" bIns="324600" anchor="t" anchorCtr="0">
            <a:noAutofit/>
          </a:bodyPr>
          <a:lstStyle/>
          <a:p>
            <a:pPr marL="0" lvl="0" indent="0" algn="l" rtl="0">
              <a:spcBef>
                <a:spcPts val="0"/>
              </a:spcBef>
              <a:spcAft>
                <a:spcPts val="0"/>
              </a:spcAft>
              <a:buNone/>
            </a:pPr>
            <a:r>
              <a:rPr lang="zh-CN" sz="6000" dirty="0">
                <a:solidFill>
                  <a:schemeClr val="tx1"/>
                </a:solidFill>
                <a:latin typeface="Helvetica" panose="020B0604020202020204" pitchFamily="34" charset="0"/>
                <a:cs typeface="Helvetica" panose="020B0604020202020204" pitchFamily="34" charset="0"/>
              </a:rPr>
              <a:t>Overview</a:t>
            </a:r>
            <a:r>
              <a:rPr lang="en-US" altLang="zh-CN" sz="6000" dirty="0">
                <a:solidFill>
                  <a:schemeClr val="tx1"/>
                </a:solidFill>
                <a:latin typeface="Helvetica" panose="020B0604020202020204" pitchFamily="34" charset="0"/>
                <a:cs typeface="Helvetica" panose="020B0604020202020204" pitchFamily="34" charset="0"/>
              </a:rPr>
              <a:t>:</a:t>
            </a:r>
            <a:endParaRPr sz="6000" dirty="0">
              <a:solidFill>
                <a:schemeClr val="tx1"/>
              </a:solidFill>
              <a:latin typeface="Helvetica" panose="020B0604020202020204" pitchFamily="34" charset="0"/>
              <a:cs typeface="Helvetica" panose="020B0604020202020204" pitchFamily="34" charset="0"/>
            </a:endParaRPr>
          </a:p>
        </p:txBody>
      </p:sp>
      <p:pic>
        <p:nvPicPr>
          <p:cNvPr id="82" name="Google Shape;82;p14"/>
          <p:cNvPicPr preferRelativeResize="0"/>
          <p:nvPr/>
        </p:nvPicPr>
        <p:blipFill>
          <a:blip r:embed="rId3">
            <a:alphaModFix/>
          </a:blip>
          <a:stretch>
            <a:fillRect/>
          </a:stretch>
        </p:blipFill>
        <p:spPr>
          <a:xfrm>
            <a:off x="691816" y="307796"/>
            <a:ext cx="6072500" cy="1797800"/>
          </a:xfrm>
          <a:prstGeom prst="rect">
            <a:avLst/>
          </a:prstGeom>
          <a:noFill/>
          <a:ln>
            <a:noFill/>
          </a:ln>
        </p:spPr>
      </p:pic>
      <p:pic>
        <p:nvPicPr>
          <p:cNvPr id="83" name="Google Shape;83;p14"/>
          <p:cNvPicPr preferRelativeResize="0"/>
          <p:nvPr/>
        </p:nvPicPr>
        <p:blipFill>
          <a:blip r:embed="rId4">
            <a:alphaModFix/>
          </a:blip>
          <a:stretch>
            <a:fillRect/>
          </a:stretch>
        </p:blipFill>
        <p:spPr>
          <a:xfrm>
            <a:off x="26098848" y="489170"/>
            <a:ext cx="1872471" cy="1260804"/>
          </a:xfrm>
          <a:prstGeom prst="rect">
            <a:avLst/>
          </a:prstGeom>
          <a:noFill/>
          <a:ln>
            <a:noFill/>
          </a:ln>
        </p:spPr>
      </p:pic>
      <p:pic>
        <p:nvPicPr>
          <p:cNvPr id="84" name="Google Shape;84;p14"/>
          <p:cNvPicPr preferRelativeResize="0"/>
          <p:nvPr/>
        </p:nvPicPr>
        <p:blipFill>
          <a:blip r:embed="rId5">
            <a:alphaModFix/>
          </a:blip>
          <a:stretch>
            <a:fillRect/>
          </a:stretch>
        </p:blipFill>
        <p:spPr>
          <a:xfrm>
            <a:off x="28922464" y="489170"/>
            <a:ext cx="3406381" cy="1260804"/>
          </a:xfrm>
          <a:prstGeom prst="rect">
            <a:avLst/>
          </a:prstGeom>
          <a:noFill/>
          <a:ln>
            <a:noFill/>
          </a:ln>
        </p:spPr>
      </p:pic>
      <p:sp>
        <p:nvSpPr>
          <p:cNvPr id="85" name="Google Shape;85;p14"/>
          <p:cNvSpPr/>
          <p:nvPr/>
        </p:nvSpPr>
        <p:spPr>
          <a:xfrm>
            <a:off x="477386" y="17496749"/>
            <a:ext cx="8979402" cy="2765346"/>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2800" b="1" dirty="0">
                <a:solidFill>
                  <a:schemeClr val="lt2"/>
                </a:solidFill>
                <a:latin typeface="Helvetica" panose="020B0604020202020204" pitchFamily="34" charset="0"/>
                <a:ea typeface="Old Standard TT"/>
                <a:cs typeface="Helvetica" panose="020B0604020202020204" pitchFamily="34" charset="0"/>
                <a:sym typeface="Old Standard TT"/>
              </a:rPr>
              <a:t>Key strengths:</a:t>
            </a:r>
          </a:p>
          <a:p>
            <a:pPr marL="0" lvl="0" indent="0" algn="l" rtl="0">
              <a:lnSpc>
                <a:spcPct val="115000"/>
              </a:lnSpc>
              <a:spcBef>
                <a:spcPts val="0"/>
              </a:spcBef>
              <a:spcAft>
                <a:spcPts val="0"/>
              </a:spcAft>
              <a:buNone/>
            </a:pPr>
            <a:endParaRPr sz="2800" dirty="0">
              <a:solidFill>
                <a:schemeClr val="lt2"/>
              </a:solidFill>
              <a:latin typeface="Helvetica" panose="020B0604020202020204" pitchFamily="34" charset="0"/>
              <a:ea typeface="Old Standard TT"/>
              <a:cs typeface="Helvetica" panose="020B0604020202020204" pitchFamily="34" charset="0"/>
              <a:sym typeface="Old Standard TT"/>
            </a:endParaRPr>
          </a:p>
          <a:p>
            <a:pPr marL="457200" lvl="0" indent="-368300" algn="l" rtl="0">
              <a:lnSpc>
                <a:spcPct val="115000"/>
              </a:lnSpc>
              <a:spcBef>
                <a:spcPts val="0"/>
              </a:spcBef>
              <a:spcAft>
                <a:spcPts val="0"/>
              </a:spcAft>
              <a:buClr>
                <a:schemeClr val="lt2"/>
              </a:buClr>
              <a:buSzPts val="2200"/>
              <a:buFont typeface="Old Standard TT"/>
              <a:buChar char="●"/>
            </a:pPr>
            <a:r>
              <a:rPr lang="en-US" altLang="zh-CN" sz="2300" dirty="0">
                <a:solidFill>
                  <a:schemeClr val="tx1"/>
                </a:solidFill>
                <a:latin typeface="Helvetica" panose="020B0604020202020204" pitchFamily="34" charset="0"/>
                <a:ea typeface="Old Standard TT"/>
                <a:cs typeface="Helvetica" panose="020B0604020202020204" pitchFamily="34" charset="0"/>
                <a:sym typeface="Old Standard TT"/>
              </a:rPr>
              <a:t>Prior to modeling, the signals from MS are sorted, and aligned for data cleaning and clustering</a:t>
            </a:r>
          </a:p>
          <a:p>
            <a:pPr marL="457200" lvl="0" indent="-368300" algn="l" rtl="0">
              <a:lnSpc>
                <a:spcPct val="115000"/>
              </a:lnSpc>
              <a:spcBef>
                <a:spcPts val="0"/>
              </a:spcBef>
              <a:spcAft>
                <a:spcPts val="0"/>
              </a:spcAft>
              <a:buClr>
                <a:schemeClr val="lt2"/>
              </a:buClr>
              <a:buSzPts val="2200"/>
              <a:buFont typeface="Old Standard TT"/>
              <a:buChar char="●"/>
            </a:pPr>
            <a:r>
              <a:rPr lang="en-US" altLang="zh-CN" sz="2300" dirty="0">
                <a:solidFill>
                  <a:schemeClr val="tx1"/>
                </a:solidFill>
                <a:latin typeface="Helvetica" panose="020B0604020202020204" pitchFamily="34" charset="0"/>
                <a:ea typeface="Old Standard TT"/>
                <a:cs typeface="Helvetica" panose="020B0604020202020204" pitchFamily="34" charset="0"/>
                <a:sym typeface="Old Standard TT"/>
              </a:rPr>
              <a:t>Using the clustered data, models can be created to accomplish the goal of source and dilution tracking</a:t>
            </a:r>
            <a:endParaRPr lang="en-US" sz="2300" dirty="0">
              <a:solidFill>
                <a:schemeClr val="tx1"/>
              </a:solidFill>
              <a:latin typeface="Helvetica" panose="020B0604020202020204" pitchFamily="34" charset="0"/>
              <a:ea typeface="Old Standard TT"/>
              <a:cs typeface="Helvetica" panose="020B0604020202020204" pitchFamily="34" charset="0"/>
              <a:sym typeface="Old Standard TT"/>
            </a:endParaRPr>
          </a:p>
          <a:p>
            <a:pPr marL="457200" lvl="0" indent="-368300" algn="l" rtl="0">
              <a:lnSpc>
                <a:spcPct val="115000"/>
              </a:lnSpc>
              <a:spcBef>
                <a:spcPts val="0"/>
              </a:spcBef>
              <a:spcAft>
                <a:spcPts val="0"/>
              </a:spcAft>
              <a:buClr>
                <a:schemeClr val="lt2"/>
              </a:buClr>
              <a:buSzPts val="2200"/>
              <a:buFont typeface="Old Standard TT"/>
              <a:buChar char="●"/>
            </a:pPr>
            <a:r>
              <a:rPr lang="en-US" altLang="zh-CN" sz="2300" dirty="0">
                <a:solidFill>
                  <a:schemeClr val="tx1"/>
                </a:solidFill>
                <a:latin typeface="Helvetica" panose="020B0604020202020204" pitchFamily="34" charset="0"/>
                <a:ea typeface="Old Standard TT"/>
                <a:cs typeface="Helvetica" panose="020B0604020202020204" pitchFamily="34" charset="0"/>
                <a:sym typeface="Old Standard TT"/>
              </a:rPr>
              <a:t>Users have flexible options through out the whole workflow</a:t>
            </a:r>
            <a:endParaRPr lang="en-US" sz="2300" dirty="0">
              <a:solidFill>
                <a:schemeClr val="tx1"/>
              </a:solidFill>
              <a:latin typeface="Helvetica" panose="020B0604020202020204" pitchFamily="34" charset="0"/>
              <a:ea typeface="Old Standard TT"/>
              <a:cs typeface="Helvetica" panose="020B0604020202020204" pitchFamily="34" charset="0"/>
              <a:sym typeface="Old Standard TT"/>
            </a:endParaRPr>
          </a:p>
          <a:p>
            <a:pPr marL="457200" lvl="0" indent="-368300" algn="l" rtl="0">
              <a:lnSpc>
                <a:spcPct val="115000"/>
              </a:lnSpc>
              <a:spcBef>
                <a:spcPts val="0"/>
              </a:spcBef>
              <a:spcAft>
                <a:spcPts val="0"/>
              </a:spcAft>
              <a:buClr>
                <a:schemeClr val="lt2"/>
              </a:buClr>
              <a:buSzPts val="2200"/>
              <a:buFont typeface="Old Standard TT"/>
              <a:buChar char="●"/>
            </a:pPr>
            <a:r>
              <a:rPr lang="en-US" altLang="zh-CN" sz="2300" dirty="0">
                <a:solidFill>
                  <a:schemeClr val="tx1"/>
                </a:solidFill>
                <a:latin typeface="Helvetica" panose="020B0604020202020204" pitchFamily="34" charset="0"/>
                <a:ea typeface="Old Standard TT"/>
                <a:cs typeface="Helvetica" panose="020B0604020202020204" pitchFamily="34" charset="0"/>
                <a:sym typeface="Old Standard TT"/>
              </a:rPr>
              <a:t>Most of the analysis functions equipped with a result report for validation</a:t>
            </a:r>
            <a:endParaRPr lang="en-US" sz="2300" dirty="0">
              <a:solidFill>
                <a:schemeClr val="tx1"/>
              </a:solidFill>
              <a:latin typeface="Helvetica" panose="020B0604020202020204" pitchFamily="34" charset="0"/>
              <a:cs typeface="Helvetica" panose="020B0604020202020204" pitchFamily="34" charset="0"/>
            </a:endParaRPr>
          </a:p>
        </p:txBody>
      </p:sp>
      <p:sp>
        <p:nvSpPr>
          <p:cNvPr id="86" name="Google Shape;86;p14"/>
          <p:cNvSpPr/>
          <p:nvPr/>
        </p:nvSpPr>
        <p:spPr>
          <a:xfrm>
            <a:off x="9465025" y="11236000"/>
            <a:ext cx="13375925" cy="4404802"/>
          </a:xfrm>
          <a:prstGeom prst="rect">
            <a:avLst/>
          </a:prstGeom>
          <a:solidFill>
            <a:schemeClr val="bg1"/>
          </a:solidFill>
          <a:ln w="9525"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Helvetica" panose="020B0604020202020204" pitchFamily="34" charset="0"/>
              <a:cs typeface="Helvetica" panose="020B0604020202020204" pitchFamily="34" charset="0"/>
            </a:endParaRPr>
          </a:p>
        </p:txBody>
      </p:sp>
      <p:sp>
        <p:nvSpPr>
          <p:cNvPr id="88" name="Google Shape;88;p14"/>
          <p:cNvSpPr/>
          <p:nvPr/>
        </p:nvSpPr>
        <p:spPr>
          <a:xfrm>
            <a:off x="22931144" y="6259766"/>
            <a:ext cx="9730878" cy="8501970"/>
          </a:xfrm>
          <a:prstGeom prst="rect">
            <a:avLst/>
          </a:prstGeom>
          <a:solidFill>
            <a:schemeClr val="bg1"/>
          </a:solidFill>
          <a:ln w="9525"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Helvetica" panose="020B0604020202020204" pitchFamily="34" charset="0"/>
              <a:cs typeface="Helvetica" panose="020B0604020202020204" pitchFamily="34" charset="0"/>
            </a:endParaRPr>
          </a:p>
        </p:txBody>
      </p:sp>
      <p:sp>
        <p:nvSpPr>
          <p:cNvPr id="89" name="Google Shape;89;p14"/>
          <p:cNvSpPr txBox="1"/>
          <p:nvPr/>
        </p:nvSpPr>
        <p:spPr>
          <a:xfrm>
            <a:off x="23032995" y="6334022"/>
            <a:ext cx="9629026" cy="379610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4300" dirty="0">
                <a:solidFill>
                  <a:schemeClr val="tx1"/>
                </a:solidFill>
                <a:latin typeface="Helvetica" panose="020B0604020202020204" pitchFamily="34" charset="0"/>
                <a:ea typeface="Old Standard TT"/>
                <a:cs typeface="Helvetica" panose="020B0604020202020204" pitchFamily="34" charset="0"/>
                <a:sym typeface="Old Standard TT"/>
              </a:rPr>
              <a:t>Mass-Suite Features and Advantages:</a:t>
            </a:r>
            <a:endParaRPr sz="4300" dirty="0">
              <a:solidFill>
                <a:schemeClr val="tx1"/>
              </a:solidFill>
              <a:latin typeface="Helvetica" panose="020B0604020202020204" pitchFamily="34" charset="0"/>
              <a:ea typeface="Old Standard TT"/>
              <a:cs typeface="Helvetica" panose="020B0604020202020204" pitchFamily="34" charset="0"/>
              <a:sym typeface="Old Standard TT"/>
            </a:endParaRPr>
          </a:p>
        </p:txBody>
      </p:sp>
      <p:sp>
        <p:nvSpPr>
          <p:cNvPr id="90" name="Google Shape;90;p14"/>
          <p:cNvSpPr/>
          <p:nvPr/>
        </p:nvSpPr>
        <p:spPr>
          <a:xfrm>
            <a:off x="22931144" y="14837689"/>
            <a:ext cx="9730877" cy="3882662"/>
          </a:xfrm>
          <a:prstGeom prst="rect">
            <a:avLst/>
          </a:prstGeom>
          <a:solidFill>
            <a:schemeClr val="bg1"/>
          </a:solidFill>
          <a:ln w="9525"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Helvetica" panose="020B0604020202020204" pitchFamily="34" charset="0"/>
              <a:cs typeface="Helvetica" panose="020B0604020202020204" pitchFamily="34" charset="0"/>
            </a:endParaRPr>
          </a:p>
        </p:txBody>
      </p:sp>
      <p:sp>
        <p:nvSpPr>
          <p:cNvPr id="91" name="Google Shape;91;p14"/>
          <p:cNvSpPr txBox="1"/>
          <p:nvPr/>
        </p:nvSpPr>
        <p:spPr>
          <a:xfrm>
            <a:off x="23034284" y="14922827"/>
            <a:ext cx="8057947" cy="24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4300" dirty="0">
                <a:solidFill>
                  <a:schemeClr val="tx1"/>
                </a:solidFill>
                <a:latin typeface="Helvetica" panose="020B0604020202020204" pitchFamily="34" charset="0"/>
                <a:ea typeface="Old Standard TT"/>
                <a:cs typeface="Helvetica" panose="020B0604020202020204" pitchFamily="34" charset="0"/>
                <a:sym typeface="Old Standard TT"/>
              </a:rPr>
              <a:t>Future Dev</a:t>
            </a:r>
            <a:r>
              <a:rPr lang="en-US" altLang="zh-CN" sz="4300" dirty="0" err="1">
                <a:solidFill>
                  <a:schemeClr val="tx1"/>
                </a:solidFill>
                <a:latin typeface="Helvetica" panose="020B0604020202020204" pitchFamily="34" charset="0"/>
                <a:ea typeface="Old Standard TT"/>
                <a:cs typeface="Helvetica" panose="020B0604020202020204" pitchFamily="34" charset="0"/>
                <a:sym typeface="Old Standard TT"/>
              </a:rPr>
              <a:t>elopments</a:t>
            </a:r>
            <a:r>
              <a:rPr lang="zh-CN" sz="4300" dirty="0">
                <a:solidFill>
                  <a:schemeClr val="tx1"/>
                </a:solidFill>
                <a:latin typeface="Helvetica" panose="020B0604020202020204" pitchFamily="34" charset="0"/>
                <a:ea typeface="Old Standard TT"/>
                <a:cs typeface="Helvetica" panose="020B0604020202020204" pitchFamily="34" charset="0"/>
                <a:sym typeface="Old Standard TT"/>
              </a:rPr>
              <a:t>:</a:t>
            </a:r>
            <a:endParaRPr sz="4300" dirty="0">
              <a:solidFill>
                <a:schemeClr val="tx1"/>
              </a:solidFill>
              <a:latin typeface="Helvetica" panose="020B0604020202020204" pitchFamily="34" charset="0"/>
              <a:ea typeface="Old Standard TT"/>
              <a:cs typeface="Helvetica" panose="020B0604020202020204" pitchFamily="34" charset="0"/>
              <a:sym typeface="Old Standard TT"/>
            </a:endParaRPr>
          </a:p>
        </p:txBody>
      </p:sp>
      <p:sp>
        <p:nvSpPr>
          <p:cNvPr id="93" name="Google Shape;93;p14"/>
          <p:cNvSpPr txBox="1"/>
          <p:nvPr/>
        </p:nvSpPr>
        <p:spPr>
          <a:xfrm>
            <a:off x="27063258" y="18796304"/>
            <a:ext cx="5598764" cy="2931582"/>
          </a:xfrm>
          <a:prstGeom prst="rect">
            <a:avLst/>
          </a:prstGeom>
          <a:noFill/>
          <a:ln>
            <a:solidFill>
              <a:schemeClr val="tx2"/>
            </a:solidFill>
          </a:ln>
        </p:spPr>
        <p:txBody>
          <a:bodyPr spcFirstLastPara="1" wrap="square" lIns="91425" tIns="91425" rIns="91425" bIns="91425" anchor="t" anchorCtr="0">
            <a:noAutofit/>
          </a:bodyPr>
          <a:lstStyle/>
          <a:p>
            <a:pPr marL="0" lvl="0" indent="0" algn="l" rtl="0">
              <a:spcBef>
                <a:spcPts val="0"/>
              </a:spcBef>
              <a:spcAft>
                <a:spcPts val="0"/>
              </a:spcAft>
              <a:buNone/>
            </a:pPr>
            <a:r>
              <a:rPr lang="zh-CN" sz="2000" dirty="0">
                <a:solidFill>
                  <a:schemeClr val="tx2"/>
                </a:solidFill>
                <a:latin typeface="Helvetica" panose="020B0604020202020204" pitchFamily="34" charset="0"/>
                <a:ea typeface="Old Standard TT"/>
                <a:cs typeface="Helvetica" panose="020B0604020202020204" pitchFamily="34" charset="0"/>
                <a:sym typeface="Old Standard TT"/>
              </a:rPr>
              <a:t>Acknowledgements: </a:t>
            </a:r>
            <a:endParaRPr sz="2000" dirty="0">
              <a:solidFill>
                <a:schemeClr val="tx2"/>
              </a:solidFill>
              <a:latin typeface="Helvetica" panose="020B0604020202020204" pitchFamily="34" charset="0"/>
              <a:ea typeface="Old Standard TT"/>
              <a:cs typeface="Helvetica" panose="020B0604020202020204" pitchFamily="34" charset="0"/>
              <a:sym typeface="Old Standard TT"/>
            </a:endParaRPr>
          </a:p>
          <a:p>
            <a:pPr lvl="0"/>
            <a:r>
              <a:rPr lang="en-US" altLang="zh-CN" sz="1600" dirty="0">
                <a:solidFill>
                  <a:schemeClr val="tx1"/>
                </a:solidFill>
                <a:latin typeface="Helvetica" panose="020B0604020202020204" pitchFamily="34" charset="0"/>
                <a:ea typeface="Old Standard TT"/>
                <a:cs typeface="Helvetica" panose="020B0604020202020204" pitchFamily="34" charset="0"/>
                <a:sym typeface="Old Standard TT"/>
              </a:rPr>
              <a:t>A big shout to Professor Edward </a:t>
            </a:r>
            <a:r>
              <a:rPr lang="en-US" altLang="zh-CN" sz="1600" dirty="0" err="1">
                <a:solidFill>
                  <a:schemeClr val="tx1"/>
                </a:solidFill>
                <a:latin typeface="Helvetica" panose="020B0604020202020204" pitchFamily="34" charset="0"/>
                <a:ea typeface="Old Standard TT"/>
                <a:cs typeface="Helvetica" panose="020B0604020202020204" pitchFamily="34" charset="0"/>
                <a:sym typeface="Old Standard TT"/>
              </a:rPr>
              <a:t>Kolodziej</a:t>
            </a:r>
            <a:r>
              <a:rPr lang="en-US" altLang="zh-CN" sz="1600" dirty="0">
                <a:solidFill>
                  <a:schemeClr val="tx1"/>
                </a:solidFill>
                <a:latin typeface="Helvetica" panose="020B0604020202020204" pitchFamily="34" charset="0"/>
                <a:ea typeface="Old Standard TT"/>
                <a:cs typeface="Helvetica" panose="020B0604020202020204" pitchFamily="34" charset="0"/>
                <a:sym typeface="Old Standard TT"/>
              </a:rPr>
              <a:t>, Professor David Beck, Katherine Peter, and the Center of Urban Water for all their help during the development of this package.</a:t>
            </a:r>
          </a:p>
          <a:p>
            <a:endParaRPr lang="en-US" altLang="zh-CN" sz="1600" b="1" dirty="0">
              <a:solidFill>
                <a:schemeClr val="tx1"/>
              </a:solidFill>
              <a:latin typeface="Helvetica" panose="020B0604020202020204" pitchFamily="34" charset="0"/>
              <a:cs typeface="Helvetica" panose="020B0604020202020204" pitchFamily="34" charset="0"/>
            </a:endParaRPr>
          </a:p>
          <a:p>
            <a:r>
              <a:rPr lang="en-US" altLang="zh-CN" sz="1600" b="1" dirty="0">
                <a:solidFill>
                  <a:schemeClr val="tx2"/>
                </a:solidFill>
                <a:latin typeface="Helvetica" panose="020B0604020202020204" pitchFamily="34" charset="0"/>
                <a:cs typeface="Helvetica" panose="020B0604020202020204" pitchFamily="34" charset="0"/>
              </a:rPr>
              <a:t>Data Reference: </a:t>
            </a:r>
            <a:r>
              <a:rPr lang="en-US" altLang="zh-CN" sz="1600" dirty="0">
                <a:solidFill>
                  <a:schemeClr val="tx1"/>
                </a:solidFill>
                <a:latin typeface="Helvetica" panose="020B0604020202020204" pitchFamily="34" charset="0"/>
                <a:cs typeface="Helvetica" panose="020B0604020202020204" pitchFamily="34" charset="0"/>
              </a:rPr>
              <a:t>Application of Nontarget High Resolution Mass Spectrometry Data to Quantitative Source Apportionment, Katherine T. Peter, Christopher Wu, </a:t>
            </a:r>
            <a:r>
              <a:rPr lang="en-US" altLang="zh-CN" sz="1600" dirty="0" err="1">
                <a:solidFill>
                  <a:schemeClr val="tx1"/>
                </a:solidFill>
                <a:latin typeface="Helvetica" panose="020B0604020202020204" pitchFamily="34" charset="0"/>
                <a:cs typeface="Helvetica" panose="020B0604020202020204" pitchFamily="34" charset="0"/>
              </a:rPr>
              <a:t>Zhenyu</a:t>
            </a:r>
            <a:r>
              <a:rPr lang="en-US" altLang="zh-CN" sz="1600" dirty="0">
                <a:solidFill>
                  <a:schemeClr val="tx1"/>
                </a:solidFill>
                <a:latin typeface="Helvetica" panose="020B0604020202020204" pitchFamily="34" charset="0"/>
                <a:cs typeface="Helvetica" panose="020B0604020202020204" pitchFamily="34" charset="0"/>
              </a:rPr>
              <a:t> Tian, and Edward P. </a:t>
            </a:r>
            <a:r>
              <a:rPr lang="en-US" altLang="zh-CN" sz="1600" dirty="0" err="1">
                <a:solidFill>
                  <a:schemeClr val="tx1"/>
                </a:solidFill>
                <a:latin typeface="Helvetica" panose="020B0604020202020204" pitchFamily="34" charset="0"/>
                <a:cs typeface="Helvetica" panose="020B0604020202020204" pitchFamily="34" charset="0"/>
              </a:rPr>
              <a:t>Kolodziej</a:t>
            </a:r>
            <a:r>
              <a:rPr lang="en-US" altLang="zh-CN" sz="1600" dirty="0">
                <a:solidFill>
                  <a:schemeClr val="tx1"/>
                </a:solidFill>
                <a:latin typeface="Helvetica" panose="020B0604020202020204" pitchFamily="34" charset="0"/>
                <a:cs typeface="Helvetica" panose="020B0604020202020204" pitchFamily="34" charset="0"/>
              </a:rPr>
              <a:t>, </a:t>
            </a:r>
            <a:r>
              <a:rPr lang="en-US" altLang="zh-CN" sz="1600" i="1" dirty="0">
                <a:solidFill>
                  <a:schemeClr val="tx1"/>
                </a:solidFill>
                <a:latin typeface="Helvetica" panose="020B0604020202020204" pitchFamily="34" charset="0"/>
                <a:cs typeface="Helvetica" panose="020B0604020202020204" pitchFamily="34" charset="0"/>
              </a:rPr>
              <a:t>Environmental Science &amp; Technology</a:t>
            </a:r>
            <a:r>
              <a:rPr lang="en-US" altLang="zh-CN" sz="1600" dirty="0">
                <a:solidFill>
                  <a:schemeClr val="tx1"/>
                </a:solidFill>
                <a:latin typeface="Helvetica" panose="020B0604020202020204" pitchFamily="34" charset="0"/>
                <a:cs typeface="Helvetica" panose="020B0604020202020204" pitchFamily="34" charset="0"/>
              </a:rPr>
              <a:t> </a:t>
            </a:r>
            <a:r>
              <a:rPr lang="en-US" altLang="zh-CN" sz="1600" b="1" dirty="0">
                <a:solidFill>
                  <a:schemeClr val="tx1"/>
                </a:solidFill>
                <a:latin typeface="Helvetica" panose="020B0604020202020204" pitchFamily="34" charset="0"/>
                <a:cs typeface="Helvetica" panose="020B0604020202020204" pitchFamily="34" charset="0"/>
              </a:rPr>
              <a:t>2019</a:t>
            </a:r>
            <a:r>
              <a:rPr lang="en-US" altLang="zh-CN" sz="1600" dirty="0">
                <a:solidFill>
                  <a:schemeClr val="tx1"/>
                </a:solidFill>
                <a:latin typeface="Helvetica" panose="020B0604020202020204" pitchFamily="34" charset="0"/>
                <a:cs typeface="Helvetica" panose="020B0604020202020204" pitchFamily="34" charset="0"/>
              </a:rPr>
              <a:t> </a:t>
            </a:r>
            <a:r>
              <a:rPr lang="en-US" altLang="zh-CN" sz="1600" i="1" dirty="0">
                <a:solidFill>
                  <a:schemeClr val="tx1"/>
                </a:solidFill>
                <a:latin typeface="Helvetica" panose="020B0604020202020204" pitchFamily="34" charset="0"/>
                <a:cs typeface="Helvetica" panose="020B0604020202020204" pitchFamily="34" charset="0"/>
              </a:rPr>
              <a:t>53</a:t>
            </a:r>
            <a:r>
              <a:rPr lang="en-US" altLang="zh-CN" sz="1600" dirty="0">
                <a:solidFill>
                  <a:schemeClr val="tx1"/>
                </a:solidFill>
                <a:latin typeface="Helvetica" panose="020B0604020202020204" pitchFamily="34" charset="0"/>
                <a:cs typeface="Helvetica" panose="020B0604020202020204" pitchFamily="34" charset="0"/>
              </a:rPr>
              <a:t> (21), 12257-12268, DOI: 10.1021/acs.est.9b04481</a:t>
            </a:r>
          </a:p>
          <a:p>
            <a:pPr lvl="0"/>
            <a:endParaRPr lang="en-US" altLang="zh-CN" sz="1600" dirty="0">
              <a:solidFill>
                <a:schemeClr val="lt2"/>
              </a:solidFill>
              <a:latin typeface="Helvetica" panose="020B0604020202020204" pitchFamily="34" charset="0"/>
              <a:ea typeface="Old Standard TT"/>
              <a:cs typeface="Helvetica" panose="020B0604020202020204" pitchFamily="34" charset="0"/>
              <a:sym typeface="Old Standard TT"/>
            </a:endParaRPr>
          </a:p>
        </p:txBody>
      </p:sp>
      <p:sp>
        <p:nvSpPr>
          <p:cNvPr id="95" name="Google Shape;95;p14"/>
          <p:cNvSpPr txBox="1"/>
          <p:nvPr/>
        </p:nvSpPr>
        <p:spPr>
          <a:xfrm>
            <a:off x="23032995" y="18811146"/>
            <a:ext cx="3773885" cy="251723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2800" dirty="0">
                <a:solidFill>
                  <a:schemeClr val="tx1"/>
                </a:solidFill>
                <a:latin typeface="Helvetica" panose="020B0604020202020204" pitchFamily="34" charset="0"/>
                <a:ea typeface="Old Standard TT"/>
                <a:cs typeface="Helvetica" panose="020B0604020202020204" pitchFamily="34" charset="0"/>
                <a:sym typeface="Old Standard TT"/>
              </a:rPr>
              <a:t>Contact Information: </a:t>
            </a:r>
            <a:endParaRPr sz="2800" dirty="0">
              <a:solidFill>
                <a:schemeClr val="tx1"/>
              </a:solidFill>
              <a:latin typeface="Helvetica" panose="020B0604020202020204" pitchFamily="34" charset="0"/>
              <a:ea typeface="Old Standard TT"/>
              <a:cs typeface="Helvetica" panose="020B0604020202020204" pitchFamily="34" charset="0"/>
              <a:sym typeface="Old Standard TT"/>
            </a:endParaRPr>
          </a:p>
          <a:p>
            <a:pPr marL="0" lvl="0" indent="0" algn="l" rtl="0">
              <a:spcBef>
                <a:spcPts val="0"/>
              </a:spcBef>
              <a:spcAft>
                <a:spcPts val="0"/>
              </a:spcAft>
              <a:buNone/>
            </a:pPr>
            <a:endParaRPr lang="en-US" altLang="zh-CN" sz="2400" dirty="0">
              <a:solidFill>
                <a:schemeClr val="tx2"/>
              </a:solidFill>
              <a:latin typeface="Helvetica" panose="020B0604020202020204" pitchFamily="34" charset="0"/>
              <a:ea typeface="Old Standard TT"/>
              <a:cs typeface="Helvetica" panose="020B0604020202020204" pitchFamily="34" charset="0"/>
              <a:sym typeface="Old Standard TT"/>
            </a:endParaRPr>
          </a:p>
          <a:p>
            <a:pPr marL="0" lvl="0" indent="0" algn="l" rtl="0">
              <a:spcBef>
                <a:spcPts val="0"/>
              </a:spcBef>
              <a:spcAft>
                <a:spcPts val="0"/>
              </a:spcAft>
              <a:buNone/>
            </a:pPr>
            <a:r>
              <a:rPr lang="zh-CN" sz="2300" dirty="0">
                <a:solidFill>
                  <a:schemeClr val="tx2"/>
                </a:solidFill>
                <a:latin typeface="Helvetica" panose="020B0604020202020204" pitchFamily="34" charset="0"/>
                <a:ea typeface="Old Standard TT"/>
                <a:cs typeface="Helvetica" panose="020B0604020202020204" pitchFamily="34" charset="0"/>
                <a:sym typeface="Old Standard TT"/>
              </a:rPr>
              <a:t>github: </a:t>
            </a:r>
            <a:endParaRPr lang="en-US" altLang="zh-CN" sz="2300" dirty="0">
              <a:solidFill>
                <a:schemeClr val="tx2"/>
              </a:solidFill>
              <a:latin typeface="Helvetica" panose="020B0604020202020204" pitchFamily="34" charset="0"/>
              <a:ea typeface="Old Standard TT"/>
              <a:cs typeface="Helvetica" panose="020B0604020202020204" pitchFamily="34" charset="0"/>
              <a:sym typeface="Old Standard TT"/>
            </a:endParaRPr>
          </a:p>
          <a:p>
            <a:pPr marL="0" lvl="0" indent="0" algn="l" rtl="0">
              <a:spcBef>
                <a:spcPts val="0"/>
              </a:spcBef>
              <a:spcAft>
                <a:spcPts val="0"/>
              </a:spcAft>
              <a:buNone/>
            </a:pPr>
            <a:r>
              <a:rPr lang="zh-CN" sz="2300" u="sng" dirty="0">
                <a:solidFill>
                  <a:schemeClr val="tx1"/>
                </a:solidFill>
                <a:latin typeface="Helvetica" panose="020B0604020202020204" pitchFamily="34" charset="0"/>
                <a:ea typeface="Old Standard TT"/>
                <a:cs typeface="Helvetica" panose="020B0604020202020204" pitchFamily="34" charset="0"/>
                <a:sym typeface="Old Standard TT"/>
                <a:hlinkClick r:id="rId6">
                  <a:extLst>
                    <a:ext uri="{A12FA001-AC4F-418D-AE19-62706E023703}">
                      <ahyp:hlinkClr xmlns:ahyp="http://schemas.microsoft.com/office/drawing/2018/hyperlinkcolor" val="tx"/>
                    </a:ext>
                  </a:extLst>
                </a:hlinkClick>
              </a:rPr>
              <a:t>https://github.com/XiminHu/mass-suite</a:t>
            </a:r>
            <a:r>
              <a:rPr lang="zh-CN" sz="2300" dirty="0">
                <a:solidFill>
                  <a:schemeClr val="tx1"/>
                </a:solidFill>
                <a:latin typeface="Helvetica" panose="020B0604020202020204" pitchFamily="34" charset="0"/>
                <a:ea typeface="Old Standard TT"/>
                <a:cs typeface="Helvetica" panose="020B0604020202020204" pitchFamily="34" charset="0"/>
                <a:sym typeface="Old Standard TT"/>
              </a:rPr>
              <a:t>  </a:t>
            </a:r>
            <a:endParaRPr lang="en-US" altLang="zh-CN" sz="2300" dirty="0">
              <a:solidFill>
                <a:schemeClr val="tx1"/>
              </a:solidFill>
              <a:latin typeface="Helvetica" panose="020B0604020202020204" pitchFamily="34" charset="0"/>
              <a:ea typeface="Old Standard TT"/>
              <a:cs typeface="Helvetica" panose="020B0604020202020204" pitchFamily="34" charset="0"/>
              <a:sym typeface="Old Standard TT"/>
            </a:endParaRPr>
          </a:p>
          <a:p>
            <a:pPr marL="0" lvl="0" indent="0" algn="l" rtl="0">
              <a:spcBef>
                <a:spcPts val="0"/>
              </a:spcBef>
              <a:spcAft>
                <a:spcPts val="0"/>
              </a:spcAft>
              <a:buNone/>
            </a:pPr>
            <a:r>
              <a:rPr lang="zh-CN" sz="2300" dirty="0">
                <a:solidFill>
                  <a:schemeClr val="tx2"/>
                </a:solidFill>
                <a:latin typeface="Helvetica" panose="020B0604020202020204" pitchFamily="34" charset="0"/>
                <a:ea typeface="Old Standard TT"/>
                <a:cs typeface="Helvetica" panose="020B0604020202020204" pitchFamily="34" charset="0"/>
                <a:sym typeface="Old Standard TT"/>
              </a:rPr>
              <a:t>email:  </a:t>
            </a:r>
            <a:endParaRPr lang="en-US" altLang="zh-CN" sz="2300" dirty="0">
              <a:solidFill>
                <a:schemeClr val="tx2"/>
              </a:solidFill>
              <a:latin typeface="Helvetica" panose="020B0604020202020204" pitchFamily="34" charset="0"/>
              <a:ea typeface="Old Standard TT"/>
              <a:cs typeface="Helvetica" panose="020B0604020202020204" pitchFamily="34" charset="0"/>
              <a:sym typeface="Old Standard TT"/>
            </a:endParaRPr>
          </a:p>
          <a:p>
            <a:pPr marL="0" lvl="0" indent="0" algn="l" rtl="0">
              <a:spcBef>
                <a:spcPts val="0"/>
              </a:spcBef>
              <a:spcAft>
                <a:spcPts val="0"/>
              </a:spcAft>
              <a:buNone/>
            </a:pPr>
            <a:r>
              <a:rPr lang="zh-CN" sz="2300" dirty="0">
                <a:solidFill>
                  <a:schemeClr val="tx1"/>
                </a:solidFill>
                <a:latin typeface="Helvetica" panose="020B0604020202020204" pitchFamily="34" charset="0"/>
                <a:ea typeface="Old Standard TT"/>
                <a:cs typeface="Helvetica" panose="020B0604020202020204" pitchFamily="34" charset="0"/>
                <a:sym typeface="Old Standard TT"/>
                <a:hlinkClick r:id="rId7">
                  <a:extLst>
                    <a:ext uri="{A12FA001-AC4F-418D-AE19-62706E023703}">
                      <ahyp:hlinkClr xmlns:ahyp="http://schemas.microsoft.com/office/drawing/2018/hyperlinkcolor" val="tx"/>
                    </a:ext>
                  </a:extLst>
                </a:hlinkClick>
              </a:rPr>
              <a:t>xhu66@uw.edu</a:t>
            </a:r>
            <a:endParaRPr lang="en-US" altLang="zh-CN" sz="2300" dirty="0">
              <a:solidFill>
                <a:schemeClr val="tx1"/>
              </a:solidFill>
              <a:latin typeface="Helvetica" panose="020B0604020202020204" pitchFamily="34" charset="0"/>
              <a:ea typeface="Old Standard TT"/>
              <a:cs typeface="Helvetica" panose="020B0604020202020204" pitchFamily="34" charset="0"/>
              <a:sym typeface="Old Standard TT"/>
            </a:endParaRPr>
          </a:p>
          <a:p>
            <a:br>
              <a:rPr lang="en-US" altLang="zh-CN" sz="2400" dirty="0">
                <a:latin typeface="Helvetica" panose="020B0604020202020204" pitchFamily="34" charset="0"/>
                <a:cs typeface="Helvetica" panose="020B0604020202020204" pitchFamily="34" charset="0"/>
              </a:rPr>
            </a:br>
            <a:endParaRPr sz="2400" dirty="0">
              <a:solidFill>
                <a:schemeClr val="dk1"/>
              </a:solidFill>
              <a:latin typeface="Helvetica" panose="020B0604020202020204" pitchFamily="34" charset="0"/>
              <a:ea typeface="Old Standard TT"/>
              <a:cs typeface="Helvetica" panose="020B0604020202020204" pitchFamily="34" charset="0"/>
              <a:sym typeface="Old Standard TT"/>
            </a:endParaRPr>
          </a:p>
          <a:p>
            <a:pPr marL="0" lvl="0" indent="0" algn="l" rtl="0">
              <a:spcBef>
                <a:spcPts val="0"/>
              </a:spcBef>
              <a:spcAft>
                <a:spcPts val="0"/>
              </a:spcAft>
              <a:buNone/>
            </a:pPr>
            <a:r>
              <a:rPr lang="zh-CN" sz="2400" dirty="0">
                <a:latin typeface="Helvetica" panose="020B0604020202020204" pitchFamily="34" charset="0"/>
                <a:ea typeface="Old Standard TT"/>
                <a:cs typeface="Helvetica" panose="020B0604020202020204" pitchFamily="34" charset="0"/>
                <a:sym typeface="Old Standard TT"/>
              </a:rPr>
              <a:t> </a:t>
            </a:r>
            <a:endParaRPr sz="2400" dirty="0">
              <a:latin typeface="Helvetica" panose="020B0604020202020204" pitchFamily="34" charset="0"/>
              <a:ea typeface="Old Standard TT"/>
              <a:cs typeface="Helvetica" panose="020B0604020202020204" pitchFamily="34" charset="0"/>
              <a:sym typeface="Old Standard TT"/>
            </a:endParaRPr>
          </a:p>
        </p:txBody>
      </p:sp>
      <p:sp>
        <p:nvSpPr>
          <p:cNvPr id="98" name="Google Shape;98;p14"/>
          <p:cNvSpPr txBox="1">
            <a:spLocks noGrp="1"/>
          </p:cNvSpPr>
          <p:nvPr>
            <p:ph type="subTitle" idx="1"/>
          </p:nvPr>
        </p:nvSpPr>
        <p:spPr>
          <a:xfrm>
            <a:off x="9239934" y="11914493"/>
            <a:ext cx="6217132" cy="3852424"/>
          </a:xfrm>
          <a:prstGeom prst="rect">
            <a:avLst/>
          </a:prstGeom>
        </p:spPr>
        <p:txBody>
          <a:bodyPr spcFirstLastPara="1" wrap="square" lIns="324600" tIns="324600" rIns="324600" bIns="324600" anchor="t" anchorCtr="0">
            <a:noAutofit/>
          </a:bodyPr>
          <a:lstStyle/>
          <a:p>
            <a:pPr marL="457200" lvl="0"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Different chemicals’ intensity behaves differently across dilutions</a:t>
            </a:r>
            <a:endParaRPr sz="2300" dirty="0">
              <a:solidFill>
                <a:schemeClr val="tx1"/>
              </a:solidFill>
              <a:latin typeface="Helvetica" panose="020B0604020202020204" pitchFamily="34" charset="0"/>
              <a:cs typeface="Helvetica" panose="020B0604020202020204" pitchFamily="34" charset="0"/>
            </a:endParaRPr>
          </a:p>
          <a:p>
            <a:pPr marL="457200" lvl="0"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This is called the Matrix Effect</a:t>
            </a:r>
            <a:endParaRPr sz="2300" dirty="0">
              <a:solidFill>
                <a:schemeClr val="tx1"/>
              </a:solidFill>
              <a:latin typeface="Helvetica" panose="020B0604020202020204" pitchFamily="34" charset="0"/>
              <a:cs typeface="Helvetica" panose="020B0604020202020204" pitchFamily="34" charset="0"/>
            </a:endParaRPr>
          </a:p>
          <a:p>
            <a:pPr marL="457200" lvl="0"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We need to cluster chemicals into different groups to predict the dilution levels</a:t>
            </a:r>
            <a:endParaRPr sz="2300" dirty="0">
              <a:solidFill>
                <a:schemeClr val="tx1"/>
              </a:solidFill>
              <a:latin typeface="Helvetica" panose="020B0604020202020204" pitchFamily="34" charset="0"/>
              <a:cs typeface="Helvetica" panose="020B0604020202020204" pitchFamily="34" charset="0"/>
            </a:endParaRPr>
          </a:p>
          <a:p>
            <a:pPr marL="457200" lvl="0"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We are able to see resulting clusters in the images above</a:t>
            </a:r>
            <a:endParaRPr sz="2300" dirty="0">
              <a:solidFill>
                <a:schemeClr val="tx1"/>
              </a:solidFill>
              <a:latin typeface="Helvetica" panose="020B0604020202020204" pitchFamily="34" charset="0"/>
              <a:cs typeface="Helvetica" panose="020B0604020202020204" pitchFamily="34" charset="0"/>
            </a:endParaRPr>
          </a:p>
        </p:txBody>
      </p:sp>
      <p:pic>
        <p:nvPicPr>
          <p:cNvPr id="99" name="Google Shape;99;p14"/>
          <p:cNvPicPr preferRelativeResize="0"/>
          <p:nvPr/>
        </p:nvPicPr>
        <p:blipFill>
          <a:blip r:embed="rId8">
            <a:alphaModFix/>
          </a:blip>
          <a:stretch>
            <a:fillRect/>
          </a:stretch>
        </p:blipFill>
        <p:spPr>
          <a:xfrm>
            <a:off x="19145446" y="18647544"/>
            <a:ext cx="3513653" cy="2583753"/>
          </a:xfrm>
          <a:prstGeom prst="rect">
            <a:avLst/>
          </a:prstGeom>
          <a:noFill/>
          <a:ln>
            <a:noFill/>
          </a:ln>
        </p:spPr>
      </p:pic>
      <p:sp>
        <p:nvSpPr>
          <p:cNvPr id="100" name="Google Shape;100;p14"/>
          <p:cNvSpPr txBox="1">
            <a:spLocks noGrp="1"/>
          </p:cNvSpPr>
          <p:nvPr>
            <p:ph type="subTitle" idx="1"/>
          </p:nvPr>
        </p:nvSpPr>
        <p:spPr>
          <a:xfrm>
            <a:off x="9290435" y="16831403"/>
            <a:ext cx="6217132" cy="4733042"/>
          </a:xfrm>
          <a:prstGeom prst="rect">
            <a:avLst/>
          </a:prstGeom>
        </p:spPr>
        <p:txBody>
          <a:bodyPr spcFirstLastPara="1" wrap="square" lIns="324600" tIns="324600" rIns="324600" bIns="324600" anchor="t" anchorCtr="0">
            <a:noAutofit/>
          </a:bodyPr>
          <a:lstStyle/>
          <a:p>
            <a:pPr marL="457200" lvl="0"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Once the chemicals are clustered, the dilution can be predicted by training a model based on example data</a:t>
            </a:r>
            <a:endParaRPr sz="2300" dirty="0">
              <a:solidFill>
                <a:schemeClr val="tx1"/>
              </a:solidFill>
              <a:latin typeface="Helvetica" panose="020B0604020202020204" pitchFamily="34" charset="0"/>
              <a:cs typeface="Helvetica" panose="020B0604020202020204" pitchFamily="34" charset="0"/>
            </a:endParaRPr>
          </a:p>
          <a:p>
            <a:pPr marL="457200" lvl="0"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As shown in the workflow above, users can choose a best fitting model</a:t>
            </a:r>
            <a:endParaRPr sz="2300" dirty="0">
              <a:solidFill>
                <a:schemeClr val="tx1"/>
              </a:solidFill>
              <a:latin typeface="Helvetica" panose="020B0604020202020204" pitchFamily="34" charset="0"/>
              <a:cs typeface="Helvetica" panose="020B0604020202020204" pitchFamily="34" charset="0"/>
            </a:endParaRPr>
          </a:p>
          <a:p>
            <a:pPr marL="457200" lvl="0"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Source identification is currently simplified based on dilution and intensity- it will be later expanded to take into account various modeling techniques</a:t>
            </a:r>
            <a:endParaRPr lang="en-US" altLang="zh-CN" sz="2300" dirty="0">
              <a:solidFill>
                <a:schemeClr val="tx1"/>
              </a:solidFill>
              <a:latin typeface="Helvetica" panose="020B0604020202020204" pitchFamily="34" charset="0"/>
              <a:cs typeface="Helvetica" panose="020B0604020202020204" pitchFamily="34" charset="0"/>
            </a:endParaRPr>
          </a:p>
          <a:p>
            <a:pPr indent="-368300">
              <a:lnSpc>
                <a:spcPct val="115000"/>
              </a:lnSpc>
              <a:buClr>
                <a:schemeClr val="lt2"/>
              </a:buClr>
              <a:buSzPts val="2200"/>
              <a:buFont typeface="Old Standard TT"/>
              <a:buChar char="●"/>
            </a:pPr>
            <a:r>
              <a:rPr lang="en-US" sz="2300" dirty="0">
                <a:solidFill>
                  <a:schemeClr val="tx1"/>
                </a:solidFill>
                <a:latin typeface="Helvetica" panose="020B0604020202020204" pitchFamily="34" charset="0"/>
                <a:cs typeface="Helvetica" panose="020B0604020202020204" pitchFamily="34" charset="0"/>
              </a:rPr>
              <a:t>And more..</a:t>
            </a:r>
          </a:p>
          <a:p>
            <a:pPr marL="457200" lvl="0" indent="-368300" algn="l" rtl="0">
              <a:lnSpc>
                <a:spcPct val="115000"/>
              </a:lnSpc>
              <a:spcBef>
                <a:spcPts val="0"/>
              </a:spcBef>
              <a:spcAft>
                <a:spcPts val="0"/>
              </a:spcAft>
              <a:buClr>
                <a:schemeClr val="lt2"/>
              </a:buClr>
              <a:buSzPts val="2200"/>
              <a:buChar char="●"/>
            </a:pPr>
            <a:endParaRPr sz="2200" dirty="0">
              <a:solidFill>
                <a:schemeClr val="lt2"/>
              </a:solidFill>
              <a:latin typeface="Helvetica" panose="020B0604020202020204" pitchFamily="34" charset="0"/>
              <a:cs typeface="Helvetica" panose="020B0604020202020204" pitchFamily="34" charset="0"/>
            </a:endParaRPr>
          </a:p>
        </p:txBody>
      </p:sp>
      <p:pic>
        <p:nvPicPr>
          <p:cNvPr id="101" name="Google Shape;101;p14"/>
          <p:cNvPicPr preferRelativeResize="0"/>
          <p:nvPr/>
        </p:nvPicPr>
        <p:blipFill>
          <a:blip r:embed="rId9">
            <a:alphaModFix/>
          </a:blip>
          <a:stretch>
            <a:fillRect/>
          </a:stretch>
        </p:blipFill>
        <p:spPr>
          <a:xfrm>
            <a:off x="15017792" y="11673234"/>
            <a:ext cx="7641307" cy="3615121"/>
          </a:xfrm>
          <a:prstGeom prst="rect">
            <a:avLst/>
          </a:prstGeom>
          <a:noFill/>
          <a:ln>
            <a:noFill/>
          </a:ln>
        </p:spPr>
      </p:pic>
      <p:sp>
        <p:nvSpPr>
          <p:cNvPr id="102" name="Google Shape;102;p14"/>
          <p:cNvSpPr txBox="1">
            <a:spLocks noGrp="1"/>
          </p:cNvSpPr>
          <p:nvPr>
            <p:ph type="subTitle" idx="1"/>
          </p:nvPr>
        </p:nvSpPr>
        <p:spPr>
          <a:xfrm>
            <a:off x="22749294" y="6880002"/>
            <a:ext cx="10401335" cy="6648348"/>
          </a:xfrm>
          <a:prstGeom prst="rect">
            <a:avLst/>
          </a:prstGeom>
        </p:spPr>
        <p:txBody>
          <a:bodyPr spcFirstLastPara="1" wrap="square" lIns="324600" tIns="324600" rIns="324600" bIns="324600" anchor="t" anchorCtr="0">
            <a:noAutofit/>
          </a:bodyPr>
          <a:lstStyle/>
          <a:p>
            <a:pPr marL="457200" lvl="0" indent="-368300" algn="l" rtl="0">
              <a:lnSpc>
                <a:spcPct val="115000"/>
              </a:lnSpc>
              <a:spcBef>
                <a:spcPts val="0"/>
              </a:spcBef>
              <a:spcAft>
                <a:spcPts val="0"/>
              </a:spcAft>
              <a:buClr>
                <a:schemeClr val="lt2"/>
              </a:buClr>
              <a:buSzPts val="2200"/>
              <a:buChar char="●"/>
            </a:pPr>
            <a:r>
              <a:rPr lang="zh-CN" sz="2800" b="1" dirty="0">
                <a:solidFill>
                  <a:schemeClr val="lt2"/>
                </a:solidFill>
                <a:latin typeface="Helvetica" panose="020B0604020202020204" pitchFamily="34" charset="0"/>
                <a:cs typeface="Helvetica" panose="020B0604020202020204" pitchFamily="34" charset="0"/>
              </a:rPr>
              <a:t>General:</a:t>
            </a:r>
            <a:endParaRPr sz="2800" b="1" dirty="0">
              <a:solidFill>
                <a:schemeClr val="lt2"/>
              </a:solidFill>
              <a:latin typeface="Helvetica" panose="020B0604020202020204" pitchFamily="34" charset="0"/>
              <a:cs typeface="Helvetica" panose="020B0604020202020204" pitchFamily="34" charset="0"/>
            </a:endParaRPr>
          </a:p>
          <a:p>
            <a:pPr marL="914400" lvl="1"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First package on python which provide full workflow from data</a:t>
            </a:r>
            <a:r>
              <a:rPr lang="en-US" altLang="zh-CN" sz="2300" dirty="0">
                <a:solidFill>
                  <a:schemeClr val="tx1"/>
                </a:solidFill>
                <a:latin typeface="Helvetica" panose="020B0604020202020204" pitchFamily="34" charset="0"/>
                <a:cs typeface="Helvetica" panose="020B0604020202020204" pitchFamily="34" charset="0"/>
              </a:rPr>
              <a:t> </a:t>
            </a:r>
            <a:r>
              <a:rPr lang="zh-CN" sz="2300" dirty="0">
                <a:solidFill>
                  <a:schemeClr val="tx1"/>
                </a:solidFill>
                <a:latin typeface="Helvetica" panose="020B0604020202020204" pitchFamily="34" charset="0"/>
                <a:cs typeface="Helvetica" panose="020B0604020202020204" pitchFamily="34" charset="0"/>
              </a:rPr>
              <a:t>import to alignment result</a:t>
            </a:r>
            <a:endParaRPr sz="2300" dirty="0">
              <a:solidFill>
                <a:schemeClr val="tx1"/>
              </a:solidFill>
              <a:latin typeface="Helvetica" panose="020B0604020202020204" pitchFamily="34" charset="0"/>
              <a:cs typeface="Helvetica" panose="020B0604020202020204" pitchFamily="34" charset="0"/>
            </a:endParaRPr>
          </a:p>
          <a:p>
            <a:pPr marL="914400" lvl="1"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Light memory usage make it possible to be run on personal</a:t>
            </a:r>
            <a:r>
              <a:rPr lang="en-US" altLang="zh-CN" sz="2300" dirty="0">
                <a:solidFill>
                  <a:schemeClr val="tx1"/>
                </a:solidFill>
                <a:latin typeface="Helvetica" panose="020B0604020202020204" pitchFamily="34" charset="0"/>
                <a:cs typeface="Helvetica" panose="020B0604020202020204" pitchFamily="34" charset="0"/>
              </a:rPr>
              <a:t> </a:t>
            </a:r>
            <a:r>
              <a:rPr lang="zh-CN" sz="2300" dirty="0">
                <a:solidFill>
                  <a:schemeClr val="tx1"/>
                </a:solidFill>
                <a:latin typeface="Helvetica" panose="020B0604020202020204" pitchFamily="34" charset="0"/>
                <a:cs typeface="Helvetica" panose="020B0604020202020204" pitchFamily="34" charset="0"/>
              </a:rPr>
              <a:t>laptops</a:t>
            </a:r>
            <a:endParaRPr sz="2300" dirty="0">
              <a:solidFill>
                <a:schemeClr val="tx1"/>
              </a:solidFill>
              <a:latin typeface="Helvetica" panose="020B0604020202020204" pitchFamily="34" charset="0"/>
              <a:cs typeface="Helvetica" panose="020B0604020202020204" pitchFamily="34" charset="0"/>
            </a:endParaRPr>
          </a:p>
          <a:p>
            <a:pPr marL="914400" lvl="1"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Remote process option</a:t>
            </a:r>
            <a:endParaRPr sz="2300" dirty="0">
              <a:solidFill>
                <a:schemeClr val="tx1"/>
              </a:solidFill>
              <a:latin typeface="Helvetica" panose="020B0604020202020204" pitchFamily="34" charset="0"/>
              <a:cs typeface="Helvetica" panose="020B0604020202020204" pitchFamily="34" charset="0"/>
            </a:endParaRPr>
          </a:p>
          <a:p>
            <a:pPr marL="914400" lvl="1"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Modularized setup – always possible for more</a:t>
            </a:r>
            <a:endParaRPr sz="2300" dirty="0">
              <a:solidFill>
                <a:schemeClr val="tx1"/>
              </a:solidFill>
              <a:latin typeface="Helvetica" panose="020B0604020202020204" pitchFamily="34" charset="0"/>
              <a:cs typeface="Helvetica" panose="020B0604020202020204" pitchFamily="34" charset="0"/>
            </a:endParaRPr>
          </a:p>
          <a:p>
            <a:pPr marL="914400" lvl="1"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Open source – free to go!</a:t>
            </a:r>
            <a:endParaRPr sz="2300" dirty="0">
              <a:solidFill>
                <a:schemeClr val="tx1"/>
              </a:solidFill>
              <a:latin typeface="Helvetica" panose="020B0604020202020204" pitchFamily="34" charset="0"/>
              <a:cs typeface="Helvetica" panose="020B0604020202020204" pitchFamily="34" charset="0"/>
            </a:endParaRPr>
          </a:p>
          <a:p>
            <a:pPr marL="457200" lvl="0" indent="-368300" algn="l" rtl="0">
              <a:lnSpc>
                <a:spcPct val="115000"/>
              </a:lnSpc>
              <a:spcBef>
                <a:spcPts val="0"/>
              </a:spcBef>
              <a:spcAft>
                <a:spcPts val="0"/>
              </a:spcAft>
              <a:buClr>
                <a:schemeClr val="lt2"/>
              </a:buClr>
              <a:buSzPts val="2200"/>
              <a:buChar char="●"/>
            </a:pPr>
            <a:r>
              <a:rPr lang="zh-CN" sz="2800" b="1" dirty="0">
                <a:solidFill>
                  <a:schemeClr val="lt2"/>
                </a:solidFill>
                <a:latin typeface="Helvetica" panose="020B0604020202020204" pitchFamily="34" charset="0"/>
                <a:cs typeface="Helvetica" panose="020B0604020202020204" pitchFamily="34" charset="0"/>
              </a:rPr>
              <a:t>Peak picking</a:t>
            </a:r>
            <a:r>
              <a:rPr lang="en-US" altLang="zh-CN" sz="2800" b="1" dirty="0">
                <a:solidFill>
                  <a:schemeClr val="lt2"/>
                </a:solidFill>
                <a:latin typeface="Helvetica" panose="020B0604020202020204" pitchFamily="34" charset="0"/>
                <a:cs typeface="Helvetica" panose="020B0604020202020204" pitchFamily="34" charset="0"/>
              </a:rPr>
              <a:t>:</a:t>
            </a:r>
            <a:endParaRPr sz="2800" b="1" dirty="0">
              <a:solidFill>
                <a:schemeClr val="lt2"/>
              </a:solidFill>
              <a:latin typeface="Helvetica" panose="020B0604020202020204" pitchFamily="34" charset="0"/>
              <a:cs typeface="Helvetica" panose="020B0604020202020204" pitchFamily="34" charset="0"/>
            </a:endParaRPr>
          </a:p>
          <a:p>
            <a:pPr marL="914400" lvl="1"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Pymzml import enables faster speed</a:t>
            </a:r>
            <a:endParaRPr sz="2300" dirty="0">
              <a:solidFill>
                <a:schemeClr val="tx1"/>
              </a:solidFill>
              <a:latin typeface="Helvetica" panose="020B0604020202020204" pitchFamily="34" charset="0"/>
              <a:cs typeface="Helvetica" panose="020B0604020202020204" pitchFamily="34" charset="0"/>
            </a:endParaRPr>
          </a:p>
          <a:p>
            <a:pPr marL="914400" lvl="1"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Peak score to enhance data quality</a:t>
            </a:r>
            <a:endParaRPr sz="2300" dirty="0">
              <a:solidFill>
                <a:schemeClr val="tx1"/>
              </a:solidFill>
              <a:latin typeface="Helvetica" panose="020B0604020202020204" pitchFamily="34" charset="0"/>
              <a:cs typeface="Helvetica" panose="020B0604020202020204" pitchFamily="34" charset="0"/>
            </a:endParaRPr>
          </a:p>
          <a:p>
            <a:pPr marL="457200" lvl="0" indent="-368300" algn="l" rtl="0">
              <a:lnSpc>
                <a:spcPct val="115000"/>
              </a:lnSpc>
              <a:spcBef>
                <a:spcPts val="0"/>
              </a:spcBef>
              <a:spcAft>
                <a:spcPts val="0"/>
              </a:spcAft>
              <a:buClr>
                <a:schemeClr val="lt2"/>
              </a:buClr>
              <a:buSzPts val="2200"/>
              <a:buChar char="●"/>
            </a:pPr>
            <a:r>
              <a:rPr lang="zh-CN" sz="2800" b="1" dirty="0">
                <a:solidFill>
                  <a:schemeClr val="lt2"/>
                </a:solidFill>
                <a:latin typeface="Helvetica" panose="020B0604020202020204" pitchFamily="34" charset="0"/>
                <a:cs typeface="Helvetica" panose="020B0604020202020204" pitchFamily="34" charset="0"/>
              </a:rPr>
              <a:t>Alignment</a:t>
            </a:r>
            <a:r>
              <a:rPr lang="en-US" altLang="zh-CN" sz="2800" b="1" dirty="0">
                <a:solidFill>
                  <a:schemeClr val="lt2"/>
                </a:solidFill>
                <a:latin typeface="Helvetica" panose="020B0604020202020204" pitchFamily="34" charset="0"/>
                <a:cs typeface="Helvetica" panose="020B0604020202020204" pitchFamily="34" charset="0"/>
              </a:rPr>
              <a:t>:</a:t>
            </a:r>
            <a:endParaRPr sz="2800" b="1" dirty="0">
              <a:solidFill>
                <a:schemeClr val="lt2"/>
              </a:solidFill>
              <a:latin typeface="Helvetica" panose="020B0604020202020204" pitchFamily="34" charset="0"/>
              <a:cs typeface="Helvetica" panose="020B0604020202020204" pitchFamily="34" charset="0"/>
            </a:endParaRPr>
          </a:p>
          <a:p>
            <a:pPr marL="914400" lvl="1" indent="-368300" algn="l" rtl="0">
              <a:lnSpc>
                <a:spcPct val="115000"/>
              </a:lnSpc>
              <a:spcBef>
                <a:spcPts val="0"/>
              </a:spcBef>
              <a:spcAft>
                <a:spcPts val="0"/>
              </a:spcAft>
              <a:buClr>
                <a:schemeClr val="lt2"/>
              </a:buClr>
              <a:buSzPts val="2200"/>
              <a:buChar char="○"/>
            </a:pPr>
            <a:r>
              <a:rPr lang="en-US" altLang="zh-CN" sz="2300" dirty="0">
                <a:solidFill>
                  <a:schemeClr val="tx1"/>
                </a:solidFill>
                <a:latin typeface="Helvetica" panose="020B0604020202020204" pitchFamily="34" charset="0"/>
                <a:cs typeface="Helvetica" panose="020B0604020202020204" pitchFamily="34" charset="0"/>
              </a:rPr>
              <a:t>High efficiency</a:t>
            </a:r>
            <a:endParaRPr sz="2300" dirty="0">
              <a:solidFill>
                <a:schemeClr val="tx1"/>
              </a:solidFill>
              <a:latin typeface="Helvetica" panose="020B0604020202020204" pitchFamily="34" charset="0"/>
              <a:cs typeface="Helvetica" panose="020B0604020202020204" pitchFamily="34" charset="0"/>
            </a:endParaRPr>
          </a:p>
          <a:p>
            <a:pPr marL="914400" lvl="1"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Flexible settings for users</a:t>
            </a:r>
            <a:endParaRPr sz="2300" dirty="0">
              <a:solidFill>
                <a:schemeClr val="tx1"/>
              </a:solidFill>
              <a:latin typeface="Helvetica" panose="020B0604020202020204" pitchFamily="34" charset="0"/>
              <a:cs typeface="Helvetica" panose="020B0604020202020204" pitchFamily="34" charset="0"/>
            </a:endParaRPr>
          </a:p>
          <a:p>
            <a:pPr marL="457200" lvl="0" indent="-368300" algn="l" rtl="0">
              <a:lnSpc>
                <a:spcPct val="115000"/>
              </a:lnSpc>
              <a:spcBef>
                <a:spcPts val="0"/>
              </a:spcBef>
              <a:spcAft>
                <a:spcPts val="0"/>
              </a:spcAft>
              <a:buClr>
                <a:schemeClr val="lt2"/>
              </a:buClr>
              <a:buSzPts val="2200"/>
              <a:buChar char="●"/>
            </a:pPr>
            <a:r>
              <a:rPr lang="zh-CN" sz="2800" b="1" dirty="0">
                <a:solidFill>
                  <a:schemeClr val="lt2"/>
                </a:solidFill>
                <a:latin typeface="Helvetica" panose="020B0604020202020204" pitchFamily="34" charset="0"/>
                <a:cs typeface="Helvetica" panose="020B0604020202020204" pitchFamily="34" charset="0"/>
              </a:rPr>
              <a:t>Data analysis</a:t>
            </a:r>
            <a:r>
              <a:rPr lang="en-US" altLang="zh-CN" sz="2800" b="1" dirty="0">
                <a:solidFill>
                  <a:schemeClr val="lt2"/>
                </a:solidFill>
                <a:latin typeface="Helvetica" panose="020B0604020202020204" pitchFamily="34" charset="0"/>
                <a:cs typeface="Helvetica" panose="020B0604020202020204" pitchFamily="34" charset="0"/>
              </a:rPr>
              <a:t>:</a:t>
            </a:r>
            <a:endParaRPr sz="2800" b="1" dirty="0">
              <a:solidFill>
                <a:schemeClr val="lt2"/>
              </a:solidFill>
              <a:latin typeface="Helvetica" panose="020B0604020202020204" pitchFamily="34" charset="0"/>
              <a:cs typeface="Helvetica" panose="020B0604020202020204" pitchFamily="34" charset="0"/>
            </a:endParaRPr>
          </a:p>
          <a:p>
            <a:pPr marL="914400" lvl="1" indent="-368300" algn="l" rtl="0">
              <a:lnSpc>
                <a:spcPct val="115000"/>
              </a:lnSpc>
              <a:spcBef>
                <a:spcPts val="0"/>
              </a:spcBef>
              <a:spcAft>
                <a:spcPts val="0"/>
              </a:spcAft>
              <a:buClr>
                <a:schemeClr val="lt2"/>
              </a:buClr>
              <a:buSzPts val="2200"/>
              <a:buChar char="○"/>
            </a:pPr>
            <a:r>
              <a:rPr lang="en-US" altLang="zh-CN" sz="2300" dirty="0">
                <a:solidFill>
                  <a:schemeClr val="tx1"/>
                </a:solidFill>
                <a:latin typeface="Helvetica" panose="020B0604020202020204" pitchFamily="34" charset="0"/>
                <a:cs typeface="Helvetica" panose="020B0604020202020204" pitchFamily="34" charset="0"/>
              </a:rPr>
              <a:t>Visualization result for assess the analysis quality</a:t>
            </a:r>
            <a:endParaRPr lang="en-US" sz="2300" dirty="0">
              <a:solidFill>
                <a:schemeClr val="tx1"/>
              </a:solidFill>
              <a:latin typeface="Helvetica" panose="020B0604020202020204" pitchFamily="34" charset="0"/>
              <a:cs typeface="Helvetica" panose="020B0604020202020204" pitchFamily="34" charset="0"/>
            </a:endParaRPr>
          </a:p>
          <a:p>
            <a:pPr marL="914400" lvl="1" indent="-368300" algn="l" rtl="0">
              <a:lnSpc>
                <a:spcPct val="115000"/>
              </a:lnSpc>
              <a:spcBef>
                <a:spcPts val="0"/>
              </a:spcBef>
              <a:spcAft>
                <a:spcPts val="0"/>
              </a:spcAft>
              <a:buClr>
                <a:schemeClr val="lt2"/>
              </a:buClr>
              <a:buSzPts val="2200"/>
              <a:buChar char="○"/>
            </a:pPr>
            <a:r>
              <a:rPr lang="en-US" altLang="zh-CN" sz="2300" dirty="0">
                <a:solidFill>
                  <a:schemeClr val="tx1"/>
                </a:solidFill>
                <a:latin typeface="Helvetica" panose="020B0604020202020204" pitchFamily="34" charset="0"/>
                <a:cs typeface="Helvetica" panose="020B0604020202020204" pitchFamily="34" charset="0"/>
              </a:rPr>
              <a:t>Open end algorithm options to fit different needs</a:t>
            </a:r>
            <a:endParaRPr lang="en-US" sz="2300" dirty="0">
              <a:solidFill>
                <a:schemeClr val="tx1"/>
              </a:solidFill>
              <a:latin typeface="Helvetica" panose="020B0604020202020204" pitchFamily="34" charset="0"/>
              <a:cs typeface="Helvetica" panose="020B0604020202020204" pitchFamily="34" charset="0"/>
            </a:endParaRPr>
          </a:p>
          <a:p>
            <a:pPr marL="914400" lvl="1" indent="-368300" algn="l" rtl="0">
              <a:lnSpc>
                <a:spcPct val="115000"/>
              </a:lnSpc>
              <a:spcBef>
                <a:spcPts val="0"/>
              </a:spcBef>
              <a:spcAft>
                <a:spcPts val="0"/>
              </a:spcAft>
              <a:buClr>
                <a:schemeClr val="lt2"/>
              </a:buClr>
              <a:buSzPts val="2200"/>
              <a:buChar char="○"/>
            </a:pPr>
            <a:r>
              <a:rPr lang="en-US" altLang="zh-CN" sz="2300" dirty="0">
                <a:solidFill>
                  <a:schemeClr val="tx1"/>
                </a:solidFill>
                <a:latin typeface="Helvetica" panose="020B0604020202020204" pitchFamily="34" charset="0"/>
                <a:cs typeface="Helvetica" panose="020B0604020202020204" pitchFamily="34" charset="0"/>
              </a:rPr>
              <a:t>Handy function to boost up efficiency</a:t>
            </a:r>
            <a:endParaRPr lang="en-US" sz="2300" dirty="0">
              <a:solidFill>
                <a:schemeClr val="tx1"/>
              </a:solidFill>
              <a:latin typeface="Helvetica" panose="020B0604020202020204" pitchFamily="34" charset="0"/>
              <a:cs typeface="Helvetica" panose="020B0604020202020204" pitchFamily="34" charset="0"/>
            </a:endParaRPr>
          </a:p>
        </p:txBody>
      </p:sp>
      <p:sp>
        <p:nvSpPr>
          <p:cNvPr id="103" name="Google Shape;103;p14"/>
          <p:cNvSpPr txBox="1">
            <a:spLocks noGrp="1"/>
          </p:cNvSpPr>
          <p:nvPr>
            <p:ph type="subTitle" idx="1"/>
          </p:nvPr>
        </p:nvSpPr>
        <p:spPr>
          <a:xfrm>
            <a:off x="22749294" y="15712899"/>
            <a:ext cx="9730877" cy="2461800"/>
          </a:xfrm>
          <a:prstGeom prst="rect">
            <a:avLst/>
          </a:prstGeom>
        </p:spPr>
        <p:txBody>
          <a:bodyPr spcFirstLastPara="1" wrap="square" lIns="324600" tIns="324600" rIns="324600" bIns="324600" anchor="t" anchorCtr="0">
            <a:noAutofit/>
          </a:bodyPr>
          <a:lstStyle/>
          <a:p>
            <a:pPr marL="457200" lvl="0"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Validation of </a:t>
            </a:r>
            <a:r>
              <a:rPr lang="en-US" altLang="zh-CN" sz="2300" dirty="0">
                <a:solidFill>
                  <a:schemeClr val="tx1"/>
                </a:solidFill>
                <a:latin typeface="Helvetica" panose="020B0604020202020204" pitchFamily="34" charset="0"/>
                <a:cs typeface="Helvetica" panose="020B0604020202020204" pitchFamily="34" charset="0"/>
              </a:rPr>
              <a:t>w</a:t>
            </a:r>
            <a:r>
              <a:rPr lang="zh-CN" sz="2300" dirty="0">
                <a:solidFill>
                  <a:schemeClr val="tx1"/>
                </a:solidFill>
                <a:latin typeface="Helvetica" panose="020B0604020202020204" pitchFamily="34" charset="0"/>
                <a:cs typeface="Helvetica" panose="020B0604020202020204" pitchFamily="34" charset="0"/>
              </a:rPr>
              <a:t>orkflow using more data</a:t>
            </a:r>
            <a:endParaRPr sz="2300" dirty="0">
              <a:solidFill>
                <a:schemeClr val="tx1"/>
              </a:solidFill>
              <a:latin typeface="Helvetica" panose="020B0604020202020204" pitchFamily="34" charset="0"/>
              <a:cs typeface="Helvetica" panose="020B0604020202020204" pitchFamily="34" charset="0"/>
            </a:endParaRPr>
          </a:p>
          <a:p>
            <a:pPr marL="457200" lvl="0"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Understanding chemical commonalities behind clusters</a:t>
            </a:r>
            <a:endParaRPr sz="2300" dirty="0">
              <a:solidFill>
                <a:schemeClr val="tx1"/>
              </a:solidFill>
              <a:latin typeface="Helvetica" panose="020B0604020202020204" pitchFamily="34" charset="0"/>
              <a:cs typeface="Helvetica" panose="020B0604020202020204" pitchFamily="34" charset="0"/>
            </a:endParaRPr>
          </a:p>
          <a:p>
            <a:pPr marL="457200" lvl="0"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GUI and/or webtools for supporting non-technical users </a:t>
            </a:r>
            <a:endParaRPr sz="2300" dirty="0">
              <a:solidFill>
                <a:schemeClr val="tx1"/>
              </a:solidFill>
              <a:latin typeface="Helvetica" panose="020B0604020202020204" pitchFamily="34" charset="0"/>
              <a:cs typeface="Helvetica" panose="020B0604020202020204" pitchFamily="34" charset="0"/>
            </a:endParaRPr>
          </a:p>
          <a:p>
            <a:pPr marL="457200" lvl="0" indent="-368300" algn="l" rtl="0">
              <a:lnSpc>
                <a:spcPct val="115000"/>
              </a:lnSpc>
              <a:spcBef>
                <a:spcPts val="0"/>
              </a:spcBef>
              <a:spcAft>
                <a:spcPts val="0"/>
              </a:spcAft>
              <a:buClr>
                <a:schemeClr val="lt2"/>
              </a:buClr>
              <a:buSzPts val="2200"/>
              <a:buChar char="●"/>
            </a:pPr>
            <a:r>
              <a:rPr lang="zh-CN" sz="2300" dirty="0">
                <a:solidFill>
                  <a:schemeClr val="tx1"/>
                </a:solidFill>
                <a:latin typeface="Helvetica" panose="020B0604020202020204" pitchFamily="34" charset="0"/>
                <a:cs typeface="Helvetica" panose="020B0604020202020204" pitchFamily="34" charset="0"/>
              </a:rPr>
              <a:t>Dynamically adapt and update program to fill growing needs</a:t>
            </a:r>
            <a:endParaRPr sz="2300" dirty="0">
              <a:solidFill>
                <a:schemeClr val="tx1"/>
              </a:solidFill>
              <a:latin typeface="Helvetica" panose="020B0604020202020204" pitchFamily="34" charset="0"/>
              <a:cs typeface="Helvetica" panose="020B0604020202020204" pitchFamily="34" charset="0"/>
            </a:endParaRPr>
          </a:p>
        </p:txBody>
      </p:sp>
      <p:pic>
        <p:nvPicPr>
          <p:cNvPr id="104" name="Google Shape;104;p14"/>
          <p:cNvPicPr preferRelativeResize="0"/>
          <p:nvPr/>
        </p:nvPicPr>
        <p:blipFill>
          <a:blip r:embed="rId10">
            <a:alphaModFix/>
          </a:blip>
          <a:stretch>
            <a:fillRect/>
          </a:stretch>
        </p:blipFill>
        <p:spPr>
          <a:xfrm>
            <a:off x="16354371" y="15995869"/>
            <a:ext cx="6217131" cy="2140244"/>
          </a:xfrm>
          <a:prstGeom prst="rect">
            <a:avLst/>
          </a:prstGeom>
          <a:noFill/>
          <a:ln>
            <a:noFill/>
          </a:ln>
        </p:spPr>
      </p:pic>
      <p:graphicFrame>
        <p:nvGraphicFramePr>
          <p:cNvPr id="34" name="Content Placeholder 3">
            <a:extLst>
              <a:ext uri="{FF2B5EF4-FFF2-40B4-BE49-F238E27FC236}">
                <a16:creationId xmlns:a16="http://schemas.microsoft.com/office/drawing/2014/main" id="{5B5D8A8E-395C-48FC-9DFF-032E74524155}"/>
              </a:ext>
            </a:extLst>
          </p:cNvPr>
          <p:cNvGraphicFramePr>
            <a:graphicFrameLocks/>
          </p:cNvGraphicFramePr>
          <p:nvPr>
            <p:extLst>
              <p:ext uri="{D42A27DB-BD31-4B8C-83A1-F6EECF244321}">
                <p14:modId xmlns:p14="http://schemas.microsoft.com/office/powerpoint/2010/main" val="2792230897"/>
              </p:ext>
            </p:extLst>
          </p:nvPr>
        </p:nvGraphicFramePr>
        <p:xfrm>
          <a:off x="461043" y="7817832"/>
          <a:ext cx="8584104" cy="8932613"/>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3" name="Rectangle 2">
            <a:extLst>
              <a:ext uri="{FF2B5EF4-FFF2-40B4-BE49-F238E27FC236}">
                <a16:creationId xmlns:a16="http://schemas.microsoft.com/office/drawing/2014/main" id="{C2DBD97C-3EF6-4036-B9D7-9712AF7E88BC}"/>
              </a:ext>
            </a:extLst>
          </p:cNvPr>
          <p:cNvSpPr/>
          <p:nvPr/>
        </p:nvSpPr>
        <p:spPr>
          <a:xfrm>
            <a:off x="9456787" y="6259766"/>
            <a:ext cx="13384163" cy="4865832"/>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20204" pitchFamily="34" charset="0"/>
              <a:cs typeface="Helvetica" panose="020B0604020202020204" pitchFamily="34" charset="0"/>
            </a:endParaRPr>
          </a:p>
        </p:txBody>
      </p:sp>
      <p:sp>
        <p:nvSpPr>
          <p:cNvPr id="38" name="Google Shape;81;p14">
            <a:extLst>
              <a:ext uri="{FF2B5EF4-FFF2-40B4-BE49-F238E27FC236}">
                <a16:creationId xmlns:a16="http://schemas.microsoft.com/office/drawing/2014/main" id="{D6FC30AD-DD7A-47B6-BA82-957E6302858E}"/>
              </a:ext>
            </a:extLst>
          </p:cNvPr>
          <p:cNvSpPr txBox="1">
            <a:spLocks/>
          </p:cNvSpPr>
          <p:nvPr/>
        </p:nvSpPr>
        <p:spPr>
          <a:xfrm>
            <a:off x="9284023" y="6213574"/>
            <a:ext cx="7707092" cy="1287300"/>
          </a:xfrm>
          <a:prstGeom prst="rect">
            <a:avLst/>
          </a:prstGeom>
          <a:noFill/>
          <a:ln>
            <a:noFill/>
          </a:ln>
        </p:spPr>
        <p:txBody>
          <a:bodyPr spcFirstLastPara="1" wrap="square" lIns="324600" tIns="324600" rIns="324600" bIns="324600" anchor="t" anchorCtr="0">
            <a:noAutofit/>
          </a:bodyPr>
          <a:lstStyle>
            <a:defPPr marR="0" lvl="0" algn="l" rtl="0">
              <a:lnSpc>
                <a:spcPct val="100000"/>
              </a:lnSpc>
              <a:spcBef>
                <a:spcPts val="0"/>
              </a:spcBef>
              <a:spcAft>
                <a:spcPts val="0"/>
              </a:spcAft>
            </a:defPPr>
            <a:lvl1pPr marL="457200" marR="0" lvl="0" indent="-6350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1pPr>
            <a:lvl2pPr marL="914400" marR="0" lvl="1"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2pPr>
            <a:lvl3pPr marL="1371600" marR="0" lvl="2"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3pPr>
            <a:lvl4pPr marL="1828800" marR="0" lvl="3"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4pPr>
            <a:lvl5pPr marL="2286000" marR="0" lvl="4"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5pPr>
            <a:lvl6pPr marL="2743200" marR="0" lvl="5"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6pPr>
            <a:lvl7pPr marL="3200400" marR="0" lvl="6"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7pPr>
            <a:lvl8pPr marL="3657600" marR="0" lvl="7"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8pPr>
            <a:lvl9pPr marL="4114800" marR="0" lvl="8"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9pPr>
          </a:lstStyle>
          <a:p>
            <a:pPr marL="0" indent="0"/>
            <a:r>
              <a:rPr lang="en-US" altLang="zh-CN" sz="4300" dirty="0">
                <a:solidFill>
                  <a:schemeClr val="tx1"/>
                </a:solidFill>
                <a:latin typeface="Helvetica" panose="020B0604020202020204" pitchFamily="34" charset="0"/>
                <a:cs typeface="Helvetica" panose="020B0604020202020204" pitchFamily="34" charset="0"/>
              </a:rPr>
              <a:t>Example Output:</a:t>
            </a:r>
            <a:endParaRPr lang="en-US" sz="4300" dirty="0">
              <a:solidFill>
                <a:schemeClr val="tx1"/>
              </a:solidFill>
              <a:latin typeface="Helvetica" panose="020B0604020202020204" pitchFamily="34" charset="0"/>
              <a:cs typeface="Helvetica" panose="020B0604020202020204" pitchFamily="34" charset="0"/>
            </a:endParaRPr>
          </a:p>
        </p:txBody>
      </p:sp>
      <p:sp>
        <p:nvSpPr>
          <p:cNvPr id="39" name="Google Shape;105;p14">
            <a:extLst>
              <a:ext uri="{FF2B5EF4-FFF2-40B4-BE49-F238E27FC236}">
                <a16:creationId xmlns:a16="http://schemas.microsoft.com/office/drawing/2014/main" id="{89333AFD-A91A-4F58-BF45-669096CF38FD}"/>
              </a:ext>
            </a:extLst>
          </p:cNvPr>
          <p:cNvSpPr txBox="1">
            <a:spLocks/>
          </p:cNvSpPr>
          <p:nvPr/>
        </p:nvSpPr>
        <p:spPr>
          <a:xfrm>
            <a:off x="9313487" y="7044850"/>
            <a:ext cx="5737884" cy="938733"/>
          </a:xfrm>
          <a:prstGeom prst="rect">
            <a:avLst/>
          </a:prstGeom>
          <a:noFill/>
          <a:ln>
            <a:noFill/>
          </a:ln>
        </p:spPr>
        <p:txBody>
          <a:bodyPr spcFirstLastPara="1" wrap="square" lIns="324600" tIns="324600" rIns="324600" bIns="324600" anchor="t" anchorCtr="0">
            <a:noAutofit/>
          </a:bodyPr>
          <a:lstStyle>
            <a:defPPr marR="0" lvl="0" algn="l" rtl="0">
              <a:lnSpc>
                <a:spcPct val="100000"/>
              </a:lnSpc>
              <a:spcBef>
                <a:spcPts val="0"/>
              </a:spcBef>
              <a:spcAft>
                <a:spcPts val="0"/>
              </a:spcAft>
            </a:defPPr>
            <a:lvl1pPr marL="457200" marR="0" lvl="0" indent="-6350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1pPr>
            <a:lvl2pPr marL="914400" marR="0" lvl="1"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2pPr>
            <a:lvl3pPr marL="1371600" marR="0" lvl="2"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3pPr>
            <a:lvl4pPr marL="1828800" marR="0" lvl="3"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4pPr>
            <a:lvl5pPr marL="2286000" marR="0" lvl="4"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5pPr>
            <a:lvl6pPr marL="2743200" marR="0" lvl="5"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6pPr>
            <a:lvl7pPr marL="3200400" marR="0" lvl="6"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7pPr>
            <a:lvl8pPr marL="3657600" marR="0" lvl="7"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8pPr>
            <a:lvl9pPr marL="4114800" marR="0" lvl="8"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9pPr>
          </a:lstStyle>
          <a:p>
            <a:pPr marL="0" indent="0">
              <a:lnSpc>
                <a:spcPct val="115000"/>
              </a:lnSpc>
            </a:pPr>
            <a:r>
              <a:rPr lang="en-US" sz="2800" b="1" dirty="0">
                <a:solidFill>
                  <a:schemeClr val="lt2"/>
                </a:solidFill>
                <a:latin typeface="Helvetica" panose="020B0604020202020204" pitchFamily="34" charset="0"/>
                <a:cs typeface="Helvetica" panose="020B0604020202020204" pitchFamily="34" charset="0"/>
              </a:rPr>
              <a:t>Peak picking &amp; alignment:</a:t>
            </a:r>
          </a:p>
          <a:p>
            <a:pPr marL="0" indent="0">
              <a:lnSpc>
                <a:spcPct val="115000"/>
              </a:lnSpc>
            </a:pPr>
            <a:endParaRPr lang="en-US" sz="2800" dirty="0">
              <a:solidFill>
                <a:schemeClr val="lt2"/>
              </a:solidFill>
              <a:latin typeface="Helvetica" panose="020B0604020202020204" pitchFamily="34" charset="0"/>
              <a:cs typeface="Helvetica" panose="020B0604020202020204" pitchFamily="34" charset="0"/>
            </a:endParaRPr>
          </a:p>
          <a:p>
            <a:pPr marL="0" indent="0">
              <a:lnSpc>
                <a:spcPct val="115000"/>
              </a:lnSpc>
            </a:pPr>
            <a:endParaRPr lang="en-US" sz="2800" dirty="0">
              <a:solidFill>
                <a:schemeClr val="lt2"/>
              </a:solidFill>
              <a:latin typeface="Helvetica" panose="020B0604020202020204" pitchFamily="34" charset="0"/>
              <a:cs typeface="Helvetica" panose="020B0604020202020204" pitchFamily="34" charset="0"/>
            </a:endParaRPr>
          </a:p>
          <a:p>
            <a:pPr marL="0" indent="0">
              <a:lnSpc>
                <a:spcPct val="115000"/>
              </a:lnSpc>
            </a:pPr>
            <a:endParaRPr lang="en-US" sz="2200" dirty="0">
              <a:solidFill>
                <a:schemeClr val="lt2"/>
              </a:solidFill>
              <a:latin typeface="Helvetica" panose="020B0604020202020204" pitchFamily="34" charset="0"/>
              <a:cs typeface="Helvetica" panose="020B0604020202020204" pitchFamily="34" charset="0"/>
            </a:endParaRPr>
          </a:p>
        </p:txBody>
      </p:sp>
      <p:pic>
        <p:nvPicPr>
          <p:cNvPr id="40" name="Picture 39">
            <a:extLst>
              <a:ext uri="{FF2B5EF4-FFF2-40B4-BE49-F238E27FC236}">
                <a16:creationId xmlns:a16="http://schemas.microsoft.com/office/drawing/2014/main" id="{9B1A59BB-96BD-42AC-A86B-634211A990D1}"/>
              </a:ext>
            </a:extLst>
          </p:cNvPr>
          <p:cNvPicPr>
            <a:picLocks noChangeAspect="1"/>
          </p:cNvPicPr>
          <p:nvPr/>
        </p:nvPicPr>
        <p:blipFill>
          <a:blip r:embed="rId16"/>
          <a:stretch>
            <a:fillRect/>
          </a:stretch>
        </p:blipFill>
        <p:spPr>
          <a:xfrm>
            <a:off x="18075826" y="6355720"/>
            <a:ext cx="4663302" cy="4673924"/>
          </a:xfrm>
          <a:prstGeom prst="rect">
            <a:avLst/>
          </a:prstGeom>
        </p:spPr>
      </p:pic>
      <p:pic>
        <p:nvPicPr>
          <p:cNvPr id="41" name="Google Shape;191;p32">
            <a:extLst>
              <a:ext uri="{FF2B5EF4-FFF2-40B4-BE49-F238E27FC236}">
                <a16:creationId xmlns:a16="http://schemas.microsoft.com/office/drawing/2014/main" id="{48E0D9C4-C1AF-4FE6-BFF5-A81861634AAB}"/>
              </a:ext>
            </a:extLst>
          </p:cNvPr>
          <p:cNvPicPr preferRelativeResize="0"/>
          <p:nvPr/>
        </p:nvPicPr>
        <p:blipFill>
          <a:blip r:embed="rId17"/>
          <a:stretch>
            <a:fillRect/>
          </a:stretch>
        </p:blipFill>
        <p:spPr>
          <a:xfrm>
            <a:off x="13323897" y="9019728"/>
            <a:ext cx="4518006" cy="2008086"/>
          </a:xfrm>
          <a:prstGeom prst="rect">
            <a:avLst/>
          </a:prstGeom>
          <a:noFill/>
        </p:spPr>
      </p:pic>
      <p:sp>
        <p:nvSpPr>
          <p:cNvPr id="42" name="Google Shape;105;p14">
            <a:extLst>
              <a:ext uri="{FF2B5EF4-FFF2-40B4-BE49-F238E27FC236}">
                <a16:creationId xmlns:a16="http://schemas.microsoft.com/office/drawing/2014/main" id="{B80430B1-41BB-4DA8-A00E-5A85DE6CD4AD}"/>
              </a:ext>
            </a:extLst>
          </p:cNvPr>
          <p:cNvSpPr txBox="1">
            <a:spLocks/>
          </p:cNvSpPr>
          <p:nvPr/>
        </p:nvSpPr>
        <p:spPr>
          <a:xfrm>
            <a:off x="9395989" y="10714221"/>
            <a:ext cx="2991325" cy="2461800"/>
          </a:xfrm>
          <a:prstGeom prst="rect">
            <a:avLst/>
          </a:prstGeom>
          <a:noFill/>
          <a:ln>
            <a:noFill/>
          </a:ln>
        </p:spPr>
        <p:txBody>
          <a:bodyPr spcFirstLastPara="1" wrap="square" lIns="324600" tIns="324600" rIns="324600" bIns="324600" anchor="t" anchorCtr="0">
            <a:noAutofit/>
          </a:bodyPr>
          <a:lstStyle>
            <a:defPPr marR="0" lvl="0" algn="l" rtl="0">
              <a:lnSpc>
                <a:spcPct val="100000"/>
              </a:lnSpc>
              <a:spcBef>
                <a:spcPts val="0"/>
              </a:spcBef>
              <a:spcAft>
                <a:spcPts val="0"/>
              </a:spcAft>
            </a:defPPr>
            <a:lvl1pPr marL="457200" marR="0" lvl="0" indent="-6350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1pPr>
            <a:lvl2pPr marL="914400" marR="0" lvl="1"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2pPr>
            <a:lvl3pPr marL="1371600" marR="0" lvl="2"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3pPr>
            <a:lvl4pPr marL="1828800" marR="0" lvl="3"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4pPr>
            <a:lvl5pPr marL="2286000" marR="0" lvl="4"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5pPr>
            <a:lvl6pPr marL="2743200" marR="0" lvl="5"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6pPr>
            <a:lvl7pPr marL="3200400" marR="0" lvl="6"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7pPr>
            <a:lvl8pPr marL="3657600" marR="0" lvl="7"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8pPr>
            <a:lvl9pPr marL="4114800" marR="0" lvl="8"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9pPr>
          </a:lstStyle>
          <a:p>
            <a:pPr marL="0" indent="0">
              <a:lnSpc>
                <a:spcPct val="115000"/>
              </a:lnSpc>
            </a:pPr>
            <a:endParaRPr lang="en-US" sz="2200" dirty="0">
              <a:solidFill>
                <a:schemeClr val="lt2"/>
              </a:solidFill>
              <a:latin typeface="Helvetica" panose="020B0604020202020204" pitchFamily="34" charset="0"/>
              <a:cs typeface="Helvetica" panose="020B0604020202020204" pitchFamily="34" charset="0"/>
            </a:endParaRPr>
          </a:p>
          <a:p>
            <a:pPr marL="0" indent="0">
              <a:lnSpc>
                <a:spcPct val="115000"/>
              </a:lnSpc>
            </a:pPr>
            <a:r>
              <a:rPr lang="en-US" sz="2800" b="1" dirty="0">
                <a:solidFill>
                  <a:schemeClr val="lt2"/>
                </a:solidFill>
                <a:latin typeface="Helvetica" panose="020B0604020202020204" pitchFamily="34" charset="0"/>
                <a:cs typeface="Helvetica" panose="020B0604020202020204" pitchFamily="34" charset="0"/>
              </a:rPr>
              <a:t>Clustering:</a:t>
            </a:r>
          </a:p>
          <a:p>
            <a:pPr marL="0" indent="0">
              <a:lnSpc>
                <a:spcPct val="115000"/>
              </a:lnSpc>
            </a:pPr>
            <a:endParaRPr lang="en-US" sz="2200" dirty="0">
              <a:solidFill>
                <a:schemeClr val="lt2"/>
              </a:solidFill>
              <a:latin typeface="Helvetica" panose="020B0604020202020204" pitchFamily="34" charset="0"/>
              <a:cs typeface="Helvetica" panose="020B0604020202020204" pitchFamily="34" charset="0"/>
            </a:endParaRPr>
          </a:p>
        </p:txBody>
      </p:sp>
      <p:sp>
        <p:nvSpPr>
          <p:cNvPr id="43" name="Google Shape;105;p14">
            <a:extLst>
              <a:ext uri="{FF2B5EF4-FFF2-40B4-BE49-F238E27FC236}">
                <a16:creationId xmlns:a16="http://schemas.microsoft.com/office/drawing/2014/main" id="{D4F9B8BC-9394-4F55-B083-73629A818405}"/>
              </a:ext>
            </a:extLst>
          </p:cNvPr>
          <p:cNvSpPr txBox="1">
            <a:spLocks/>
          </p:cNvSpPr>
          <p:nvPr/>
        </p:nvSpPr>
        <p:spPr>
          <a:xfrm>
            <a:off x="9467380" y="15088395"/>
            <a:ext cx="4493696" cy="2461800"/>
          </a:xfrm>
          <a:prstGeom prst="rect">
            <a:avLst/>
          </a:prstGeom>
          <a:noFill/>
          <a:ln>
            <a:noFill/>
          </a:ln>
        </p:spPr>
        <p:txBody>
          <a:bodyPr spcFirstLastPara="1" wrap="square" lIns="324600" tIns="324600" rIns="324600" bIns="324600" anchor="t" anchorCtr="0">
            <a:noAutofit/>
          </a:bodyPr>
          <a:lstStyle>
            <a:defPPr marR="0" lvl="0" algn="l" rtl="0">
              <a:lnSpc>
                <a:spcPct val="100000"/>
              </a:lnSpc>
              <a:spcBef>
                <a:spcPts val="0"/>
              </a:spcBef>
              <a:spcAft>
                <a:spcPts val="0"/>
              </a:spcAft>
            </a:defPPr>
            <a:lvl1pPr marL="457200" marR="0" lvl="0" indent="-6350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1pPr>
            <a:lvl2pPr marL="914400" marR="0" lvl="1"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2pPr>
            <a:lvl3pPr marL="1371600" marR="0" lvl="2"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3pPr>
            <a:lvl4pPr marL="1828800" marR="0" lvl="3"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4pPr>
            <a:lvl5pPr marL="2286000" marR="0" lvl="4"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5pPr>
            <a:lvl6pPr marL="2743200" marR="0" lvl="5"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6pPr>
            <a:lvl7pPr marL="3200400" marR="0" lvl="6"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7pPr>
            <a:lvl8pPr marL="3657600" marR="0" lvl="7"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8pPr>
            <a:lvl9pPr marL="4114800" marR="0" lvl="8"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9pPr>
          </a:lstStyle>
          <a:p>
            <a:pPr marL="0" indent="0">
              <a:lnSpc>
                <a:spcPct val="115000"/>
              </a:lnSpc>
            </a:pPr>
            <a:endParaRPr lang="en-US" sz="2800" b="1" dirty="0">
              <a:solidFill>
                <a:schemeClr val="lt2"/>
              </a:solidFill>
              <a:latin typeface="Helvetica" panose="020B0604020202020204" pitchFamily="34" charset="0"/>
              <a:cs typeface="Helvetica" panose="020B0604020202020204" pitchFamily="34" charset="0"/>
            </a:endParaRPr>
          </a:p>
          <a:p>
            <a:pPr marL="0" indent="0">
              <a:lnSpc>
                <a:spcPct val="115000"/>
              </a:lnSpc>
            </a:pPr>
            <a:r>
              <a:rPr lang="en-US" sz="2800" b="1" dirty="0">
                <a:solidFill>
                  <a:schemeClr val="lt2"/>
                </a:solidFill>
                <a:latin typeface="Helvetica" panose="020B0604020202020204" pitchFamily="34" charset="0"/>
                <a:cs typeface="Helvetica" panose="020B0604020202020204" pitchFamily="34" charset="0"/>
              </a:rPr>
              <a:t>Dilution Prediction and Source Tracking:</a:t>
            </a:r>
          </a:p>
          <a:p>
            <a:pPr marL="0" indent="0">
              <a:lnSpc>
                <a:spcPct val="115000"/>
              </a:lnSpc>
            </a:pPr>
            <a:endParaRPr lang="en-US" sz="2200" dirty="0">
              <a:solidFill>
                <a:schemeClr val="lt2"/>
              </a:solidFill>
              <a:latin typeface="Helvetica" panose="020B0604020202020204" pitchFamily="34" charset="0"/>
              <a:cs typeface="Helvetica" panose="020B0604020202020204" pitchFamily="34" charset="0"/>
            </a:endParaRPr>
          </a:p>
        </p:txBody>
      </p:sp>
      <p:pic>
        <p:nvPicPr>
          <p:cNvPr id="45" name="Picture 44">
            <a:extLst>
              <a:ext uri="{FF2B5EF4-FFF2-40B4-BE49-F238E27FC236}">
                <a16:creationId xmlns:a16="http://schemas.microsoft.com/office/drawing/2014/main" id="{DC0B0AAE-2950-40F9-8C85-3F10D96BD0B5}"/>
              </a:ext>
            </a:extLst>
          </p:cNvPr>
          <p:cNvPicPr>
            <a:picLocks noChangeAspect="1"/>
          </p:cNvPicPr>
          <p:nvPr/>
        </p:nvPicPr>
        <p:blipFill>
          <a:blip r:embed="rId18"/>
          <a:stretch>
            <a:fillRect/>
          </a:stretch>
        </p:blipFill>
        <p:spPr>
          <a:xfrm>
            <a:off x="15327173" y="18398020"/>
            <a:ext cx="3636423" cy="3029319"/>
          </a:xfrm>
          <a:prstGeom prst="rect">
            <a:avLst/>
          </a:prstGeom>
        </p:spPr>
      </p:pic>
      <p:sp>
        <p:nvSpPr>
          <p:cNvPr id="44" name="Google Shape;105;p14">
            <a:extLst>
              <a:ext uri="{FF2B5EF4-FFF2-40B4-BE49-F238E27FC236}">
                <a16:creationId xmlns:a16="http://schemas.microsoft.com/office/drawing/2014/main" id="{C2149B34-37D7-455F-9D31-3FB1328B2DE2}"/>
              </a:ext>
            </a:extLst>
          </p:cNvPr>
          <p:cNvSpPr txBox="1">
            <a:spLocks/>
          </p:cNvSpPr>
          <p:nvPr/>
        </p:nvSpPr>
        <p:spPr>
          <a:xfrm>
            <a:off x="9262805" y="7514216"/>
            <a:ext cx="6724653" cy="2461800"/>
          </a:xfrm>
          <a:prstGeom prst="rect">
            <a:avLst/>
          </a:prstGeom>
          <a:noFill/>
          <a:ln>
            <a:noFill/>
          </a:ln>
        </p:spPr>
        <p:txBody>
          <a:bodyPr spcFirstLastPara="1" wrap="square" lIns="324600" tIns="324600" rIns="324600" bIns="324600" anchor="t" anchorCtr="0">
            <a:noAutofit/>
          </a:bodyPr>
          <a:lstStyle>
            <a:defPPr marR="0" lvl="0" algn="l" rtl="0">
              <a:lnSpc>
                <a:spcPct val="100000"/>
              </a:lnSpc>
              <a:spcBef>
                <a:spcPts val="0"/>
              </a:spcBef>
              <a:spcAft>
                <a:spcPts val="0"/>
              </a:spcAft>
            </a:defPPr>
            <a:lvl1pPr marL="457200" marR="0" lvl="0" indent="-6350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1pPr>
            <a:lvl2pPr marL="914400" marR="0" lvl="1"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2pPr>
            <a:lvl3pPr marL="1371600" marR="0" lvl="2"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3pPr>
            <a:lvl4pPr marL="1828800" marR="0" lvl="3"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4pPr>
            <a:lvl5pPr marL="2286000" marR="0" lvl="4"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5pPr>
            <a:lvl6pPr marL="2743200" marR="0" lvl="5"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6pPr>
            <a:lvl7pPr marL="3200400" marR="0" lvl="6"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7pPr>
            <a:lvl8pPr marL="3657600" marR="0" lvl="7"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8pPr>
            <a:lvl9pPr marL="4114800" marR="0" lvl="8" indent="-546100" algn="l" rtl="0">
              <a:lnSpc>
                <a:spcPct val="100000"/>
              </a:lnSpc>
              <a:spcBef>
                <a:spcPts val="0"/>
              </a:spcBef>
              <a:spcAft>
                <a:spcPts val="0"/>
              </a:spcAft>
              <a:buClr>
                <a:schemeClr val="accent2"/>
              </a:buClr>
              <a:buSzPts val="8500"/>
              <a:buFont typeface="Old Standard TT"/>
              <a:buNone/>
              <a:defRPr sz="8500" b="0" i="0" u="none" strike="noStrike" cap="none">
                <a:solidFill>
                  <a:schemeClr val="accent2"/>
                </a:solidFill>
                <a:latin typeface="Old Standard TT"/>
                <a:ea typeface="Old Standard TT"/>
                <a:cs typeface="Old Standard TT"/>
                <a:sym typeface="Old Standard TT"/>
              </a:defRPr>
            </a:lvl9pPr>
          </a:lstStyle>
          <a:p>
            <a:pPr marL="0" indent="0">
              <a:lnSpc>
                <a:spcPct val="115000"/>
              </a:lnSpc>
            </a:pPr>
            <a:endParaRPr lang="en-US" sz="2300" dirty="0">
              <a:solidFill>
                <a:schemeClr val="tx1"/>
              </a:solidFill>
              <a:latin typeface="Helvetica" panose="020B0604020202020204" pitchFamily="34" charset="0"/>
              <a:cs typeface="Helvetica" panose="020B0604020202020204" pitchFamily="34" charset="0"/>
            </a:endParaRPr>
          </a:p>
          <a:p>
            <a:pPr lvl="0" indent="-368300">
              <a:lnSpc>
                <a:spcPct val="115000"/>
              </a:lnSpc>
              <a:buClr>
                <a:schemeClr val="lt2"/>
              </a:buClr>
              <a:buSzPts val="2200"/>
              <a:buChar char="●"/>
            </a:pPr>
            <a:r>
              <a:rPr lang="en-US" sz="2300" dirty="0">
                <a:solidFill>
                  <a:schemeClr val="tx1"/>
                </a:solidFill>
                <a:latin typeface="Helvetica" panose="020B0604020202020204" pitchFamily="34" charset="0"/>
                <a:cs typeface="Helvetica" panose="020B0604020202020204" pitchFamily="34" charset="0"/>
              </a:rPr>
              <a:t>Filters out peaks that arise from noise</a:t>
            </a:r>
          </a:p>
          <a:p>
            <a:pPr lvl="0" indent="-368300">
              <a:lnSpc>
                <a:spcPct val="115000"/>
              </a:lnSpc>
              <a:buClr>
                <a:schemeClr val="lt2"/>
              </a:buClr>
              <a:buSzPts val="2200"/>
              <a:buChar char="●"/>
            </a:pPr>
            <a:r>
              <a:rPr lang="en-US" sz="2300" dirty="0">
                <a:solidFill>
                  <a:schemeClr val="tx1"/>
                </a:solidFill>
                <a:latin typeface="Helvetica" panose="020B0604020202020204" pitchFamily="34" charset="0"/>
                <a:cs typeface="Helvetica" panose="020B0604020202020204" pitchFamily="34" charset="0"/>
              </a:rPr>
              <a:t>Align similar RT/</a:t>
            </a:r>
            <a:r>
              <a:rPr lang="en-US" sz="2300" dirty="0" err="1">
                <a:solidFill>
                  <a:schemeClr val="tx1"/>
                </a:solidFill>
                <a:latin typeface="Helvetica" panose="020B0604020202020204" pitchFamily="34" charset="0"/>
                <a:cs typeface="Helvetica" panose="020B0604020202020204" pitchFamily="34" charset="0"/>
              </a:rPr>
              <a:t>mz</a:t>
            </a:r>
            <a:r>
              <a:rPr lang="en-US" sz="2300" dirty="0">
                <a:solidFill>
                  <a:schemeClr val="tx1"/>
                </a:solidFill>
                <a:latin typeface="Helvetica" panose="020B0604020202020204" pitchFamily="34" charset="0"/>
                <a:cs typeface="Helvetica" panose="020B0604020202020204" pitchFamily="34" charset="0"/>
              </a:rPr>
              <a:t> values to create cohesive databases</a:t>
            </a:r>
          </a:p>
        </p:txBody>
      </p:sp>
    </p:spTree>
    <p:extLst>
      <p:ext uri="{BB962C8B-B14F-4D97-AF65-F5344CB8AC3E}">
        <p14:creationId xmlns:p14="http://schemas.microsoft.com/office/powerpoint/2010/main" val="2822745239"/>
      </p:ext>
    </p:extLst>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2233</Words>
  <Application>Microsoft Office PowerPoint</Application>
  <PresentationFormat>Custom</PresentationFormat>
  <Paragraphs>79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Old Standard TT</vt:lpstr>
      <vt:lpstr>Helvetica</vt:lpstr>
      <vt:lpstr>Paperback</vt:lpstr>
      <vt:lpstr>  Project Sponsor: Edward Kolodziej (University of Washington, Center of Urban water) Project Advisor: Edward Kolodziej, David Beck (University of Washington) Project Team: Ximin Hu (Civil &amp; Environmental Engineering), Derek Mar (Materials Science &amp; Engineering),  Nozomi Suzuki (Materials Science &amp; Engineering), Bowei Zhang (Materials Science &amp;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https://pypi.org/project/mass-suite/  Project Sponsor: Edward Kolodziej (University of Washington, Center of Urban water) Project Team: Ximin Hu (Civil &amp; Environmental Engineering), Derek Mar (Materials Science &amp; Engineering),  Nozomi Suzuki (Materials Science &amp; Engineering), Bowei Zhang (Materials Science &amp; Engineering)</dc:title>
  <dc:creator>Nozomi Suzuki</dc:creator>
  <cp:lastModifiedBy>Nozomi Suzuki</cp:lastModifiedBy>
  <cp:revision>19</cp:revision>
  <dcterms:modified xsi:type="dcterms:W3CDTF">2020-06-24T02:45:17Z</dcterms:modified>
</cp:coreProperties>
</file>