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20F9E-FCBA-4CCB-A84B-5BF97EAFBC2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FB7AA0-6A5B-451A-804F-2EAF01ED229D}">
      <dgm:prSet phldrT="[Text]"/>
      <dgm:spPr/>
      <dgm:t>
        <a:bodyPr/>
        <a:lstStyle/>
        <a:p>
          <a:r>
            <a:rPr lang="en-US" altLang="zh-CN" dirty="0"/>
            <a:t>Peak utils for getting the index of peak</a:t>
          </a:r>
          <a:endParaRPr lang="zh-CN" altLang="en-US" dirty="0"/>
        </a:p>
      </dgm:t>
    </dgm:pt>
    <dgm:pt modelId="{24B7A78B-DA40-43E7-99D5-FD813E01D1E7}" type="par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B4063A98-A81E-424D-8624-DE502170A953}" type="sib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3016DA80-CF48-4ECD-92C2-BED51A9165DA}">
      <dgm:prSet phldrT="[Text]"/>
      <dgm:spPr/>
      <dgm:t>
        <a:bodyPr/>
        <a:lstStyle/>
        <a:p>
          <a:r>
            <a:rPr lang="en-US" altLang="zh-CN" dirty="0"/>
            <a:t>Loop for low and high index bound</a:t>
          </a:r>
          <a:endParaRPr lang="zh-CN" altLang="en-US" dirty="0"/>
        </a:p>
      </dgm:t>
    </dgm:pt>
    <dgm:pt modelId="{FA4CCE5C-9880-457A-8B56-BF1C6EFF8E0A}" type="par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33FFA63-2F68-4806-89F7-81DB0E05608D}" type="sib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269982D-78DC-4841-A097-210C09AE5CCD}">
      <dgm:prSet phldrT="[Text]"/>
      <dgm:spPr/>
      <dgm:t>
        <a:bodyPr/>
        <a:lstStyle/>
        <a:p>
          <a:r>
            <a:rPr lang="en-US" altLang="zh-CN" dirty="0"/>
            <a:t>Judge index bound with </a:t>
          </a:r>
          <a:r>
            <a:rPr lang="en-US" altLang="zh-CN" dirty="0" err="1"/>
            <a:t>scan_window</a:t>
          </a:r>
          <a:endParaRPr lang="zh-CN" altLang="en-US" dirty="0"/>
        </a:p>
      </dgm:t>
    </dgm:pt>
    <dgm:pt modelId="{711312A9-561B-403B-9C69-0239202628DE}" type="par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02971F41-F552-4B86-ACE5-CAB8F367091A}" type="sib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73139BE9-53C4-4080-86CD-7A59D05E8FF1}">
      <dgm:prSet phldrT="[Text]"/>
      <dgm:spPr/>
      <dgm:t>
        <a:bodyPr/>
        <a:lstStyle/>
        <a:p>
          <a:r>
            <a:rPr lang="en-US" altLang="zh-CN" dirty="0"/>
            <a:t>Integration &amp; calculate peak statistics</a:t>
          </a:r>
          <a:endParaRPr lang="zh-CN" altLang="en-US" dirty="0"/>
        </a:p>
      </dgm:t>
    </dgm:pt>
    <dgm:pt modelId="{DBDF73AF-6A68-4F5D-9744-AA381394DE50}" type="par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967230EA-FE55-4381-8042-9EBD0CB519E3}" type="sib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0C819F8F-ECFC-4AEA-A20D-9056E4F23DA0}">
      <dgm:prSet phldrT="[Text]"/>
      <dgm:spPr/>
      <dgm:t>
        <a:bodyPr/>
        <a:lstStyle/>
        <a:p>
          <a:r>
            <a:rPr lang="en-US" altLang="zh-CN" dirty="0"/>
            <a:t>Scoring</a:t>
          </a:r>
          <a:endParaRPr lang="zh-CN" altLang="en-US" dirty="0"/>
        </a:p>
      </dgm:t>
    </dgm:pt>
    <dgm:pt modelId="{FFBCEF0A-0A66-4A3D-998E-F78B254D69C3}" type="par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A40C1A75-75DF-4169-A41E-995DF251E4AD}" type="sib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0819A696-D6CC-4136-8C7B-9A898D8D0F1A}">
      <dgm:prSet phldrT="[Text]"/>
      <dgm:spPr/>
      <dgm:t>
        <a:bodyPr/>
        <a:lstStyle/>
        <a:p>
          <a:r>
            <a:rPr lang="en-US" altLang="zh-CN" dirty="0"/>
            <a:t>Save result</a:t>
          </a:r>
          <a:endParaRPr lang="zh-CN" altLang="en-US" dirty="0"/>
        </a:p>
      </dgm:t>
    </dgm:pt>
    <dgm:pt modelId="{653D36E1-0393-46C3-889B-A04CC0E4DF6E}" type="parTrans" cxnId="{8053CD7C-92D2-4196-881F-CECA5DCAE0F6}">
      <dgm:prSet/>
      <dgm:spPr/>
    </dgm:pt>
    <dgm:pt modelId="{00F6D3F1-32F9-4BAF-9091-2DF71C6A1918}" type="sibTrans" cxnId="{8053CD7C-92D2-4196-881F-CECA5DCAE0F6}">
      <dgm:prSet/>
      <dgm:spPr/>
    </dgm:pt>
    <dgm:pt modelId="{6A30272A-632C-4A6F-ADA8-99EDC98BFD07}" type="pres">
      <dgm:prSet presAssocID="{90C20F9E-FCBA-4CCB-A84B-5BF97EAFBC2F}" presName="diagram" presStyleCnt="0">
        <dgm:presLayoutVars>
          <dgm:dir/>
          <dgm:resizeHandles val="exact"/>
        </dgm:presLayoutVars>
      </dgm:prSet>
      <dgm:spPr/>
    </dgm:pt>
    <dgm:pt modelId="{CE740BB9-438C-48EF-96F3-10037C3E7A6F}" type="pres">
      <dgm:prSet presAssocID="{72FB7AA0-6A5B-451A-804F-2EAF01ED229D}" presName="node" presStyleLbl="node1" presStyleIdx="0" presStyleCnt="6">
        <dgm:presLayoutVars>
          <dgm:bulletEnabled val="1"/>
        </dgm:presLayoutVars>
      </dgm:prSet>
      <dgm:spPr/>
    </dgm:pt>
    <dgm:pt modelId="{E66FA5AF-BF4E-4296-A231-0C97E453E72D}" type="pres">
      <dgm:prSet presAssocID="{B4063A98-A81E-424D-8624-DE502170A953}" presName="sibTrans" presStyleLbl="sibTrans2D1" presStyleIdx="0" presStyleCnt="5"/>
      <dgm:spPr/>
    </dgm:pt>
    <dgm:pt modelId="{CE431D38-6134-476C-8F9D-48631089799F}" type="pres">
      <dgm:prSet presAssocID="{B4063A98-A81E-424D-8624-DE502170A953}" presName="connectorText" presStyleLbl="sibTrans2D1" presStyleIdx="0" presStyleCnt="5"/>
      <dgm:spPr/>
    </dgm:pt>
    <dgm:pt modelId="{E79FDF2F-0399-4AD5-969C-B84A7203A511}" type="pres">
      <dgm:prSet presAssocID="{3016DA80-CF48-4ECD-92C2-BED51A9165DA}" presName="node" presStyleLbl="node1" presStyleIdx="1" presStyleCnt="6">
        <dgm:presLayoutVars>
          <dgm:bulletEnabled val="1"/>
        </dgm:presLayoutVars>
      </dgm:prSet>
      <dgm:spPr/>
    </dgm:pt>
    <dgm:pt modelId="{71330D28-F91F-4058-93A7-E561596FF83F}" type="pres">
      <dgm:prSet presAssocID="{933FFA63-2F68-4806-89F7-81DB0E05608D}" presName="sibTrans" presStyleLbl="sibTrans2D1" presStyleIdx="1" presStyleCnt="5"/>
      <dgm:spPr/>
    </dgm:pt>
    <dgm:pt modelId="{4C2CD701-8AD3-4ACE-B009-38D215E62EA6}" type="pres">
      <dgm:prSet presAssocID="{933FFA63-2F68-4806-89F7-81DB0E05608D}" presName="connectorText" presStyleLbl="sibTrans2D1" presStyleIdx="1" presStyleCnt="5"/>
      <dgm:spPr/>
    </dgm:pt>
    <dgm:pt modelId="{01258374-CBCB-472A-AE50-C86C9B9AFF0C}" type="pres">
      <dgm:prSet presAssocID="{9269982D-78DC-4841-A097-210C09AE5CCD}" presName="node" presStyleLbl="node1" presStyleIdx="2" presStyleCnt="6">
        <dgm:presLayoutVars>
          <dgm:bulletEnabled val="1"/>
        </dgm:presLayoutVars>
      </dgm:prSet>
      <dgm:spPr/>
    </dgm:pt>
    <dgm:pt modelId="{560BD4E9-BBFA-4B5A-984D-967E9D288788}" type="pres">
      <dgm:prSet presAssocID="{02971F41-F552-4B86-ACE5-CAB8F367091A}" presName="sibTrans" presStyleLbl="sibTrans2D1" presStyleIdx="2" presStyleCnt="5"/>
      <dgm:spPr/>
    </dgm:pt>
    <dgm:pt modelId="{1E08393D-9D6B-4051-9C45-AB58B5E66FB3}" type="pres">
      <dgm:prSet presAssocID="{02971F41-F552-4B86-ACE5-CAB8F367091A}" presName="connectorText" presStyleLbl="sibTrans2D1" presStyleIdx="2" presStyleCnt="5"/>
      <dgm:spPr/>
    </dgm:pt>
    <dgm:pt modelId="{30DA36D8-D087-4DD1-820A-4D8859B2F396}" type="pres">
      <dgm:prSet presAssocID="{73139BE9-53C4-4080-86CD-7A59D05E8FF1}" presName="node" presStyleLbl="node1" presStyleIdx="3" presStyleCnt="6">
        <dgm:presLayoutVars>
          <dgm:bulletEnabled val="1"/>
        </dgm:presLayoutVars>
      </dgm:prSet>
      <dgm:spPr/>
    </dgm:pt>
    <dgm:pt modelId="{0B4617BE-4C05-45DB-8C38-ABC5FE15765B}" type="pres">
      <dgm:prSet presAssocID="{967230EA-FE55-4381-8042-9EBD0CB519E3}" presName="sibTrans" presStyleLbl="sibTrans2D1" presStyleIdx="3" presStyleCnt="5"/>
      <dgm:spPr/>
    </dgm:pt>
    <dgm:pt modelId="{2DD8E314-11A9-4794-949B-0606ECE7E9F8}" type="pres">
      <dgm:prSet presAssocID="{967230EA-FE55-4381-8042-9EBD0CB519E3}" presName="connectorText" presStyleLbl="sibTrans2D1" presStyleIdx="3" presStyleCnt="5"/>
      <dgm:spPr/>
    </dgm:pt>
    <dgm:pt modelId="{DA79AAAB-6E91-4774-9D48-C6CFDB27AB4C}" type="pres">
      <dgm:prSet presAssocID="{0C819F8F-ECFC-4AEA-A20D-9056E4F23DA0}" presName="node" presStyleLbl="node1" presStyleIdx="4" presStyleCnt="6">
        <dgm:presLayoutVars>
          <dgm:bulletEnabled val="1"/>
        </dgm:presLayoutVars>
      </dgm:prSet>
      <dgm:spPr/>
    </dgm:pt>
    <dgm:pt modelId="{CE4DC413-0F07-47F9-AC24-A50867C45F3E}" type="pres">
      <dgm:prSet presAssocID="{A40C1A75-75DF-4169-A41E-995DF251E4AD}" presName="sibTrans" presStyleLbl="sibTrans2D1" presStyleIdx="4" presStyleCnt="5"/>
      <dgm:spPr/>
    </dgm:pt>
    <dgm:pt modelId="{A52209B2-ABFD-4A5D-A0DD-7FFC36CC19B9}" type="pres">
      <dgm:prSet presAssocID="{A40C1A75-75DF-4169-A41E-995DF251E4AD}" presName="connectorText" presStyleLbl="sibTrans2D1" presStyleIdx="4" presStyleCnt="5"/>
      <dgm:spPr/>
    </dgm:pt>
    <dgm:pt modelId="{B8FEAEDE-86EB-489B-879E-CE919AB06319}" type="pres">
      <dgm:prSet presAssocID="{0819A696-D6CC-4136-8C7B-9A898D8D0F1A}" presName="node" presStyleLbl="node1" presStyleIdx="5" presStyleCnt="6">
        <dgm:presLayoutVars>
          <dgm:bulletEnabled val="1"/>
        </dgm:presLayoutVars>
      </dgm:prSet>
      <dgm:spPr/>
    </dgm:pt>
  </dgm:ptLst>
  <dgm:cxnLst>
    <dgm:cxn modelId="{77E6AD0B-6C03-4BDE-8FD8-D807A2CD2B0E}" type="presOf" srcId="{0C819F8F-ECFC-4AEA-A20D-9056E4F23DA0}" destId="{DA79AAAB-6E91-4774-9D48-C6CFDB27AB4C}" srcOrd="0" destOrd="0" presId="urn:microsoft.com/office/officeart/2005/8/layout/process5"/>
    <dgm:cxn modelId="{35CE4B1B-B3BB-4104-BE4C-85288C5D7DBF}" type="presOf" srcId="{B4063A98-A81E-424D-8624-DE502170A953}" destId="{CE431D38-6134-476C-8F9D-48631089799F}" srcOrd="1" destOrd="0" presId="urn:microsoft.com/office/officeart/2005/8/layout/process5"/>
    <dgm:cxn modelId="{796F5E22-F2F5-4774-B906-B08E1676EE44}" type="presOf" srcId="{933FFA63-2F68-4806-89F7-81DB0E05608D}" destId="{4C2CD701-8AD3-4ACE-B009-38D215E62EA6}" srcOrd="1" destOrd="0" presId="urn:microsoft.com/office/officeart/2005/8/layout/process5"/>
    <dgm:cxn modelId="{EF9B9525-9193-465C-9FF5-E9E9ED881756}" type="presOf" srcId="{A40C1A75-75DF-4169-A41E-995DF251E4AD}" destId="{CE4DC413-0F07-47F9-AC24-A50867C45F3E}" srcOrd="0" destOrd="0" presId="urn:microsoft.com/office/officeart/2005/8/layout/process5"/>
    <dgm:cxn modelId="{48A48427-2003-4546-A8AA-FD002074347E}" type="presOf" srcId="{02971F41-F552-4B86-ACE5-CAB8F367091A}" destId="{560BD4E9-BBFA-4B5A-984D-967E9D288788}" srcOrd="0" destOrd="0" presId="urn:microsoft.com/office/officeart/2005/8/layout/process5"/>
    <dgm:cxn modelId="{0DB4E227-1D48-4CE3-952C-6F557B6752A2}" type="presOf" srcId="{3016DA80-CF48-4ECD-92C2-BED51A9165DA}" destId="{E79FDF2F-0399-4AD5-969C-B84A7203A511}" srcOrd="0" destOrd="0" presId="urn:microsoft.com/office/officeart/2005/8/layout/process5"/>
    <dgm:cxn modelId="{8600B529-8D65-4147-81D2-512554AE00B8}" srcId="{90C20F9E-FCBA-4CCB-A84B-5BF97EAFBC2F}" destId="{72FB7AA0-6A5B-451A-804F-2EAF01ED229D}" srcOrd="0" destOrd="0" parTransId="{24B7A78B-DA40-43E7-99D5-FD813E01D1E7}" sibTransId="{B4063A98-A81E-424D-8624-DE502170A953}"/>
    <dgm:cxn modelId="{E83E422F-ADD2-48BE-AD97-D1041C336CD0}" srcId="{90C20F9E-FCBA-4CCB-A84B-5BF97EAFBC2F}" destId="{3016DA80-CF48-4ECD-92C2-BED51A9165DA}" srcOrd="1" destOrd="0" parTransId="{FA4CCE5C-9880-457A-8B56-BF1C6EFF8E0A}" sibTransId="{933FFA63-2F68-4806-89F7-81DB0E05608D}"/>
    <dgm:cxn modelId="{615B1132-78CF-4222-9A3D-66EF301A3E6A}" type="presOf" srcId="{B4063A98-A81E-424D-8624-DE502170A953}" destId="{E66FA5AF-BF4E-4296-A231-0C97E453E72D}" srcOrd="0" destOrd="0" presId="urn:microsoft.com/office/officeart/2005/8/layout/process5"/>
    <dgm:cxn modelId="{1A6E4336-6911-4B8B-A363-2F68BBEFF852}" type="presOf" srcId="{967230EA-FE55-4381-8042-9EBD0CB519E3}" destId="{0B4617BE-4C05-45DB-8C38-ABC5FE15765B}" srcOrd="0" destOrd="0" presId="urn:microsoft.com/office/officeart/2005/8/layout/process5"/>
    <dgm:cxn modelId="{A473AD3B-5C3E-407B-8877-0B34427CA2D3}" type="presOf" srcId="{02971F41-F552-4B86-ACE5-CAB8F367091A}" destId="{1E08393D-9D6B-4051-9C45-AB58B5E66FB3}" srcOrd="1" destOrd="0" presId="urn:microsoft.com/office/officeart/2005/8/layout/process5"/>
    <dgm:cxn modelId="{F6E6EB70-60A9-469B-BE24-D32F661DB8B5}" srcId="{90C20F9E-FCBA-4CCB-A84B-5BF97EAFBC2F}" destId="{9269982D-78DC-4841-A097-210C09AE5CCD}" srcOrd="2" destOrd="0" parTransId="{711312A9-561B-403B-9C69-0239202628DE}" sibTransId="{02971F41-F552-4B86-ACE5-CAB8F367091A}"/>
    <dgm:cxn modelId="{8053CD7C-92D2-4196-881F-CECA5DCAE0F6}" srcId="{90C20F9E-FCBA-4CCB-A84B-5BF97EAFBC2F}" destId="{0819A696-D6CC-4136-8C7B-9A898D8D0F1A}" srcOrd="5" destOrd="0" parTransId="{653D36E1-0393-46C3-889B-A04CC0E4DF6E}" sibTransId="{00F6D3F1-32F9-4BAF-9091-2DF71C6A1918}"/>
    <dgm:cxn modelId="{6280B385-2C02-46A8-9D82-C30418567645}" type="presOf" srcId="{72FB7AA0-6A5B-451A-804F-2EAF01ED229D}" destId="{CE740BB9-438C-48EF-96F3-10037C3E7A6F}" srcOrd="0" destOrd="0" presId="urn:microsoft.com/office/officeart/2005/8/layout/process5"/>
    <dgm:cxn modelId="{F2AD868D-7AE5-4FFF-867F-EFA7E9B33776}" type="presOf" srcId="{9269982D-78DC-4841-A097-210C09AE5CCD}" destId="{01258374-CBCB-472A-AE50-C86C9B9AFF0C}" srcOrd="0" destOrd="0" presId="urn:microsoft.com/office/officeart/2005/8/layout/process5"/>
    <dgm:cxn modelId="{1290C39D-BE70-444E-85C3-F461C5613DF3}" type="presOf" srcId="{73139BE9-53C4-4080-86CD-7A59D05E8FF1}" destId="{30DA36D8-D087-4DD1-820A-4D8859B2F396}" srcOrd="0" destOrd="0" presId="urn:microsoft.com/office/officeart/2005/8/layout/process5"/>
    <dgm:cxn modelId="{F0D7E8B3-05ED-4E4F-8944-746F9A0E3AD4}" type="presOf" srcId="{A40C1A75-75DF-4169-A41E-995DF251E4AD}" destId="{A52209B2-ABFD-4A5D-A0DD-7FFC36CC19B9}" srcOrd="1" destOrd="0" presId="urn:microsoft.com/office/officeart/2005/8/layout/process5"/>
    <dgm:cxn modelId="{C40EE0CA-C18A-4CBD-B0A5-437E7848AACB}" type="presOf" srcId="{967230EA-FE55-4381-8042-9EBD0CB519E3}" destId="{2DD8E314-11A9-4794-949B-0606ECE7E9F8}" srcOrd="1" destOrd="0" presId="urn:microsoft.com/office/officeart/2005/8/layout/process5"/>
    <dgm:cxn modelId="{DDECB2D3-2CB5-4412-9E37-A9978D2A7E6E}" type="presOf" srcId="{0819A696-D6CC-4136-8C7B-9A898D8D0F1A}" destId="{B8FEAEDE-86EB-489B-879E-CE919AB06319}" srcOrd="0" destOrd="0" presId="urn:microsoft.com/office/officeart/2005/8/layout/process5"/>
    <dgm:cxn modelId="{ED7F18DD-DE07-4B70-84DA-46AA8DC67A00}" type="presOf" srcId="{933FFA63-2F68-4806-89F7-81DB0E05608D}" destId="{71330D28-F91F-4058-93A7-E561596FF83F}" srcOrd="0" destOrd="0" presId="urn:microsoft.com/office/officeart/2005/8/layout/process5"/>
    <dgm:cxn modelId="{A3C641F2-339A-44FB-883F-984F482A5956}" type="presOf" srcId="{90C20F9E-FCBA-4CCB-A84B-5BF97EAFBC2F}" destId="{6A30272A-632C-4A6F-ADA8-99EDC98BFD07}" srcOrd="0" destOrd="0" presId="urn:microsoft.com/office/officeart/2005/8/layout/process5"/>
    <dgm:cxn modelId="{32FE4AF2-A652-4349-9B72-9ADADD55AD3C}" srcId="{90C20F9E-FCBA-4CCB-A84B-5BF97EAFBC2F}" destId="{0C819F8F-ECFC-4AEA-A20D-9056E4F23DA0}" srcOrd="4" destOrd="0" parTransId="{FFBCEF0A-0A66-4A3D-998E-F78B254D69C3}" sibTransId="{A40C1A75-75DF-4169-A41E-995DF251E4AD}"/>
    <dgm:cxn modelId="{B0EC2CFD-A553-4D86-BF4C-AFB89052AAC7}" srcId="{90C20F9E-FCBA-4CCB-A84B-5BF97EAFBC2F}" destId="{73139BE9-53C4-4080-86CD-7A59D05E8FF1}" srcOrd="3" destOrd="0" parTransId="{DBDF73AF-6A68-4F5D-9744-AA381394DE50}" sibTransId="{967230EA-FE55-4381-8042-9EBD0CB519E3}"/>
    <dgm:cxn modelId="{E1BD9958-AD89-4E84-894E-7D1EC4D50A3A}" type="presParOf" srcId="{6A30272A-632C-4A6F-ADA8-99EDC98BFD07}" destId="{CE740BB9-438C-48EF-96F3-10037C3E7A6F}" srcOrd="0" destOrd="0" presId="urn:microsoft.com/office/officeart/2005/8/layout/process5"/>
    <dgm:cxn modelId="{7DFD30FD-9694-4813-A9D3-E26FD69D46EF}" type="presParOf" srcId="{6A30272A-632C-4A6F-ADA8-99EDC98BFD07}" destId="{E66FA5AF-BF4E-4296-A231-0C97E453E72D}" srcOrd="1" destOrd="0" presId="urn:microsoft.com/office/officeart/2005/8/layout/process5"/>
    <dgm:cxn modelId="{6E69FA65-4C5D-4DB9-9888-2131D3F466CD}" type="presParOf" srcId="{E66FA5AF-BF4E-4296-A231-0C97E453E72D}" destId="{CE431D38-6134-476C-8F9D-48631089799F}" srcOrd="0" destOrd="0" presId="urn:microsoft.com/office/officeart/2005/8/layout/process5"/>
    <dgm:cxn modelId="{F540B5AD-EFB8-4702-A308-8BDB57940DDE}" type="presParOf" srcId="{6A30272A-632C-4A6F-ADA8-99EDC98BFD07}" destId="{E79FDF2F-0399-4AD5-969C-B84A7203A511}" srcOrd="2" destOrd="0" presId="urn:microsoft.com/office/officeart/2005/8/layout/process5"/>
    <dgm:cxn modelId="{31B0BA42-A75A-4A1A-BBFD-42173737A008}" type="presParOf" srcId="{6A30272A-632C-4A6F-ADA8-99EDC98BFD07}" destId="{71330D28-F91F-4058-93A7-E561596FF83F}" srcOrd="3" destOrd="0" presId="urn:microsoft.com/office/officeart/2005/8/layout/process5"/>
    <dgm:cxn modelId="{7305B26A-D3B5-4BC8-8A90-3EDABECD50EF}" type="presParOf" srcId="{71330D28-F91F-4058-93A7-E561596FF83F}" destId="{4C2CD701-8AD3-4ACE-B009-38D215E62EA6}" srcOrd="0" destOrd="0" presId="urn:microsoft.com/office/officeart/2005/8/layout/process5"/>
    <dgm:cxn modelId="{5A251884-2712-4C65-AA16-D7BBA093CE9B}" type="presParOf" srcId="{6A30272A-632C-4A6F-ADA8-99EDC98BFD07}" destId="{01258374-CBCB-472A-AE50-C86C9B9AFF0C}" srcOrd="4" destOrd="0" presId="urn:microsoft.com/office/officeart/2005/8/layout/process5"/>
    <dgm:cxn modelId="{3A1B5182-29FD-49DB-B209-C18F58840C96}" type="presParOf" srcId="{6A30272A-632C-4A6F-ADA8-99EDC98BFD07}" destId="{560BD4E9-BBFA-4B5A-984D-967E9D288788}" srcOrd="5" destOrd="0" presId="urn:microsoft.com/office/officeart/2005/8/layout/process5"/>
    <dgm:cxn modelId="{F423B751-C95B-4A77-91C3-3A2839C7667B}" type="presParOf" srcId="{560BD4E9-BBFA-4B5A-984D-967E9D288788}" destId="{1E08393D-9D6B-4051-9C45-AB58B5E66FB3}" srcOrd="0" destOrd="0" presId="urn:microsoft.com/office/officeart/2005/8/layout/process5"/>
    <dgm:cxn modelId="{72AFBB5D-9EBF-482F-85C8-A0FD4365999F}" type="presParOf" srcId="{6A30272A-632C-4A6F-ADA8-99EDC98BFD07}" destId="{30DA36D8-D087-4DD1-820A-4D8859B2F396}" srcOrd="6" destOrd="0" presId="urn:microsoft.com/office/officeart/2005/8/layout/process5"/>
    <dgm:cxn modelId="{571F9B12-8089-4A33-948C-1FE035033918}" type="presParOf" srcId="{6A30272A-632C-4A6F-ADA8-99EDC98BFD07}" destId="{0B4617BE-4C05-45DB-8C38-ABC5FE15765B}" srcOrd="7" destOrd="0" presId="urn:microsoft.com/office/officeart/2005/8/layout/process5"/>
    <dgm:cxn modelId="{2B628808-773D-4DF6-B06C-4A599A7BAFFB}" type="presParOf" srcId="{0B4617BE-4C05-45DB-8C38-ABC5FE15765B}" destId="{2DD8E314-11A9-4794-949B-0606ECE7E9F8}" srcOrd="0" destOrd="0" presId="urn:microsoft.com/office/officeart/2005/8/layout/process5"/>
    <dgm:cxn modelId="{A8D37FDE-89C1-4215-A95D-182C81DE9A05}" type="presParOf" srcId="{6A30272A-632C-4A6F-ADA8-99EDC98BFD07}" destId="{DA79AAAB-6E91-4774-9D48-C6CFDB27AB4C}" srcOrd="8" destOrd="0" presId="urn:microsoft.com/office/officeart/2005/8/layout/process5"/>
    <dgm:cxn modelId="{493D895F-0CEA-46BB-BE3F-6E9BE12ECF7B}" type="presParOf" srcId="{6A30272A-632C-4A6F-ADA8-99EDC98BFD07}" destId="{CE4DC413-0F07-47F9-AC24-A50867C45F3E}" srcOrd="9" destOrd="0" presId="urn:microsoft.com/office/officeart/2005/8/layout/process5"/>
    <dgm:cxn modelId="{BA54FC12-CCDC-40D6-88CB-99098264D8BE}" type="presParOf" srcId="{CE4DC413-0F07-47F9-AC24-A50867C45F3E}" destId="{A52209B2-ABFD-4A5D-A0DD-7FFC36CC19B9}" srcOrd="0" destOrd="0" presId="urn:microsoft.com/office/officeart/2005/8/layout/process5"/>
    <dgm:cxn modelId="{4B684856-94F6-4EC4-826A-D669823DDE26}" type="presParOf" srcId="{6A30272A-632C-4A6F-ADA8-99EDC98BFD07}" destId="{B8FEAEDE-86EB-489B-879E-CE919AB063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E496-CCC2-4F13-B870-3240E41487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AC5A3-68A0-47EC-AB1B-114549ECF3DA}">
      <dgm:prSet phldrT="[Text]"/>
      <dgm:spPr/>
      <dgm:t>
        <a:bodyPr/>
        <a:lstStyle/>
        <a:p>
          <a:r>
            <a:rPr lang="en-US" altLang="zh-CN" dirty="0"/>
            <a:t>Generate </a:t>
          </a:r>
          <a:r>
            <a:rPr lang="en-US" altLang="zh-CN" dirty="0" err="1"/>
            <a:t>mz</a:t>
          </a:r>
          <a:r>
            <a:rPr lang="en-US" altLang="zh-CN" dirty="0"/>
            <a:t> list **</a:t>
          </a:r>
          <a:endParaRPr lang="zh-CN" altLang="en-US" dirty="0"/>
        </a:p>
      </dgm:t>
    </dgm:pt>
    <dgm:pt modelId="{4959B043-A55E-4740-95FA-C48C9016DD07}" type="par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CA6AA546-F619-419A-9843-0F3AE7A7D9D4}" type="sib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7FB46B7C-DF69-4B0B-BA65-3980DC2ADF41}">
      <dgm:prSet phldrT="[Text]"/>
      <dgm:spPr/>
      <dgm:t>
        <a:bodyPr/>
        <a:lstStyle/>
        <a:p>
          <a:r>
            <a:rPr lang="en-US" altLang="zh-CN" dirty="0"/>
            <a:t>Loop every </a:t>
          </a:r>
          <a:r>
            <a:rPr lang="en-US" altLang="zh-CN" dirty="0" err="1"/>
            <a:t>mz</a:t>
          </a:r>
          <a:r>
            <a:rPr lang="en-US" altLang="zh-CN" dirty="0"/>
            <a:t> in </a:t>
          </a:r>
          <a:r>
            <a:rPr lang="en-US" altLang="zh-CN" dirty="0" err="1"/>
            <a:t>peak_picking</a:t>
          </a:r>
          <a:endParaRPr lang="zh-CN" altLang="en-US" dirty="0"/>
        </a:p>
      </dgm:t>
    </dgm:pt>
    <dgm:pt modelId="{2677F5B5-A27D-47E2-946E-36DBB8DE7349}" type="par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EA05B9FD-9498-484C-A56D-2B3E7AA13F25}" type="sib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CEE8378C-77D9-452A-9E36-1CE262407228}">
      <dgm:prSet phldrT="[Text]"/>
      <dgm:spPr/>
      <dgm:t>
        <a:bodyPr/>
        <a:lstStyle/>
        <a:p>
          <a:r>
            <a:rPr lang="en-US" altLang="zh-CN" dirty="0"/>
            <a:t>Overlapping filter</a:t>
          </a:r>
          <a:endParaRPr lang="zh-CN" altLang="en-US" dirty="0"/>
        </a:p>
      </dgm:t>
    </dgm:pt>
    <dgm:pt modelId="{07433B45-853E-4FB3-8033-37ED85579C03}" type="par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5F6DEDAA-3F32-4341-AD5B-15EAA6D2EF93}" type="sib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84914FC1-35F0-4A69-8109-9A26E651DEA9}">
      <dgm:prSet phldrT="[Text]"/>
      <dgm:spPr/>
      <dgm:t>
        <a:bodyPr/>
        <a:lstStyle/>
        <a:p>
          <a:r>
            <a:rPr lang="en-US" altLang="zh-CN" dirty="0"/>
            <a:t>Save the results</a:t>
          </a:r>
          <a:endParaRPr lang="zh-CN" altLang="en-US" dirty="0"/>
        </a:p>
      </dgm:t>
    </dgm:pt>
    <dgm:pt modelId="{61F8F462-2918-4F6A-BA6B-7A6EB1293625}" type="par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79F12A0-84DF-4ABE-A93F-9A919BE57F10}" type="sib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D4CAAD9-2F5D-45D9-A2E0-080F33164A7E}" type="pres">
      <dgm:prSet presAssocID="{B257E496-CCC2-4F13-B870-3240E414879E}" presName="diagram" presStyleCnt="0">
        <dgm:presLayoutVars>
          <dgm:dir/>
          <dgm:resizeHandles val="exact"/>
        </dgm:presLayoutVars>
      </dgm:prSet>
      <dgm:spPr/>
    </dgm:pt>
    <dgm:pt modelId="{27DEAD53-1BE1-4BB6-9B6D-6D2CA95161D4}" type="pres">
      <dgm:prSet presAssocID="{941AC5A3-68A0-47EC-AB1B-114549ECF3DA}" presName="node" presStyleLbl="node1" presStyleIdx="0" presStyleCnt="4">
        <dgm:presLayoutVars>
          <dgm:bulletEnabled val="1"/>
        </dgm:presLayoutVars>
      </dgm:prSet>
      <dgm:spPr/>
    </dgm:pt>
    <dgm:pt modelId="{72AFA88D-DA3E-409A-9AF8-AA7D50CBB0B7}" type="pres">
      <dgm:prSet presAssocID="{CA6AA546-F619-419A-9843-0F3AE7A7D9D4}" presName="sibTrans" presStyleLbl="sibTrans2D1" presStyleIdx="0" presStyleCnt="3"/>
      <dgm:spPr/>
    </dgm:pt>
    <dgm:pt modelId="{77089E50-E685-4C15-8218-8FCD790680C8}" type="pres">
      <dgm:prSet presAssocID="{CA6AA546-F619-419A-9843-0F3AE7A7D9D4}" presName="connectorText" presStyleLbl="sibTrans2D1" presStyleIdx="0" presStyleCnt="3"/>
      <dgm:spPr/>
    </dgm:pt>
    <dgm:pt modelId="{533D0302-C1E8-4FAC-B969-C9514D160B5C}" type="pres">
      <dgm:prSet presAssocID="{7FB46B7C-DF69-4B0B-BA65-3980DC2ADF41}" presName="node" presStyleLbl="node1" presStyleIdx="1" presStyleCnt="4">
        <dgm:presLayoutVars>
          <dgm:bulletEnabled val="1"/>
        </dgm:presLayoutVars>
      </dgm:prSet>
      <dgm:spPr/>
    </dgm:pt>
    <dgm:pt modelId="{17527B66-031D-4A0F-9B10-BB1D75B62E0A}" type="pres">
      <dgm:prSet presAssocID="{EA05B9FD-9498-484C-A56D-2B3E7AA13F25}" presName="sibTrans" presStyleLbl="sibTrans2D1" presStyleIdx="1" presStyleCnt="3"/>
      <dgm:spPr/>
    </dgm:pt>
    <dgm:pt modelId="{E6FDAEE3-DE7E-4971-AEC7-23DF786E9DFE}" type="pres">
      <dgm:prSet presAssocID="{EA05B9FD-9498-484C-A56D-2B3E7AA13F25}" presName="connectorText" presStyleLbl="sibTrans2D1" presStyleIdx="1" presStyleCnt="3"/>
      <dgm:spPr/>
    </dgm:pt>
    <dgm:pt modelId="{376474FD-84D3-4FF6-BF02-DFB66AF600EE}" type="pres">
      <dgm:prSet presAssocID="{CEE8378C-77D9-452A-9E36-1CE262407228}" presName="node" presStyleLbl="node1" presStyleIdx="2" presStyleCnt="4">
        <dgm:presLayoutVars>
          <dgm:bulletEnabled val="1"/>
        </dgm:presLayoutVars>
      </dgm:prSet>
      <dgm:spPr/>
    </dgm:pt>
    <dgm:pt modelId="{FF31DE07-F304-4BD2-98EB-AE66AAB5DEFE}" type="pres">
      <dgm:prSet presAssocID="{5F6DEDAA-3F32-4341-AD5B-15EAA6D2EF93}" presName="sibTrans" presStyleLbl="sibTrans2D1" presStyleIdx="2" presStyleCnt="3"/>
      <dgm:spPr/>
    </dgm:pt>
    <dgm:pt modelId="{07962FCB-BB72-4D68-A061-76ECA919E920}" type="pres">
      <dgm:prSet presAssocID="{5F6DEDAA-3F32-4341-AD5B-15EAA6D2EF93}" presName="connectorText" presStyleLbl="sibTrans2D1" presStyleIdx="2" presStyleCnt="3"/>
      <dgm:spPr/>
    </dgm:pt>
    <dgm:pt modelId="{C07E6714-726A-4FEF-997D-9365F341E764}" type="pres">
      <dgm:prSet presAssocID="{84914FC1-35F0-4A69-8109-9A26E651DEA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F7F06-06FE-46EF-B528-45617D881C61}" type="presOf" srcId="{5F6DEDAA-3F32-4341-AD5B-15EAA6D2EF93}" destId="{07962FCB-BB72-4D68-A061-76ECA919E920}" srcOrd="1" destOrd="0" presId="urn:microsoft.com/office/officeart/2005/8/layout/process5"/>
    <dgm:cxn modelId="{E8B6E911-10EE-4E06-BEBD-A9016D74F91C}" type="presOf" srcId="{CEE8378C-77D9-452A-9E36-1CE262407228}" destId="{376474FD-84D3-4FF6-BF02-DFB66AF600EE}" srcOrd="0" destOrd="0" presId="urn:microsoft.com/office/officeart/2005/8/layout/process5"/>
    <dgm:cxn modelId="{AC611822-89A6-4071-B5EB-D359DFA6B34E}" type="presOf" srcId="{EA05B9FD-9498-484C-A56D-2B3E7AA13F25}" destId="{17527B66-031D-4A0F-9B10-BB1D75B62E0A}" srcOrd="0" destOrd="0" presId="urn:microsoft.com/office/officeart/2005/8/layout/process5"/>
    <dgm:cxn modelId="{8610E832-EFBF-4334-ABAB-77A882544AAF}" srcId="{B257E496-CCC2-4F13-B870-3240E414879E}" destId="{7FB46B7C-DF69-4B0B-BA65-3980DC2ADF41}" srcOrd="1" destOrd="0" parTransId="{2677F5B5-A27D-47E2-946E-36DBB8DE7349}" sibTransId="{EA05B9FD-9498-484C-A56D-2B3E7AA13F25}"/>
    <dgm:cxn modelId="{1206A65C-84D7-4558-9A3A-127CF802AE25}" type="presOf" srcId="{84914FC1-35F0-4A69-8109-9A26E651DEA9}" destId="{C07E6714-726A-4FEF-997D-9365F341E764}" srcOrd="0" destOrd="0" presId="urn:microsoft.com/office/officeart/2005/8/layout/process5"/>
    <dgm:cxn modelId="{24DA3565-8AFE-45D1-BA2C-0D8EE8078006}" type="presOf" srcId="{7FB46B7C-DF69-4B0B-BA65-3980DC2ADF41}" destId="{533D0302-C1E8-4FAC-B969-C9514D160B5C}" srcOrd="0" destOrd="0" presId="urn:microsoft.com/office/officeart/2005/8/layout/process5"/>
    <dgm:cxn modelId="{5E2FCC6A-8408-4EC9-80B7-CB217A7CC8F0}" type="presOf" srcId="{5F6DEDAA-3F32-4341-AD5B-15EAA6D2EF93}" destId="{FF31DE07-F304-4BD2-98EB-AE66AAB5DEFE}" srcOrd="0" destOrd="0" presId="urn:microsoft.com/office/officeart/2005/8/layout/process5"/>
    <dgm:cxn modelId="{3519EA79-473A-4349-A9C8-56F07CCE2BFD}" srcId="{B257E496-CCC2-4F13-B870-3240E414879E}" destId="{941AC5A3-68A0-47EC-AB1B-114549ECF3DA}" srcOrd="0" destOrd="0" parTransId="{4959B043-A55E-4740-95FA-C48C9016DD07}" sibTransId="{CA6AA546-F619-419A-9843-0F3AE7A7D9D4}"/>
    <dgm:cxn modelId="{7245437B-B481-4D02-8CE5-BAFC1A19346E}" type="presOf" srcId="{CA6AA546-F619-419A-9843-0F3AE7A7D9D4}" destId="{77089E50-E685-4C15-8218-8FCD790680C8}" srcOrd="1" destOrd="0" presId="urn:microsoft.com/office/officeart/2005/8/layout/process5"/>
    <dgm:cxn modelId="{5EA2CD7C-4AC3-4A67-8077-DFB915B4ECB0}" srcId="{B257E496-CCC2-4F13-B870-3240E414879E}" destId="{84914FC1-35F0-4A69-8109-9A26E651DEA9}" srcOrd="3" destOrd="0" parTransId="{61F8F462-2918-4F6A-BA6B-7A6EB1293625}" sibTransId="{379F12A0-84DF-4ABE-A93F-9A919BE57F10}"/>
    <dgm:cxn modelId="{9CA325A1-1BCB-493B-933F-758EC3AF39C5}" type="presOf" srcId="{EA05B9FD-9498-484C-A56D-2B3E7AA13F25}" destId="{E6FDAEE3-DE7E-4971-AEC7-23DF786E9DFE}" srcOrd="1" destOrd="0" presId="urn:microsoft.com/office/officeart/2005/8/layout/process5"/>
    <dgm:cxn modelId="{DA84D4D9-6788-44F5-A1F9-B76F2CC512CC}" type="presOf" srcId="{CA6AA546-F619-419A-9843-0F3AE7A7D9D4}" destId="{72AFA88D-DA3E-409A-9AF8-AA7D50CBB0B7}" srcOrd="0" destOrd="0" presId="urn:microsoft.com/office/officeart/2005/8/layout/process5"/>
    <dgm:cxn modelId="{280FFEDE-5B7C-48BF-8D9B-F9900F35FEA1}" type="presOf" srcId="{B257E496-CCC2-4F13-B870-3240E414879E}" destId="{3D4CAAD9-2F5D-45D9-A2E0-080F33164A7E}" srcOrd="0" destOrd="0" presId="urn:microsoft.com/office/officeart/2005/8/layout/process5"/>
    <dgm:cxn modelId="{5B02EADF-1F03-463E-ACD5-54B9D837FA89}" srcId="{B257E496-CCC2-4F13-B870-3240E414879E}" destId="{CEE8378C-77D9-452A-9E36-1CE262407228}" srcOrd="2" destOrd="0" parTransId="{07433B45-853E-4FB3-8033-37ED85579C03}" sibTransId="{5F6DEDAA-3F32-4341-AD5B-15EAA6D2EF93}"/>
    <dgm:cxn modelId="{1FAB66E9-293F-452C-B717-1ED323E9918C}" type="presOf" srcId="{941AC5A3-68A0-47EC-AB1B-114549ECF3DA}" destId="{27DEAD53-1BE1-4BB6-9B6D-6D2CA95161D4}" srcOrd="0" destOrd="0" presId="urn:microsoft.com/office/officeart/2005/8/layout/process5"/>
    <dgm:cxn modelId="{363298A6-6B92-491D-A68D-2C1A50453061}" type="presParOf" srcId="{3D4CAAD9-2F5D-45D9-A2E0-080F33164A7E}" destId="{27DEAD53-1BE1-4BB6-9B6D-6D2CA95161D4}" srcOrd="0" destOrd="0" presId="urn:microsoft.com/office/officeart/2005/8/layout/process5"/>
    <dgm:cxn modelId="{AFC36F27-AB69-45A0-B1DE-C0AD80E7FD5C}" type="presParOf" srcId="{3D4CAAD9-2F5D-45D9-A2E0-080F33164A7E}" destId="{72AFA88D-DA3E-409A-9AF8-AA7D50CBB0B7}" srcOrd="1" destOrd="0" presId="urn:microsoft.com/office/officeart/2005/8/layout/process5"/>
    <dgm:cxn modelId="{DDC501F6-C521-41E5-948A-084689DCE27C}" type="presParOf" srcId="{72AFA88D-DA3E-409A-9AF8-AA7D50CBB0B7}" destId="{77089E50-E685-4C15-8218-8FCD790680C8}" srcOrd="0" destOrd="0" presId="urn:microsoft.com/office/officeart/2005/8/layout/process5"/>
    <dgm:cxn modelId="{D2FDE381-4121-4994-ACD4-06A702921CF4}" type="presParOf" srcId="{3D4CAAD9-2F5D-45D9-A2E0-080F33164A7E}" destId="{533D0302-C1E8-4FAC-B969-C9514D160B5C}" srcOrd="2" destOrd="0" presId="urn:microsoft.com/office/officeart/2005/8/layout/process5"/>
    <dgm:cxn modelId="{6DD5F3CD-712B-40C5-AAB6-CAF4B8769D86}" type="presParOf" srcId="{3D4CAAD9-2F5D-45D9-A2E0-080F33164A7E}" destId="{17527B66-031D-4A0F-9B10-BB1D75B62E0A}" srcOrd="3" destOrd="0" presId="urn:microsoft.com/office/officeart/2005/8/layout/process5"/>
    <dgm:cxn modelId="{4F2F979E-9560-449F-A545-A5C4145C8A6A}" type="presParOf" srcId="{17527B66-031D-4A0F-9B10-BB1D75B62E0A}" destId="{E6FDAEE3-DE7E-4971-AEC7-23DF786E9DFE}" srcOrd="0" destOrd="0" presId="urn:microsoft.com/office/officeart/2005/8/layout/process5"/>
    <dgm:cxn modelId="{13723A4C-8278-4006-9BA1-E48353809565}" type="presParOf" srcId="{3D4CAAD9-2F5D-45D9-A2E0-080F33164A7E}" destId="{376474FD-84D3-4FF6-BF02-DFB66AF600EE}" srcOrd="4" destOrd="0" presId="urn:microsoft.com/office/officeart/2005/8/layout/process5"/>
    <dgm:cxn modelId="{C1C66276-F478-4813-A423-A9D252F5A5B6}" type="presParOf" srcId="{3D4CAAD9-2F5D-45D9-A2E0-080F33164A7E}" destId="{FF31DE07-F304-4BD2-98EB-AE66AAB5DEFE}" srcOrd="5" destOrd="0" presId="urn:microsoft.com/office/officeart/2005/8/layout/process5"/>
    <dgm:cxn modelId="{269F9044-CDD8-4560-A7F2-BF99F442C6C3}" type="presParOf" srcId="{FF31DE07-F304-4BD2-98EB-AE66AAB5DEFE}" destId="{07962FCB-BB72-4D68-A061-76ECA919E920}" srcOrd="0" destOrd="0" presId="urn:microsoft.com/office/officeart/2005/8/layout/process5"/>
    <dgm:cxn modelId="{BD368421-A980-46D4-B399-5280E099902E}" type="presParOf" srcId="{3D4CAAD9-2F5D-45D9-A2E0-080F33164A7E}" destId="{C07E6714-726A-4FEF-997D-9365F341E76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40BB9-438C-48EF-96F3-10037C3E7A6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Peak utils for getting the index of peak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E66FA5AF-BF4E-4296-A231-0C97E453E72D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E79FDF2F-0399-4AD5-969C-B84A7203A511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for low and high index bound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71330D28-F91F-4058-93A7-E561596FF83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01258374-CBCB-472A-AE50-C86C9B9AFF0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Judge index bound with </a:t>
          </a:r>
          <a:r>
            <a:rPr lang="en-US" altLang="zh-CN" sz="2800" kern="1200" dirty="0" err="1"/>
            <a:t>scan_window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560BD4E9-BBFA-4B5A-984D-967E9D28878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30DA36D8-D087-4DD1-820A-4D8859B2F396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Integration &amp; calculate peak statistics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  <dsp:sp modelId="{0B4617BE-4C05-45DB-8C38-ABC5FE15765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7060261" y="3331678"/>
        <a:ext cx="403082" cy="404168"/>
      </dsp:txXfrm>
    </dsp:sp>
    <dsp:sp modelId="{DA79AAAB-6E91-4774-9D48-C6CFDB27AB4C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Scoring</a:t>
          </a:r>
          <a:endParaRPr lang="zh-CN" altLang="en-US" sz="2800" kern="1200" dirty="0"/>
        </a:p>
      </dsp:txBody>
      <dsp:txXfrm>
        <a:off x="3947439" y="2766639"/>
        <a:ext cx="2620721" cy="1534246"/>
      </dsp:txXfrm>
    </dsp:sp>
    <dsp:sp modelId="{CE4DC413-0F07-47F9-AC24-A50867C45F3E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3257598" y="3331678"/>
        <a:ext cx="403082" cy="404168"/>
      </dsp:txXfrm>
    </dsp:sp>
    <dsp:sp modelId="{B8FEAEDE-86EB-489B-879E-CE919AB06319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result</a:t>
          </a:r>
          <a:endParaRPr lang="zh-CN" altLang="en-US" sz="28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AD53-1BE1-4BB6-9B6D-6D2CA95161D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Generate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list **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72AFA88D-DA3E-409A-9AF8-AA7D50CBB0B7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533D0302-C1E8-4FAC-B969-C9514D160B5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every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in </a:t>
          </a:r>
          <a:r>
            <a:rPr lang="en-US" altLang="zh-CN" sz="2800" kern="1200" dirty="0" err="1"/>
            <a:t>peak_picking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17527B66-031D-4A0F-9B10-BB1D75B62E0A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376474FD-84D3-4FF6-BF02-DFB66AF600EE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Overlapping filter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FF31DE07-F304-4BD2-98EB-AE66AAB5DEFE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C07E6714-726A-4FEF-997D-9365F341E76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the results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8ABD-5C85-4DDA-86F2-0BFDB544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A624-695D-4A94-B84C-0796271F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3BBB-4FF7-4D90-B68A-A3A1310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AB6F-5435-49A3-AEA8-CF2CA10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D6B0-8A3B-4D97-853E-27D803D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42B-21A5-4C86-B98F-57EA634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F655-A302-46D0-B8CD-B21BD0A2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B28C-14BC-43A6-8421-3501F7F8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76FA-A2EB-4BC9-BFF2-931B8473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9D76-5396-4B67-9B6A-4616614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2078-30E8-4C2C-ADAF-D508C8BC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0FA0-E330-4C3E-A516-45024FF3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AAEA-2E53-45DB-BC73-D9153162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4CC2-417B-4E91-8DF5-5DD5EF01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8CB0-BB65-490E-825D-0AC7C1E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187-6DD6-4F36-8740-2C0DD89B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FCD-3BFD-4325-AE5A-414D1D2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CCD-4653-4513-9C2D-29644776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2705-F82A-4014-A087-E9657FDC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528D-01EF-4D78-88D9-68D65FB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85D2-0BB7-4E1D-9E96-DA54D29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37EB-B573-4480-B202-7873FB54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F123-18FA-46DC-9F2B-D6108B5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0EF1-9677-4998-B3FC-639E5157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636-3732-42C4-B3BE-90CEDEAA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37C8-24DF-4FDA-BBF5-41A6DAC5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CCEF-6FAF-4C5E-ADFC-6C01B415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FD43-22CE-4D58-A16D-FA511A9A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200C-304E-4DA2-B95E-94C3B2E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0BAF-2BA6-4C57-AF48-BC1FC2E2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1DB2-4645-425A-A6D3-E7968502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4BE-E643-4B10-A15B-E73912A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E0DA-FD92-46EA-A137-CE2B6814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CF6B-9FD2-4F34-BB79-936D3F10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34B3-9F69-414C-910F-A5FCB34A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EB04-0747-4B04-ACB5-C360DC709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C714-509C-4932-B7D0-F8A0C53C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FDC6-58FC-4E53-AFC5-5B48495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FBB25-445B-467D-A38D-87A7B9BF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1BD-215E-48AE-AEA3-95C239BA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A6AA1-2409-4C44-9A07-5ABC1C4B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B0919-3CD4-48C6-87DF-1F06957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D0CC3-4F89-4DD5-84A3-36F2B76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BFB4-BBD5-4149-99F0-4123B587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BA25E-9135-4A81-9DC3-CDAEB4E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94D6-5D87-4EAC-A513-D73D3C1C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9BF-CCB7-4D6D-84B0-44DBD55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336-B910-463C-BCA4-F78EEB7C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5123C-B02C-466A-BD51-300BBF8F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F9FC-2ACC-4817-B2C6-253B95C2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A02A-F203-4058-9B59-DA661FE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FF5E-9AEC-4FDB-8DDD-1F97D1B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3E97-3FC2-45E5-96C6-1D84997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4979-52F3-4F3B-AE45-2775C1748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AC1E-007F-4135-B61D-75C8CF3D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4429-08C4-403F-AD33-CE46EC6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0702-3209-48A7-997A-3AC64C6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FA6-962C-426A-AC35-B45DEAD7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7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0C555-E80D-48BF-BD53-89CEA36A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AF25-56BF-4FE0-83EB-AC16AF75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5FFA-DBA4-4D8D-8241-E37A0DEA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74F6-491B-4410-BF99-DF51E2A038A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453A-4ECE-4EFB-8DEB-28E66526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939F-9C08-4AF1-9D27-9854118C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A-58AC-4E83-9B32-BCD7C7B1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9B48-8ACD-4241-BEF2-8E569582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Major</a:t>
            </a:r>
          </a:p>
          <a:p>
            <a:pPr lvl="1"/>
            <a:r>
              <a:rPr lang="en-US" altLang="zh-CN" dirty="0"/>
              <a:t>Mass list generation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1"/>
            <a:r>
              <a:rPr lang="en-US" altLang="zh-CN" dirty="0"/>
              <a:t>Peak detection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Anything else?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7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57E-96A9-4C77-A7A4-32ABB6C0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730BDC-E799-4466-A55E-203EB96C6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0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7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119-740B-466C-87BB-DE0DD28E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39978-6125-4D58-A475-1020CDCCB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21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6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50DC-335F-48D1-BF6C-B135774D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9241-0E17-4CD0-9FB3-69C03EFB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Minor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 locator</a:t>
            </a:r>
          </a:p>
          <a:p>
            <a:pPr lvl="1"/>
            <a:r>
              <a:rPr lang="en-US" altLang="zh-CN" dirty="0"/>
              <a:t>Logic</a:t>
            </a:r>
          </a:p>
          <a:p>
            <a:r>
              <a:rPr lang="en-US" altLang="zh-CN" dirty="0"/>
              <a:t>Reading external data</a:t>
            </a:r>
          </a:p>
          <a:p>
            <a:r>
              <a:rPr lang="en-US" altLang="zh-CN" dirty="0"/>
              <a:t>Build class?—private variables/</a:t>
            </a:r>
            <a:r>
              <a:rPr lang="en-US" altLang="zh-CN" dirty="0" err="1"/>
              <a:t>funcs</a:t>
            </a:r>
            <a:endParaRPr lang="en-US" altLang="zh-CN" dirty="0"/>
          </a:p>
          <a:p>
            <a:r>
              <a:rPr lang="en-US" altLang="zh-CN" dirty="0"/>
              <a:t>Efficiency of </a:t>
            </a:r>
            <a:r>
              <a:rPr lang="en-US" altLang="zh-CN" dirty="0" err="1"/>
              <a:t>ms_chromatogram_list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D99A-25D2-4DA0-B0A6-00E81C17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21A8-308A-473E-A136-C8FF2BBC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Dummy data</a:t>
            </a:r>
          </a:p>
          <a:p>
            <a:pPr lvl="1"/>
            <a:r>
              <a:rPr lang="en-US" altLang="zh-CN" dirty="0"/>
              <a:t>Pattern storage</a:t>
            </a:r>
          </a:p>
          <a:p>
            <a:pPr lvl="1"/>
            <a:r>
              <a:rPr lang="en-US" altLang="zh-CN" dirty="0"/>
              <a:t>Recognition</a:t>
            </a:r>
          </a:p>
          <a:p>
            <a:pPr lvl="1"/>
            <a:r>
              <a:rPr lang="en-US" altLang="zh-CN" dirty="0"/>
              <a:t>Quantification </a:t>
            </a:r>
            <a:r>
              <a:rPr lang="en-US" altLang="zh-CN" dirty="0">
                <a:sym typeface="Wingdings" panose="05000000000000000000" pitchFamily="2" charset="2"/>
              </a:rPr>
              <a:t> any dummy data/existing data possible?</a:t>
            </a:r>
            <a:endParaRPr lang="en-US" altLang="zh-CN" dirty="0"/>
          </a:p>
          <a:p>
            <a:r>
              <a:rPr lang="en-US" altLang="zh-CN" dirty="0"/>
              <a:t>Data collection</a:t>
            </a:r>
          </a:p>
          <a:p>
            <a:pPr lvl="1"/>
            <a:r>
              <a:rPr lang="en-US" altLang="zh-CN" dirty="0"/>
              <a:t>Same tire cluster in different matrix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E5D1-0862-4744-813E-009C248A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7F66-461D-422C-87F7-23C1FA25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contents</a:t>
            </a:r>
          </a:p>
          <a:p>
            <a:r>
              <a:rPr lang="en-US" altLang="zh-CN" dirty="0"/>
              <a:t>Anything else needed for manuscript? Data/functions/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0ED-FADA-400A-8C37-0FF94CD4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pick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5356-E4EE-4CBE-BB4B-00E939CF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4702097-5AC6-481E-AF8D-C4DB6A25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00" y="2057556"/>
            <a:ext cx="6555781" cy="417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941A4-20AF-457F-91B6-0873840B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37" y="425495"/>
            <a:ext cx="2228571" cy="7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F4B3C-024F-4C0E-A5C5-1915DF03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9265"/>
            <a:ext cx="5724145" cy="3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327B-23B4-4B4D-9509-085FA32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1413-F69F-4048-85E1-23F842A1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CE70-E61F-4E87-B1AD-53903325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55" y="0"/>
            <a:ext cx="6679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CR points</vt:lpstr>
      <vt:lpstr>Logic flow</vt:lpstr>
      <vt:lpstr>Logic flow</vt:lpstr>
      <vt:lpstr>CR points</vt:lpstr>
      <vt:lpstr>Algorithms</vt:lpstr>
      <vt:lpstr>Contents</vt:lpstr>
      <vt:lpstr>Peak pick</vt:lpstr>
      <vt:lpstr>Peak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points</dc:title>
  <dc:creator>xhu66</dc:creator>
  <cp:lastModifiedBy>xhu66</cp:lastModifiedBy>
  <cp:revision>7</cp:revision>
  <dcterms:created xsi:type="dcterms:W3CDTF">2021-02-01T19:26:56Z</dcterms:created>
  <dcterms:modified xsi:type="dcterms:W3CDTF">2021-02-05T23:51:16Z</dcterms:modified>
</cp:coreProperties>
</file>