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64%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r>
            <a:rPr lang="en-US" altLang="zh-CN" dirty="0"/>
            <a:t>36% time</a:t>
          </a:r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 dirty="0"/>
            <a:t>81.5% 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71%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26%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64%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14636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81.5% time</a:t>
          </a:r>
          <a:endParaRPr lang="zh-CN" altLang="en-US" sz="2200" kern="1200" dirty="0"/>
        </a:p>
      </dsp:txBody>
      <dsp:txXfrm>
        <a:off x="3705502" y="4614636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26%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71%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36% time</a:t>
          </a: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0ED-FADA-400A-8C37-0FF94CD4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5356-E4EE-4CBE-BB4B-00E939CF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702097-5AC6-481E-AF8D-C4DB6A2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00" y="2057556"/>
            <a:ext cx="6555781" cy="417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1A4-20AF-457F-91B6-0873840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7" y="425495"/>
            <a:ext cx="2228571" cy="7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4B3C-024F-4C0E-A5C5-1915DF03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65"/>
            <a:ext cx="5724145" cy="3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27B-23B4-4B4D-9509-085FA32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1413-F69F-4048-85E1-23F842A1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CE70-E61F-4E87-B1AD-53903325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42354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6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  <vt:lpstr>Peak pick</vt:lpstr>
      <vt:lpstr>Peak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10</cp:revision>
  <dcterms:created xsi:type="dcterms:W3CDTF">2021-02-01T19:26:56Z</dcterms:created>
  <dcterms:modified xsi:type="dcterms:W3CDTF">2021-02-10T02:17:51Z</dcterms:modified>
</cp:coreProperties>
</file>