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Match</c:v>
                </c:pt>
                <c:pt idx="1">
                  <c:v>Unsure</c:v>
                </c:pt>
                <c:pt idx="2">
                  <c:v>Dismatch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136</c:v>
                </c:pt>
                <c:pt idx="1">
                  <c:v>4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5-4DB6-9A15-84109CCF4F6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5DA-BF04-480D950554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5DA-BF04-480D950554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5DA-BF04-480D95055439}"/>
              </c:ext>
            </c:extLst>
          </c:dPt>
          <c:dLbls>
            <c:dLbl>
              <c:idx val="2"/>
              <c:layout>
                <c:manualLayout>
                  <c:x val="0.14896268635134549"/>
                  <c:y val="8.6514241742862777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5F-45DA-BF04-480D95055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Match</c:v>
                </c:pt>
                <c:pt idx="1">
                  <c:v>Unsure</c:v>
                </c:pt>
                <c:pt idx="2">
                  <c:v>Dismatch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5F-45DA-BF04-480D9505543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B7-4C9A-AD87-6B92E80034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B7-4C9A-AD87-6B92E80034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B7-4C9A-AD87-6B92E800347C}"/>
              </c:ext>
            </c:extLst>
          </c:dPt>
          <c:dLbls>
            <c:dLbl>
              <c:idx val="1"/>
              <c:layout>
                <c:manualLayout>
                  <c:x val="-4.483623614866656E-2"/>
                  <c:y val="1.730284834857255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7-4C9A-AD87-6B92E800347C}"/>
                </c:ext>
              </c:extLst>
            </c:dLbl>
            <c:dLbl>
              <c:idx val="2"/>
              <c:layout>
                <c:manualLayout>
                  <c:x val="7.384390469029406E-2"/>
                  <c:y val="1.730284834857255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B7-4C9A-AD87-6B92E8003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Match</c:v>
                </c:pt>
                <c:pt idx="1">
                  <c:v>Unsure</c:v>
                </c:pt>
                <c:pt idx="2">
                  <c:v>Dismatch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B7-4C9A-AD87-6B92E80034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713-4B2D-45A1-9C1F-8656660B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F36F-CAC7-4A5A-9F4C-173EB194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ACAD-5E16-472D-97E1-4C4AEBF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CF8A-E690-46CE-A269-96C20C40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2AA2-C0B4-4543-B1F1-32E6987B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408-6E33-4CF2-A6F1-265073D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EF31A-D754-46A4-88DD-42B615781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89CA-C5F4-4AE0-B763-95A1ABB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9CB8-DB6D-43F9-968B-30C9C248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F60A-4797-4E63-A7F2-9D65DA34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583CE-0B80-4F7C-829E-B31938740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CAAD-57FA-473C-9AD7-D4EEE438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92E8-4F03-4E11-933E-DD80AA3D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1DF1-6272-44AD-951E-D5AB2A91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DC4E-005C-48D7-BB09-C6524C4A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F3D4-0DAA-4279-AD1A-F8263FC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E613-78CE-41B9-810C-94B8ED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0880-D1DB-4EE1-89AF-7760DFE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AE9A-CB80-4597-A373-E0349EDC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6FB0-6069-4C23-865F-86C1B41A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5759-6E8D-48E9-8BC0-6302B4A9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53A2-DFE8-4287-9D6B-EE655D8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5DB0-F550-4637-A76B-5685317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3017-9730-4E15-BCB8-4C7C62D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C14D-E8B0-4FEC-A2DE-258B863B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BC6-B875-43F4-9F94-3345B7E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E963-0163-4B5F-9BCF-0606511B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4305-ADAE-41A7-BAE6-8ED0489B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841-DFC9-48D9-950A-A45503CA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E440-4813-43F0-A617-05304B33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B11ED-2977-4B58-9B8D-A0AD989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ADDA-DEBC-4CE5-B764-09BB649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4D04-C8EE-41CE-933E-8EAE49B4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12F6-E24F-4D30-8808-AC20167D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8C47D-B8C9-4755-99E5-B11E9A05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8262B-A961-464C-A211-F5D27B97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B6D68-3644-4C3E-A0DB-3DD3CEDB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90175-6874-4793-A7D3-8EEB34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12863-8332-4355-97FB-CB2651F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6A0-985E-466C-AD75-80CAF03B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9EB59-A935-4E0C-8CC7-F468E5E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1A21C-3691-42D5-83EC-63D75345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CE757-444E-4960-B0A4-C6E2274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5036F-344F-4892-AD1E-CD67A130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FD92C-618D-4FDF-AA4A-DC70F031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C7CA-153E-42F6-963D-F4210B74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27F3-87CC-4A78-B80D-BE9FC9CA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D0B6-5B75-4132-9C2D-B061C6D7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CA7A-20AB-457A-A200-4DE6B02E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3FF1-79B3-4D65-A788-1A0EA05C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615E-5C26-4DEC-8BA1-EB951C8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DA16F-B850-4A4A-AD52-971B206F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7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85A7-04E4-4FCE-9BA7-1591AB0E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02010-A9C7-435E-9EEE-D423C765B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0B771-58D8-41A8-AA10-2DF0AE51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DB0A-C537-4323-830A-92A33ADE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BDAF-C830-4D5A-B9E1-989F30C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E1E62-1B76-4824-9163-3B8A0A80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7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16237-44DD-4E05-BCA2-BAAB8D77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340D-9855-4D9F-B3C9-4640C3AA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B24D-499D-488F-98E6-455A15975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D926-E6A4-4E92-A55C-83F8AFBFB91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1087-5A08-4FB7-872A-25802078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395B-C956-48CD-A25F-BF361013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829A-FFC0-41D9-ADDA-C61C5FA32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44F4-F956-43AB-9A4D-D4F146E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505 </a:t>
            </a:r>
            <a:r>
              <a:rPr lang="en-US" altLang="zh-CN" dirty="0" err="1"/>
              <a:t>min_scan</a:t>
            </a:r>
            <a:r>
              <a:rPr lang="en-US" altLang="zh-CN" dirty="0"/>
              <a:t> 7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4A3-4921-4105-8824-173049CB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r>
              <a:rPr lang="en-US" altLang="zh-CN" dirty="0" err="1"/>
              <a:t>Msdial</a:t>
            </a:r>
            <a:r>
              <a:rPr lang="en-US" altLang="zh-CN" dirty="0"/>
              <a:t> :</a:t>
            </a:r>
            <a:r>
              <a:rPr lang="en-US" altLang="zh-CN" b="0" i="0" dirty="0">
                <a:solidFill>
                  <a:srgbClr val="353535"/>
                </a:solidFill>
                <a:effectLst/>
                <a:latin typeface="Fira Mono"/>
              </a:rPr>
              <a:t>21759</a:t>
            </a:r>
          </a:p>
          <a:p>
            <a:r>
              <a:rPr lang="en-US" altLang="zh-CN" dirty="0" err="1">
                <a:solidFill>
                  <a:srgbClr val="353535"/>
                </a:solidFill>
                <a:latin typeface="Fira Mono"/>
              </a:rPr>
              <a:t>Mss</a:t>
            </a:r>
            <a:r>
              <a:rPr lang="en-US" altLang="zh-CN" dirty="0">
                <a:solidFill>
                  <a:srgbClr val="353535"/>
                </a:solidFill>
                <a:latin typeface="Fira Mono"/>
              </a:rPr>
              <a:t>: 10928</a:t>
            </a:r>
          </a:p>
          <a:p>
            <a:r>
              <a:rPr lang="en-US" altLang="zh-CN" dirty="0" err="1"/>
              <a:t>Xcms</a:t>
            </a:r>
            <a:r>
              <a:rPr lang="en-US" altLang="zh-CN" dirty="0"/>
              <a:t>: 17257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496542-87C9-407F-B59B-F2B9D492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69" y="1614585"/>
            <a:ext cx="2971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880-404A-4C54-A32D-7B6B1D12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Manual validation using ENTACT 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C07A-6EA5-4EC2-B96B-1D786E36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505 dataset</a:t>
            </a:r>
          </a:p>
          <a:p>
            <a:pPr lvl="1"/>
            <a:r>
              <a:rPr lang="en-US" altLang="zh-CN" dirty="0"/>
              <a:t>136 out of 146 matched, 4 not sure, 6 didn’t match</a:t>
            </a:r>
          </a:p>
          <a:p>
            <a:endParaRPr lang="en-US" altLang="zh-CN" dirty="0"/>
          </a:p>
          <a:p>
            <a:r>
              <a:rPr lang="en-US" altLang="zh-CN" dirty="0"/>
              <a:t>506 dataset</a:t>
            </a:r>
          </a:p>
          <a:p>
            <a:pPr lvl="1"/>
            <a:r>
              <a:rPr lang="en-US" altLang="zh-CN" dirty="0"/>
              <a:t>144 out of 150 matched, 4 not sure, 2 didn’t match</a:t>
            </a:r>
          </a:p>
          <a:p>
            <a:endParaRPr lang="en-US" altLang="zh-CN" dirty="0"/>
          </a:p>
          <a:p>
            <a:r>
              <a:rPr lang="en-US" altLang="zh-CN" dirty="0"/>
              <a:t>508 dataset</a:t>
            </a:r>
          </a:p>
          <a:p>
            <a:pPr lvl="1"/>
            <a:r>
              <a:rPr lang="en-US" altLang="zh-CN" dirty="0"/>
              <a:t>110 out of 113 matched, 2 unsure, 1 didn’t match</a:t>
            </a:r>
            <a:endParaRPr lang="zh-CN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DC8359-1201-41A0-A68A-F49D53B3F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404810"/>
              </p:ext>
            </p:extLst>
          </p:nvPr>
        </p:nvGraphicFramePr>
        <p:xfrm>
          <a:off x="8409618" y="1285968"/>
          <a:ext cx="3319536" cy="183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993A19-C8A0-47FC-9DBF-4074E0D27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913562"/>
              </p:ext>
            </p:extLst>
          </p:nvPr>
        </p:nvGraphicFramePr>
        <p:xfrm>
          <a:off x="8409618" y="3120926"/>
          <a:ext cx="3319536" cy="183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EDEB44-D983-45F4-A507-34ADEDFF5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03673"/>
              </p:ext>
            </p:extLst>
          </p:nvPr>
        </p:nvGraphicFramePr>
        <p:xfrm>
          <a:off x="8409618" y="4955884"/>
          <a:ext cx="3319536" cy="183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10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24F0-6BA0-488F-BA07-09B7571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XCMS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910831-1477-4B91-9B48-278F4193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1690688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0583AB-2CC1-490F-BA77-BA73F5E0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38" y="420528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FDF107-3565-44E3-ABA9-9796B2A2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23" y="557213"/>
            <a:ext cx="25527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486276-C39F-4937-BA78-A7658F27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23" y="3202862"/>
            <a:ext cx="2200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81D-2C6F-4BA4-A51E-9A476463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</a:t>
            </a:r>
            <a:r>
              <a:rPr lang="en-US" altLang="zh-CN" dirty="0" err="1"/>
              <a:t>msdial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39B3-6143-4161-ADCB-8B9E7FD8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8BFFC8-0DBD-4437-BA4E-0E923B8F0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669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D7EC6F-E0BB-4712-B16C-2189EFDC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397827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1C82CB-7AA9-4B27-85C3-273AEE45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5300"/>
            <a:ext cx="25050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44F4-F956-43AB-9A4D-D4F146E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505 – min_scan5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4A3-4921-4105-8824-173049CB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r>
              <a:rPr lang="en-US" altLang="zh-CN" dirty="0"/>
              <a:t>Overlap check: </a:t>
            </a:r>
          </a:p>
          <a:p>
            <a:pPr lvl="1"/>
            <a:r>
              <a:rPr lang="en-US" altLang="zh-CN" dirty="0"/>
              <a:t>Rt_tolerance:0.2 min</a:t>
            </a:r>
          </a:p>
          <a:p>
            <a:pPr lvl="1"/>
            <a:r>
              <a:rPr lang="en-US" altLang="zh-CN" dirty="0"/>
              <a:t>Mz_tolerance:0.015 Da</a:t>
            </a:r>
          </a:p>
          <a:p>
            <a:r>
              <a:rPr lang="en-US" altLang="zh-CN" dirty="0" err="1"/>
              <a:t>Msdial</a:t>
            </a:r>
            <a:r>
              <a:rPr lang="en-US" altLang="zh-CN" dirty="0"/>
              <a:t> :</a:t>
            </a:r>
            <a:r>
              <a:rPr lang="en-US" altLang="zh-CN" b="0" i="0" dirty="0">
                <a:solidFill>
                  <a:srgbClr val="353535"/>
                </a:solidFill>
                <a:effectLst/>
                <a:latin typeface="Fira Mono"/>
              </a:rPr>
              <a:t>21759</a:t>
            </a:r>
          </a:p>
          <a:p>
            <a:r>
              <a:rPr lang="en-US" altLang="zh-CN" dirty="0" err="1">
                <a:solidFill>
                  <a:srgbClr val="353535"/>
                </a:solidFill>
                <a:latin typeface="Fira Mono"/>
              </a:rPr>
              <a:t>Mss</a:t>
            </a:r>
            <a:r>
              <a:rPr lang="en-US" altLang="zh-CN" dirty="0">
                <a:solidFill>
                  <a:srgbClr val="353535"/>
                </a:solidFill>
                <a:latin typeface="Fira Mono"/>
              </a:rPr>
              <a:t>: 26242</a:t>
            </a:r>
          </a:p>
          <a:p>
            <a:r>
              <a:rPr lang="en-US" altLang="zh-CN" dirty="0" err="1"/>
              <a:t>Xcms</a:t>
            </a:r>
            <a:r>
              <a:rPr lang="en-US" altLang="zh-CN" dirty="0"/>
              <a:t>: 17257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26673-05BE-4726-BA47-92E9CF82F818}"/>
              </a:ext>
            </a:extLst>
          </p:cNvPr>
          <p:cNvSpPr txBox="1"/>
          <p:nvPr/>
        </p:nvSpPr>
        <p:spPr>
          <a:xfrm>
            <a:off x="1535837" y="5273336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Min_scan</a:t>
            </a:r>
            <a:r>
              <a:rPr lang="en-US" altLang="zh-CN" dirty="0"/>
              <a:t> 7 is verified as subset from </a:t>
            </a:r>
            <a:r>
              <a:rPr lang="en-US" altLang="zh-CN" dirty="0" err="1"/>
              <a:t>min_scan</a:t>
            </a:r>
            <a:r>
              <a:rPr lang="en-US" altLang="zh-CN" dirty="0"/>
              <a:t>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9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24F0-6BA0-488F-BA07-09B7571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XCMS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C6B3F-AC2B-4DA5-800F-87A988BC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52" y="1690688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94AD94-D559-43B7-9E86-9BC093BC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7" y="420528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9220A5-D8CC-4EFE-B082-5C3D88D3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23" y="490538"/>
            <a:ext cx="23526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F0C758D-C999-418F-9E97-31599D70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85" y="3335694"/>
            <a:ext cx="2200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AFEF517-4A23-4F2B-A01F-E6C48636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98" y="3335693"/>
            <a:ext cx="22002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50B0F-A046-4C46-8934-6C69295AFE45}"/>
              </a:ext>
            </a:extLst>
          </p:cNvPr>
          <p:cNvSpPr txBox="1"/>
          <p:nvPr/>
        </p:nvSpPr>
        <p:spPr>
          <a:xfrm>
            <a:off x="7865705" y="5614408"/>
            <a:ext cx="380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Reason: unique features mostly small peaks, the model built on the larger peaks</a:t>
            </a:r>
            <a:endParaRPr lang="zh-CN" altLang="en-US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B0646622-9E5A-42EE-816E-10FE0B82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36" y="666461"/>
            <a:ext cx="25241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81D-2C6F-4BA4-A51E-9A476463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MSS vs </a:t>
            </a:r>
            <a:r>
              <a:rPr lang="en-US" altLang="zh-CN" dirty="0" err="1"/>
              <a:t>msdial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39B3-6143-4161-ADCB-8B9E7FD8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06310-731B-4BB9-87E9-7F2F34BB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52" y="1486694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EEF931-72FF-4B56-8D0A-1CC68495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7" y="3978275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6A3660-1350-47EF-BE35-ABD9E642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37" y="2233612"/>
            <a:ext cx="2562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02DCB-0CB7-49AD-8AF6-F5048A61659C}"/>
              </a:ext>
            </a:extLst>
          </p:cNvPr>
          <p:cNvSpPr txBox="1"/>
          <p:nvPr/>
        </p:nvSpPr>
        <p:spPr>
          <a:xfrm>
            <a:off x="7989903" y="4283656"/>
            <a:ext cx="5107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 err="1"/>
              <a:t>msdial</a:t>
            </a:r>
            <a:endParaRPr lang="zh-CN" altLang="en-US" sz="9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B9074D6-326A-4078-AF78-B80D84180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781" y="2233611"/>
            <a:ext cx="27051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9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AF3-7D17-4B20-9E8F-398C2DD8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088B-1972-4056-B46C-69A7C369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tolerance allows multiple overlap happens, i.e. several features from </a:t>
            </a:r>
            <a:r>
              <a:rPr lang="en-US" altLang="zh-CN" dirty="0" err="1"/>
              <a:t>mss</a:t>
            </a:r>
            <a:r>
              <a:rPr lang="en-US" altLang="zh-CN" dirty="0"/>
              <a:t> aligned with either </a:t>
            </a:r>
            <a:r>
              <a:rPr lang="en-US" altLang="zh-CN" dirty="0" err="1"/>
              <a:t>xcms</a:t>
            </a:r>
            <a:r>
              <a:rPr lang="en-US" altLang="zh-CN" dirty="0"/>
              <a:t> or </a:t>
            </a:r>
            <a:r>
              <a:rPr lang="en-US" altLang="zh-CN" dirty="0" err="1"/>
              <a:t>msdial</a:t>
            </a:r>
            <a:r>
              <a:rPr lang="en-US" altLang="zh-CN" dirty="0"/>
              <a:t> features</a:t>
            </a:r>
          </a:p>
          <a:p>
            <a:endParaRPr lang="en-US" altLang="zh-CN" dirty="0"/>
          </a:p>
          <a:p>
            <a:r>
              <a:rPr lang="en-US" altLang="zh-CN" dirty="0"/>
              <a:t>Next, compare with ENTACT information seeking for known peaks and validation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Detailed checked into overlap peaks and non-overlap peaks? – Manual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Stats on all peaks? </a:t>
            </a:r>
            <a:r>
              <a:rPr lang="en-US" altLang="zh-CN">
                <a:solidFill>
                  <a:srgbClr val="FF0000"/>
                </a:solidFill>
              </a:rPr>
              <a:t>thinking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44F4-F956-43AB-9A4D-D4F146E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506 min_scan7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C4A3-4921-4105-8824-173049CB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r>
              <a:rPr lang="en-US" altLang="zh-CN" dirty="0" err="1"/>
              <a:t>Msdial</a:t>
            </a:r>
            <a:r>
              <a:rPr lang="en-US" altLang="zh-CN" dirty="0"/>
              <a:t> :</a:t>
            </a:r>
            <a:r>
              <a:rPr lang="en-US" altLang="zh-CN" b="0" i="0" dirty="0">
                <a:solidFill>
                  <a:srgbClr val="353535"/>
                </a:solidFill>
                <a:effectLst/>
                <a:latin typeface="Fira Mono"/>
              </a:rPr>
              <a:t>20988</a:t>
            </a:r>
          </a:p>
          <a:p>
            <a:r>
              <a:rPr lang="en-US" altLang="zh-CN" dirty="0" err="1">
                <a:solidFill>
                  <a:srgbClr val="353535"/>
                </a:solidFill>
                <a:latin typeface="Fira Mono"/>
              </a:rPr>
              <a:t>Mss</a:t>
            </a:r>
            <a:r>
              <a:rPr lang="en-US" altLang="zh-CN" dirty="0">
                <a:solidFill>
                  <a:srgbClr val="353535"/>
                </a:solidFill>
                <a:latin typeface="Fira Mono"/>
              </a:rPr>
              <a:t>: 10242</a:t>
            </a:r>
          </a:p>
          <a:p>
            <a:r>
              <a:rPr lang="en-US" altLang="zh-CN" dirty="0" err="1"/>
              <a:t>Xcms</a:t>
            </a:r>
            <a:r>
              <a:rPr lang="en-US" altLang="zh-CN" dirty="0"/>
              <a:t>: 16943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D92783-595B-4FFF-912D-75A1B7F3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97" y="853228"/>
            <a:ext cx="28194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0F51-24E0-4655-8808-CFABD74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FEEE-740E-4857-BBE8-9EE932C1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3810404" cy="4351338"/>
          </a:xfrm>
        </p:spPr>
        <p:txBody>
          <a:bodyPr/>
          <a:lstStyle/>
          <a:p>
            <a:r>
              <a:rPr lang="en-US" altLang="zh-CN" dirty="0"/>
              <a:t>Different limits</a:t>
            </a:r>
          </a:p>
          <a:p>
            <a:pPr lvl="1"/>
            <a:r>
              <a:rPr lang="en-US" altLang="zh-CN" dirty="0" err="1"/>
              <a:t>Minscan</a:t>
            </a:r>
            <a:endParaRPr lang="en-US" altLang="zh-CN" dirty="0"/>
          </a:p>
          <a:p>
            <a:pPr lvl="1"/>
            <a:r>
              <a:rPr lang="en-US" altLang="zh-CN" dirty="0"/>
              <a:t>Scan window</a:t>
            </a:r>
          </a:p>
          <a:p>
            <a:pPr lvl="1"/>
            <a:r>
              <a:rPr lang="en-US" altLang="zh-CN" dirty="0"/>
              <a:t>Max peak within same chromatogram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672E8-D33B-4301-BF7E-6E4AB5B6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36" y="960437"/>
            <a:ext cx="833526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8B8B7-AEC2-4B3F-BFF1-1ABDD77E4A7A}"/>
              </a:ext>
            </a:extLst>
          </p:cNvPr>
          <p:cNvSpPr/>
          <p:nvPr/>
        </p:nvSpPr>
        <p:spPr>
          <a:xfrm>
            <a:off x="6776471" y="1158785"/>
            <a:ext cx="158620" cy="395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5D454-9C20-4183-83F4-2ABE435BC3B4}"/>
              </a:ext>
            </a:extLst>
          </p:cNvPr>
          <p:cNvSpPr txBox="1"/>
          <p:nvPr/>
        </p:nvSpPr>
        <p:spPr>
          <a:xfrm>
            <a:off x="5901431" y="314106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Peak in </a:t>
            </a:r>
            <a:r>
              <a:rPr lang="en-US" altLang="zh-CN" dirty="0" err="1"/>
              <a:t>xcms</a:t>
            </a:r>
            <a:r>
              <a:rPr lang="en-US" altLang="zh-CN" dirty="0"/>
              <a:t> but not in </a:t>
            </a:r>
            <a:r>
              <a:rPr lang="en-US" altLang="zh-CN" dirty="0" err="1"/>
              <a:t>mss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49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Mono</vt:lpstr>
      <vt:lpstr>等线</vt:lpstr>
      <vt:lpstr>等线 Light</vt:lpstr>
      <vt:lpstr>Arial</vt:lpstr>
      <vt:lpstr>Office Theme</vt:lpstr>
      <vt:lpstr>505 min_scan 7</vt:lpstr>
      <vt:lpstr>MSS vs XCMS</vt:lpstr>
      <vt:lpstr>MSS vs msdial</vt:lpstr>
      <vt:lpstr>505 – min_scan5</vt:lpstr>
      <vt:lpstr>MSS vs XCMS</vt:lpstr>
      <vt:lpstr>MSS vs msdial</vt:lpstr>
      <vt:lpstr>Note</vt:lpstr>
      <vt:lpstr>506 min_scan7</vt:lpstr>
      <vt:lpstr>Reason</vt:lpstr>
      <vt:lpstr>Manual validation using ENTACT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23</cp:revision>
  <dcterms:created xsi:type="dcterms:W3CDTF">2020-11-24T18:42:34Z</dcterms:created>
  <dcterms:modified xsi:type="dcterms:W3CDTF">2020-11-30T23:31:08Z</dcterms:modified>
</cp:coreProperties>
</file>