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568B-CF6C-43AD-9678-CC775C9D1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F225B-E007-4D5D-BE5B-09033AAB6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A3A1-2557-4C6A-80B9-9B148343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F8DBC-54AB-4931-9A2F-60481213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ABC2-177B-4037-B0B1-2691E6D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9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922-A62B-4B15-B409-FA25A03C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E4353-5949-453E-9262-A35BAC0C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D337-E7FA-45E1-90B1-6A5E5C34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E529-9102-4EDE-ADBB-D4A97B40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4832-8970-42D6-8043-B10AAE5E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34B70-39C2-4189-82C2-E129B08C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F6C51-5CCB-4A13-A151-8A4769A5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A4B2-92DF-4B5F-9EE9-D853630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D77A-9DF6-4798-A70A-5195B5FA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A35A-6FFB-4E8A-84B9-587B5E15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BAE1-9033-45FD-B80B-55A280CA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A9F5-14FC-41C4-9552-D3200A4B6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B537-2301-4A1D-85AE-4E66DEC4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AABD-0A7C-4A50-80CA-F4B08EEE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F272-9B3E-485C-8858-636837C7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A119-39E7-4C02-B98F-07532DB1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F0D36-78FD-47C2-9515-5A733A5F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C40A-E884-49BE-95FB-56614DEF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3AB1-72A7-4130-B301-23F81F38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BF5E-50FA-40A0-A86A-DCDB4570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C516-F475-45AC-B530-886E9B87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E297-0CDB-4144-8B83-AC4C74EBC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156EE-3339-418D-AEB5-772786A8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BD394-3AE3-4EBD-8C68-2611F2E7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B110-E2C3-44CD-AE76-BC6A1CA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0F539-D271-4DD1-9DD2-72ECFF4E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FAF9-CA5B-43DD-AC9E-82A530D9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CEDA-A3F2-473B-A5E9-12B8A51A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EF8C0-800A-4B3D-8F79-927505416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EB4C0-948D-41E1-B645-2F94654D4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773DA-BA8A-4624-9126-C73482706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80E1A-60C7-4409-A669-D0006F38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778E1-EDB3-41E7-BF97-E54D8FD9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7728E-1036-42F6-A84E-8D70E176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1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A824-4CE9-4844-89FC-079981EC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83030-3A2F-475E-A95B-16C4A2C0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0EEC8-3A9F-4251-8742-2C1145E0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0F51-1BB2-4A28-B7F7-A1C3403F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48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4DB3F-E62D-4E7E-8102-143013CC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88B4E-9C59-4334-8527-1782B639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A03C3-9472-4EE1-968E-51ED340A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64E1-8F8B-4603-9187-8C623EC2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CCE8-DDC5-4D1C-9128-903DEBB1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D1B0F-378E-4931-830C-D1EA5A7DC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EE494-EDFE-49D8-A911-A259668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B89DE-8D8D-47CC-85F1-0F9A8C0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656B9-7D61-4A21-8BB9-B92922AE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4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35C3-E38E-46E1-AED6-2EF7F1C1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498CE-EAD1-4C67-BD0D-91B12D09B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1444D-F27C-4406-A1BB-DEDE17BE6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E37AC-A4E6-4686-97C6-2279A4F5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C3964-EDA1-4C68-BD1A-9CF9D3F3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B4765-858E-4E1F-82CB-C9DF8ED2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7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885FE-1DDE-4C1A-B2F4-45F1D81B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7261-1CA7-4F45-B42C-310769FF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0DE9-281C-40DD-B5E2-2B388347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84A5-D328-402C-B6D4-3E6A586E4B0C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C1F3-DE85-44B7-9E36-2D20F27D3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EF2E-DF29-49B3-9194-0E64BB7A4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9D84-0B66-49D8-A999-3A1D79A03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2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0CD7-5582-4711-B0F4-1CD88BDAE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EC12-49FB-477B-B6C9-42490CC98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FFEB6-229C-4589-B741-40884013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500"/>
            <a:ext cx="12192000" cy="317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7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35C7-E598-406B-888F-C2E57AF23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625" y="623661"/>
            <a:ext cx="6502750" cy="8084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F593-2389-45C3-97E7-788941D4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625" y="2674300"/>
            <a:ext cx="6502750" cy="265398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76E28EC-21EA-41BB-B0A6-7B1B173F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4554" cy="25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CACABF3-AAF2-4E5B-BE9E-45E64A69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20" y="14176"/>
            <a:ext cx="2544554" cy="25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9658643-AA3C-474A-841F-2FAA655F8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52" y="114718"/>
            <a:ext cx="2601740" cy="25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0F09B80-9995-46AA-9A9E-1B7118EA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98" y="95213"/>
            <a:ext cx="2544554" cy="25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8D061B1-7BC2-4C41-9117-BA765F8F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" y="2598027"/>
            <a:ext cx="2544554" cy="25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E48A098-5EF8-48C6-B3E5-6E8719B9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93" y="2598027"/>
            <a:ext cx="2544554" cy="25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B017E76-D3F7-42F3-90F8-DD438B38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16" y="2664786"/>
            <a:ext cx="2544554" cy="25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D7614E91-F96A-4C2C-8D38-5DBD71659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698" y="2598025"/>
            <a:ext cx="2562226" cy="250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69A135-07F1-408D-8197-A739521DE52F}"/>
              </a:ext>
            </a:extLst>
          </p:cNvPr>
          <p:cNvSpPr txBox="1"/>
          <p:nvPr/>
        </p:nvSpPr>
        <p:spPr>
          <a:xfrm>
            <a:off x="1129004" y="5570376"/>
            <a:ext cx="24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Eps = 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8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E329-5F2E-43E8-B3A5-FFBB9B45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E384-10F0-4E31-AC4A-832D676F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E75C37-BEDD-4AA3-A2D0-39887DECB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37588" cy="28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A7AB42C-3810-4E0A-AE84-2BECCEC1C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12" y="7245"/>
            <a:ext cx="2937588" cy="28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811BD1-A2DA-48BF-B07E-9ECF0476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2937588" cy="28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3D0FD2D-4A49-4937-A6CD-FDECCD650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554" y="0"/>
            <a:ext cx="2937588" cy="28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EAE84CB-D2A4-4BA8-B717-458E3194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" y="3024925"/>
            <a:ext cx="2937588" cy="28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93371EB-14F0-4530-A2DD-B1494F3FA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412" y="3084859"/>
            <a:ext cx="2937588" cy="28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7E95AC5-0B83-4DED-A38B-6455C2C7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66" y="3247868"/>
            <a:ext cx="2957988" cy="28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DA3AE-6A5B-4F96-B6DE-6B90F4F8BFF0}"/>
              </a:ext>
            </a:extLst>
          </p:cNvPr>
          <p:cNvSpPr txBox="1"/>
          <p:nvPr/>
        </p:nvSpPr>
        <p:spPr>
          <a:xfrm>
            <a:off x="1551651" y="6176963"/>
            <a:ext cx="308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Eps=0.6 </a:t>
            </a:r>
            <a:r>
              <a:rPr lang="en-US" altLang="zh-CN" dirty="0" err="1"/>
              <a:t>min_samples</a:t>
            </a:r>
            <a:r>
              <a:rPr lang="en-US" altLang="zh-CN" dirty="0"/>
              <a:t> = 10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77F4B-EDE1-4DC2-B76F-875AB9DE814D}"/>
              </a:ext>
            </a:extLst>
          </p:cNvPr>
          <p:cNvSpPr/>
          <p:nvPr/>
        </p:nvSpPr>
        <p:spPr>
          <a:xfrm>
            <a:off x="0" y="0"/>
            <a:ext cx="12192000" cy="68507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9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FE51-373B-4642-95D0-08DA8E1B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4A3C-D75A-47AC-9B9F-6431D39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D08371-D4B7-4273-AF5C-DBE0B36E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" y="0"/>
            <a:ext cx="3178946" cy="31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65FEED1-913D-4EB4-B32A-56182F494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52" y="0"/>
            <a:ext cx="3178946" cy="31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04D5566-FB98-446E-8006-1DF3C17E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13" y="0"/>
            <a:ext cx="3178946" cy="31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D902BEE-7941-4F74-9871-D47781832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4" y="3429000"/>
            <a:ext cx="3178946" cy="31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452CF81-0816-471E-8876-0FBE25D53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52" y="3492560"/>
            <a:ext cx="3201022" cy="31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281E3-7729-47EA-8E1A-3174491F641E}"/>
              </a:ext>
            </a:extLst>
          </p:cNvPr>
          <p:cNvSpPr txBox="1"/>
          <p:nvPr/>
        </p:nvSpPr>
        <p:spPr>
          <a:xfrm>
            <a:off x="7439487" y="3492560"/>
            <a:ext cx="160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Eps = 0.7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32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720B-4BE9-44DC-99A7-C2D39244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C95F-BDE8-461E-9BF5-9342EB8E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87" y="1960562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969A14-4999-4C1A-8328-6D67A900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4" y="135197"/>
            <a:ext cx="3070639" cy="30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D575966-0D22-4922-997D-8DF60EBDE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734" y="180246"/>
            <a:ext cx="3070639" cy="30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E2CA469-E058-4B38-A565-E65933962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03" y="3386008"/>
            <a:ext cx="3070639" cy="30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1946BB0-7127-462D-B381-006B07C4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64" y="135196"/>
            <a:ext cx="3091963" cy="30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1F4A2-352C-4B03-9D35-559110612EB9}"/>
              </a:ext>
            </a:extLst>
          </p:cNvPr>
          <p:cNvSpPr txBox="1"/>
          <p:nvPr/>
        </p:nvSpPr>
        <p:spPr>
          <a:xfrm>
            <a:off x="4497355" y="4460033"/>
            <a:ext cx="14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Eps = 0.8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9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68D8D00-8F4F-4AF6-B7E2-8EB7333A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4" y="67597"/>
            <a:ext cx="2877648" cy="283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D141E0B-28A0-4DB5-BB80-9D0379F2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07" y="0"/>
            <a:ext cx="2877648" cy="283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7B46064-706E-491F-8777-6A2B8981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75" y="0"/>
            <a:ext cx="2877648" cy="283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F8265A2-CCD7-4626-A0E4-426EFE09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16" y="0"/>
            <a:ext cx="2877648" cy="283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C5D2496A-379A-43A9-B453-2BB83031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9" y="2966213"/>
            <a:ext cx="2877648" cy="283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28BAE2AB-7DC8-4A14-B845-97CD5D99E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727" y="2966213"/>
            <a:ext cx="2877648" cy="283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CCD6A37D-D377-4515-ACF7-BF7690A4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1" y="2966213"/>
            <a:ext cx="2877648" cy="283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04CF79D2-622D-4653-B84F-02FF7296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15" y="2966213"/>
            <a:ext cx="2897632" cy="283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4ABF3-AD2C-4AD8-A0ED-17FDEF34461A}"/>
              </a:ext>
            </a:extLst>
          </p:cNvPr>
          <p:cNvSpPr txBox="1"/>
          <p:nvPr/>
        </p:nvSpPr>
        <p:spPr>
          <a:xfrm>
            <a:off x="783770" y="6036906"/>
            <a:ext cx="31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Eps = 6 </a:t>
            </a:r>
            <a:r>
              <a:rPr lang="en-US" altLang="zh-CN" dirty="0" err="1"/>
              <a:t>min_samples</a:t>
            </a:r>
            <a:r>
              <a:rPr lang="en-US" altLang="zh-CN" dirty="0"/>
              <a:t> =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81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C39EC9E-38FB-4D6B-BC63-EDCF7421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52" y="0"/>
            <a:ext cx="2867295" cy="28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C1BFF82-4F0B-41FD-B673-D44CC20B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67295" cy="28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A58F22A8-749E-433B-9D24-8FAD0A5C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2867295" cy="28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83A5B9F3-2948-4D08-B9F5-F41B4004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705" y="0"/>
            <a:ext cx="2867295" cy="28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3871F1AF-426C-44AA-9563-3628BF19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8458"/>
            <a:ext cx="2867295" cy="28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7CD54468-C72E-457E-95D6-3675B2DE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52" y="2978458"/>
            <a:ext cx="2867295" cy="28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4022D8BF-2A30-49AF-85D9-FC41650F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978458"/>
            <a:ext cx="2867295" cy="28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BAB26716-86B1-49AC-B4D0-90F50CE3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793" y="2978458"/>
            <a:ext cx="2887207" cy="28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7F4142-2297-4C37-AB25-3242917E3F17}"/>
              </a:ext>
            </a:extLst>
          </p:cNvPr>
          <p:cNvSpPr txBox="1"/>
          <p:nvPr/>
        </p:nvSpPr>
        <p:spPr>
          <a:xfrm>
            <a:off x="783770" y="6036906"/>
            <a:ext cx="31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Eps = 6 </a:t>
            </a:r>
            <a:r>
              <a:rPr lang="en-US" altLang="zh-CN" dirty="0" err="1"/>
              <a:t>min_samples</a:t>
            </a:r>
            <a:r>
              <a:rPr lang="en-US" altLang="zh-CN" dirty="0"/>
              <a:t> =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10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 Hu</dc:creator>
  <cp:lastModifiedBy>Ximin Hu</cp:lastModifiedBy>
  <cp:revision>2</cp:revision>
  <dcterms:created xsi:type="dcterms:W3CDTF">2020-05-26T20:18:57Z</dcterms:created>
  <dcterms:modified xsi:type="dcterms:W3CDTF">2020-05-26T21:01:32Z</dcterms:modified>
</cp:coreProperties>
</file>