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7" r:id="rId4"/>
    <p:sldId id="258" r:id="rId5"/>
    <p:sldId id="264" r:id="rId6"/>
    <p:sldId id="261" r:id="rId7"/>
    <p:sldId id="257" r:id="rId8"/>
    <p:sldId id="256" r:id="rId9"/>
    <p:sldId id="263" r:id="rId10"/>
    <p:sldId id="262" r:id="rId11"/>
    <p:sldId id="268" r:id="rId12"/>
    <p:sldId id="272" r:id="rId13"/>
    <p:sldId id="274" r:id="rId14"/>
    <p:sldId id="269" r:id="rId15"/>
    <p:sldId id="265" r:id="rId16"/>
    <p:sldId id="259" r:id="rId17"/>
    <p:sldId id="260" r:id="rId18"/>
    <p:sldId id="270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C3089668-FABE-422F-A64A-A91B789443FE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13E45B-920C-48EB-8447-3D59C13A9A1F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D7C114D5-701F-4201-9164-B2FDE6C254C1}" type="pres">
      <dgm:prSet presAssocID="{8396920C-3169-4771-B7BB-4994DCC59096}" presName="rootComposite1" presStyleCnt="0"/>
      <dgm:spPr/>
    </dgm:pt>
    <dgm:pt modelId="{E6352167-7D3A-4477-A66B-E2705E0B25DB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D7DF3DCE-8825-4D2A-92DB-E63821F527AF}" type="pres">
      <dgm:prSet presAssocID="{8396920C-3169-4771-B7BB-4994DCC59096}" presName="rootConnector1" presStyleLbl="node1" presStyleIdx="0" presStyleCnt="0"/>
      <dgm:spPr/>
    </dgm:pt>
    <dgm:pt modelId="{76628AE1-4A8E-4017-8E71-A3595AE9E1A2}" type="pres">
      <dgm:prSet presAssocID="{8396920C-3169-4771-B7BB-4994DCC59096}" presName="hierChild2" presStyleCnt="0"/>
      <dgm:spPr/>
    </dgm:pt>
    <dgm:pt modelId="{918711BF-84CD-43C5-A9E0-8CE2EEFD00C4}" type="pres">
      <dgm:prSet presAssocID="{F882E918-E857-4351-B6CD-6E05A13BB8C5}" presName="Name64" presStyleLbl="parChTrans1D2" presStyleIdx="0" presStyleCnt="3"/>
      <dgm:spPr/>
    </dgm:pt>
    <dgm:pt modelId="{97CB2A1F-D4AA-4CDF-8855-9872F6EF869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77D6909C-7AF5-43DE-894B-C3DF0B8405A8}" type="pres">
      <dgm:prSet presAssocID="{34777A62-5E62-42FE-A095-011F140C7BB6}" presName="rootComposite" presStyleCnt="0"/>
      <dgm:spPr/>
    </dgm:pt>
    <dgm:pt modelId="{D4D3088E-F816-4DB7-B82A-AAD62057124A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7F9B315E-A05F-4DE9-ACCF-AAFEE6A8F164}" type="pres">
      <dgm:prSet presAssocID="{34777A62-5E62-42FE-A095-011F140C7BB6}" presName="rootConnector" presStyleLbl="node2" presStyleIdx="0" presStyleCnt="3"/>
      <dgm:spPr/>
    </dgm:pt>
    <dgm:pt modelId="{90BF1D7E-70DB-45CF-B6B2-FC50A85DB246}" type="pres">
      <dgm:prSet presAssocID="{34777A62-5E62-42FE-A095-011F140C7BB6}" presName="hierChild4" presStyleCnt="0"/>
      <dgm:spPr/>
    </dgm:pt>
    <dgm:pt modelId="{48540270-B1BB-48C9-B2A0-F938D5E4DB34}" type="pres">
      <dgm:prSet presAssocID="{D82F4CDE-BAB8-4B2D-846B-05C85B9853E6}" presName="Name64" presStyleLbl="parChTrans1D3" presStyleIdx="0" presStyleCnt="5"/>
      <dgm:spPr/>
    </dgm:pt>
    <dgm:pt modelId="{6A00DEF4-E97D-40DB-B992-01E86D103100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82771557-08E5-4E99-8A68-E1C0BC8E76E2}" type="pres">
      <dgm:prSet presAssocID="{1D64AF39-FB9E-4063-8DDD-AA62A730B8B8}" presName="rootComposite" presStyleCnt="0"/>
      <dgm:spPr/>
    </dgm:pt>
    <dgm:pt modelId="{841FC3F0-EDEE-47D9-A7AB-E44779B97831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FEE50AE1-E8FE-477F-84D1-9326E3970B79}" type="pres">
      <dgm:prSet presAssocID="{1D64AF39-FB9E-4063-8DDD-AA62A730B8B8}" presName="rootConnector" presStyleLbl="node3" presStyleIdx="0" presStyleCnt="5"/>
      <dgm:spPr/>
    </dgm:pt>
    <dgm:pt modelId="{78A319A6-4645-4E03-9272-2651C4866778}" type="pres">
      <dgm:prSet presAssocID="{1D64AF39-FB9E-4063-8DDD-AA62A730B8B8}" presName="hierChild4" presStyleCnt="0"/>
      <dgm:spPr/>
    </dgm:pt>
    <dgm:pt modelId="{2B21527F-B569-4B15-9177-2E5B23BB0C1F}" type="pres">
      <dgm:prSet presAssocID="{1D64AF39-FB9E-4063-8DDD-AA62A730B8B8}" presName="hierChild5" presStyleCnt="0"/>
      <dgm:spPr/>
    </dgm:pt>
    <dgm:pt modelId="{F9935CA4-2628-4B58-AEF2-B0C0C8AF2694}" type="pres">
      <dgm:prSet presAssocID="{34777A62-5E62-42FE-A095-011F140C7BB6}" presName="hierChild5" presStyleCnt="0"/>
      <dgm:spPr/>
    </dgm:pt>
    <dgm:pt modelId="{DAB85FB9-BC47-47AC-922F-C97E272C5E93}" type="pres">
      <dgm:prSet presAssocID="{F433B884-445A-4F45-B4A1-9793C3977F9B}" presName="Name64" presStyleLbl="parChTrans1D2" presStyleIdx="1" presStyleCnt="3"/>
      <dgm:spPr/>
    </dgm:pt>
    <dgm:pt modelId="{DF8EF137-152F-4BB1-8D05-232C7991B603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813A51FC-B475-47D6-96BD-5607044EF739}" type="pres">
      <dgm:prSet presAssocID="{40B198EF-BA43-44DB-BD4B-37A87B7E44B8}" presName="rootComposite" presStyleCnt="0"/>
      <dgm:spPr/>
    </dgm:pt>
    <dgm:pt modelId="{9EEBEB92-64BA-4F7F-98DF-F7F236744EF3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E7E042BC-0EFB-483E-8DE0-22B31E909877}" type="pres">
      <dgm:prSet presAssocID="{40B198EF-BA43-44DB-BD4B-37A87B7E44B8}" presName="rootConnector" presStyleLbl="node2" presStyleIdx="1" presStyleCnt="3"/>
      <dgm:spPr/>
    </dgm:pt>
    <dgm:pt modelId="{3A93CAD1-056D-47C4-9FC0-49D594EF91D4}" type="pres">
      <dgm:prSet presAssocID="{40B198EF-BA43-44DB-BD4B-37A87B7E44B8}" presName="hierChild4" presStyleCnt="0"/>
      <dgm:spPr/>
    </dgm:pt>
    <dgm:pt modelId="{06C21965-8E71-4FE4-8ABE-1C052EE030C1}" type="pres">
      <dgm:prSet presAssocID="{8FFBF4B1-EC25-4A92-A723-78A723EDC9CB}" presName="Name64" presStyleLbl="parChTrans1D3" presStyleIdx="1" presStyleCnt="5"/>
      <dgm:spPr/>
    </dgm:pt>
    <dgm:pt modelId="{A4C39367-5371-44B9-8730-C4A80F1A2ACC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40F71A8D-E46E-4BA7-A585-19AD7DF4F792}" type="pres">
      <dgm:prSet presAssocID="{C7B405DF-1949-4C59-8A18-961F880D575F}" presName="rootComposite" presStyleCnt="0"/>
      <dgm:spPr/>
    </dgm:pt>
    <dgm:pt modelId="{642D27FE-2E27-4958-A358-B5CB93F05DF0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757C9A4B-1E2B-458E-B7B5-1A48FC2B7C07}" type="pres">
      <dgm:prSet presAssocID="{C7B405DF-1949-4C59-8A18-961F880D575F}" presName="rootConnector" presStyleLbl="node3" presStyleIdx="1" presStyleCnt="5"/>
      <dgm:spPr/>
    </dgm:pt>
    <dgm:pt modelId="{18ECCF73-8FA1-43B1-BF75-3177D1FB90A1}" type="pres">
      <dgm:prSet presAssocID="{C7B405DF-1949-4C59-8A18-961F880D575F}" presName="hierChild4" presStyleCnt="0"/>
      <dgm:spPr/>
    </dgm:pt>
    <dgm:pt modelId="{945CA7E0-FF80-4909-8797-47A74094211B}" type="pres">
      <dgm:prSet presAssocID="{706452E8-8F2C-470F-87CF-A4C6ABA9D32E}" presName="Name64" presStyleLbl="parChTrans1D4" presStyleIdx="0" presStyleCnt="6"/>
      <dgm:spPr/>
    </dgm:pt>
    <dgm:pt modelId="{0623DF2C-C54F-4A4E-B9D1-BABAE2E7C682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882D775E-0813-458D-B997-1155E7207204}" type="pres">
      <dgm:prSet presAssocID="{26C50A0C-DE04-4C7C-BF13-EB2359C182BF}" presName="rootComposite" presStyleCnt="0"/>
      <dgm:spPr/>
    </dgm:pt>
    <dgm:pt modelId="{19B29335-EA1A-49EE-974D-F0C5AD5FD79F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3D37B79B-B2ED-41DD-AEC5-F37FD3228196}" type="pres">
      <dgm:prSet presAssocID="{26C50A0C-DE04-4C7C-BF13-EB2359C182BF}" presName="rootConnector" presStyleLbl="node4" presStyleIdx="0" presStyleCnt="6"/>
      <dgm:spPr/>
    </dgm:pt>
    <dgm:pt modelId="{723E3C19-7207-4E70-BCBA-81B42E3C729F}" type="pres">
      <dgm:prSet presAssocID="{26C50A0C-DE04-4C7C-BF13-EB2359C182BF}" presName="hierChild4" presStyleCnt="0"/>
      <dgm:spPr/>
    </dgm:pt>
    <dgm:pt modelId="{D9BBDF49-6C14-4068-B186-F5BB8193E5F5}" type="pres">
      <dgm:prSet presAssocID="{D4D69810-C2F9-44AA-8AF3-18DADFCAE27F}" presName="Name64" presStyleLbl="parChTrans1D4" presStyleIdx="1" presStyleCnt="6"/>
      <dgm:spPr/>
    </dgm:pt>
    <dgm:pt modelId="{0915B519-3D23-47B6-8316-CAB2D4619F21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54342746-B4DA-4902-897B-80B348338E58}" type="pres">
      <dgm:prSet presAssocID="{44A3FB5A-F263-4AC5-AA08-AD741DFFD12E}" presName="rootComposite" presStyleCnt="0"/>
      <dgm:spPr/>
    </dgm:pt>
    <dgm:pt modelId="{F9345731-A502-4891-BFEB-0D0B72ED1BD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52F75EBA-DB25-4744-8C7A-70B18B2035E3}" type="pres">
      <dgm:prSet presAssocID="{44A3FB5A-F263-4AC5-AA08-AD741DFFD12E}" presName="rootConnector" presStyleLbl="node4" presStyleIdx="1" presStyleCnt="6"/>
      <dgm:spPr/>
    </dgm:pt>
    <dgm:pt modelId="{BE8F2A0F-BC9A-40CD-9FC9-87CF65DA96ED}" type="pres">
      <dgm:prSet presAssocID="{44A3FB5A-F263-4AC5-AA08-AD741DFFD12E}" presName="hierChild4" presStyleCnt="0"/>
      <dgm:spPr/>
    </dgm:pt>
    <dgm:pt modelId="{83B1F5A0-35F4-4479-8C6E-0C08234F3325}" type="pres">
      <dgm:prSet presAssocID="{44A3FB5A-F263-4AC5-AA08-AD741DFFD12E}" presName="hierChild5" presStyleCnt="0"/>
      <dgm:spPr/>
    </dgm:pt>
    <dgm:pt modelId="{59D0779F-4F8A-4088-9D50-E02BB339EA33}" type="pres">
      <dgm:prSet presAssocID="{26C50A0C-DE04-4C7C-BF13-EB2359C182BF}" presName="hierChild5" presStyleCnt="0"/>
      <dgm:spPr/>
    </dgm:pt>
    <dgm:pt modelId="{BF04D66E-D393-49C7-B2CA-76CD1A79B789}" type="pres">
      <dgm:prSet presAssocID="{C7B405DF-1949-4C59-8A18-961F880D575F}" presName="hierChild5" presStyleCnt="0"/>
      <dgm:spPr/>
    </dgm:pt>
    <dgm:pt modelId="{E31E7DC3-EA3F-4D42-B094-2C5B08161DDA}" type="pres">
      <dgm:prSet presAssocID="{81D967CB-E781-4C96-800C-4CB9C45E1116}" presName="Name64" presStyleLbl="parChTrans1D3" presStyleIdx="2" presStyleCnt="5"/>
      <dgm:spPr/>
    </dgm:pt>
    <dgm:pt modelId="{2CE6A218-1B5E-4F4A-BB93-CEE69B1427B9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3F2FBD19-6CFA-46B8-8CDA-269812C021D8}" type="pres">
      <dgm:prSet presAssocID="{FF4D8BB2-5403-48BE-8B17-203802C420C9}" presName="rootComposite" presStyleCnt="0"/>
      <dgm:spPr/>
    </dgm:pt>
    <dgm:pt modelId="{4D46CBD9-7226-4C0F-A94A-2615771A1793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CEDFCCCB-F4D4-4761-A537-1C600AF25EAC}" type="pres">
      <dgm:prSet presAssocID="{FF4D8BB2-5403-48BE-8B17-203802C420C9}" presName="rootConnector" presStyleLbl="node3" presStyleIdx="2" presStyleCnt="5"/>
      <dgm:spPr/>
    </dgm:pt>
    <dgm:pt modelId="{9B84E685-3D15-445D-A897-37CEC8AD4E5A}" type="pres">
      <dgm:prSet presAssocID="{FF4D8BB2-5403-48BE-8B17-203802C420C9}" presName="hierChild4" presStyleCnt="0"/>
      <dgm:spPr/>
    </dgm:pt>
    <dgm:pt modelId="{66065974-BED5-4F32-B122-0F132D186B02}" type="pres">
      <dgm:prSet presAssocID="{722513B3-4019-43ED-BBAD-CE985D5701B1}" presName="Name64" presStyleLbl="parChTrans1D4" presStyleIdx="2" presStyleCnt="6"/>
      <dgm:spPr/>
    </dgm:pt>
    <dgm:pt modelId="{152A2970-FD3A-439B-8713-61FC424ADBFA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BF694033-1575-4206-9C48-D03C06556126}" type="pres">
      <dgm:prSet presAssocID="{FB747F19-D2CD-4825-AFA0-FB3DF776A210}" presName="rootComposite" presStyleCnt="0"/>
      <dgm:spPr/>
    </dgm:pt>
    <dgm:pt modelId="{AFA6C30E-C18F-423D-9B5D-B4A720213DD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202C862B-6195-49DD-B879-07A868203B08}" type="pres">
      <dgm:prSet presAssocID="{FB747F19-D2CD-4825-AFA0-FB3DF776A210}" presName="rootConnector" presStyleLbl="node4" presStyleIdx="2" presStyleCnt="6"/>
      <dgm:spPr/>
    </dgm:pt>
    <dgm:pt modelId="{CBF7D241-0385-45D4-A1E1-7587418DFA37}" type="pres">
      <dgm:prSet presAssocID="{FB747F19-D2CD-4825-AFA0-FB3DF776A210}" presName="hierChild4" presStyleCnt="0"/>
      <dgm:spPr/>
    </dgm:pt>
    <dgm:pt modelId="{2F33373C-ACCB-43AE-BDD0-A87A4BA29F41}" type="pres">
      <dgm:prSet presAssocID="{FB747F19-D2CD-4825-AFA0-FB3DF776A210}" presName="hierChild5" presStyleCnt="0"/>
      <dgm:spPr/>
    </dgm:pt>
    <dgm:pt modelId="{F5B7F394-2C03-4E4C-9143-836B27C05373}" type="pres">
      <dgm:prSet presAssocID="{FF4D8BB2-5403-48BE-8B17-203802C420C9}" presName="hierChild5" presStyleCnt="0"/>
      <dgm:spPr/>
    </dgm:pt>
    <dgm:pt modelId="{C73C8FDF-3AF3-4F94-9F89-035F4B072015}" type="pres">
      <dgm:prSet presAssocID="{40B198EF-BA43-44DB-BD4B-37A87B7E44B8}" presName="hierChild5" presStyleCnt="0"/>
      <dgm:spPr/>
    </dgm:pt>
    <dgm:pt modelId="{19F42125-481B-44CC-99B3-E553D8BC9BEB}" type="pres">
      <dgm:prSet presAssocID="{16E212FF-DF36-4E89-B191-6F0CEA1DBB3F}" presName="Name64" presStyleLbl="parChTrans1D2" presStyleIdx="2" presStyleCnt="3"/>
      <dgm:spPr/>
    </dgm:pt>
    <dgm:pt modelId="{11DA984E-4AD0-4558-873E-EA535D8420E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76EAEF87-9BB1-4A58-9C50-2D0392CA272C}" type="pres">
      <dgm:prSet presAssocID="{7B5B1DC2-D922-4B68-8E2A-4053424BE05D}" presName="rootComposite" presStyleCnt="0"/>
      <dgm:spPr/>
    </dgm:pt>
    <dgm:pt modelId="{07A54363-4941-410F-9CE5-8F873DA957C7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4252A706-1508-444F-A356-0BC68A0369C5}" type="pres">
      <dgm:prSet presAssocID="{7B5B1DC2-D922-4B68-8E2A-4053424BE05D}" presName="rootConnector" presStyleLbl="node2" presStyleIdx="2" presStyleCnt="3"/>
      <dgm:spPr/>
    </dgm:pt>
    <dgm:pt modelId="{725828E6-A000-4DF8-BAEA-CF9519E93E48}" type="pres">
      <dgm:prSet presAssocID="{7B5B1DC2-D922-4B68-8E2A-4053424BE05D}" presName="hierChild4" presStyleCnt="0"/>
      <dgm:spPr/>
    </dgm:pt>
    <dgm:pt modelId="{BF9DC53F-CBC0-4A33-83D4-E7995A0B517A}" type="pres">
      <dgm:prSet presAssocID="{C623E55E-0770-4250-859E-7DE186D8BA48}" presName="Name64" presStyleLbl="parChTrans1D3" presStyleIdx="3" presStyleCnt="5"/>
      <dgm:spPr/>
    </dgm:pt>
    <dgm:pt modelId="{F80F664B-085B-432D-93B6-F62F709835E6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6C8DAF53-3048-4FB9-9374-C46B97C12941}" type="pres">
      <dgm:prSet presAssocID="{3310212A-ACAF-4947-A132-D99367810AD9}" presName="rootComposite" presStyleCnt="0"/>
      <dgm:spPr/>
    </dgm:pt>
    <dgm:pt modelId="{04C6AEB2-F547-4703-89D0-7F992B18B45D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A0E0E8EB-EAD6-4268-9DBD-F6403E7F0AE6}" type="pres">
      <dgm:prSet presAssocID="{3310212A-ACAF-4947-A132-D99367810AD9}" presName="rootConnector" presStyleLbl="node3" presStyleIdx="3" presStyleCnt="5"/>
      <dgm:spPr/>
    </dgm:pt>
    <dgm:pt modelId="{AAD7D41D-7C92-4280-A4D6-5AB42D2A3033}" type="pres">
      <dgm:prSet presAssocID="{3310212A-ACAF-4947-A132-D99367810AD9}" presName="hierChild4" presStyleCnt="0"/>
      <dgm:spPr/>
    </dgm:pt>
    <dgm:pt modelId="{F0B1AE00-5C2D-4A6F-8CFB-7FFE77D8802E}" type="pres">
      <dgm:prSet presAssocID="{A3C20A73-4EEC-4EC6-A165-8DDE5BF23001}" presName="Name64" presStyleLbl="parChTrans1D4" presStyleIdx="3" presStyleCnt="6"/>
      <dgm:spPr/>
    </dgm:pt>
    <dgm:pt modelId="{17C28219-93B8-42BD-9642-2D3C3706907B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B9F17293-F2A4-4203-A667-B239727D6F1B}" type="pres">
      <dgm:prSet presAssocID="{68C60DC7-8DD0-47EA-8B48-35AE615F7750}" presName="rootComposite" presStyleCnt="0"/>
      <dgm:spPr/>
    </dgm:pt>
    <dgm:pt modelId="{0A81819E-C38C-4A98-A87A-5A41BF26BE12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B53F5FD3-9D20-4E56-897F-80F8244115CC}" type="pres">
      <dgm:prSet presAssocID="{68C60DC7-8DD0-47EA-8B48-35AE615F7750}" presName="rootConnector" presStyleLbl="node4" presStyleIdx="3" presStyleCnt="6"/>
      <dgm:spPr/>
    </dgm:pt>
    <dgm:pt modelId="{A2E9C651-CA68-406E-9E85-47804373B00A}" type="pres">
      <dgm:prSet presAssocID="{68C60DC7-8DD0-47EA-8B48-35AE615F7750}" presName="hierChild4" presStyleCnt="0"/>
      <dgm:spPr/>
    </dgm:pt>
    <dgm:pt modelId="{C3F9B5C3-053A-46D8-A966-DA2D4DCF84B3}" type="pres">
      <dgm:prSet presAssocID="{CC4680DF-C446-424D-BB39-07A31D69C025}" presName="Name64" presStyleLbl="parChTrans1D4" presStyleIdx="4" presStyleCnt="6"/>
      <dgm:spPr/>
    </dgm:pt>
    <dgm:pt modelId="{C8B766D3-440D-4C1C-9C37-17BE08710874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E3726220-1FB8-4D0F-AAD6-F4A051AA9FBB}" type="pres">
      <dgm:prSet presAssocID="{A17B5BD0-4847-4A0F-B391-B53EC929A85F}" presName="rootComposite" presStyleCnt="0"/>
      <dgm:spPr/>
    </dgm:pt>
    <dgm:pt modelId="{566A5AD3-189C-4E39-8EA7-AF8865469DB1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D3422F85-F88E-4703-A67C-44BF2E357661}" type="pres">
      <dgm:prSet presAssocID="{A17B5BD0-4847-4A0F-B391-B53EC929A85F}" presName="rootConnector" presStyleLbl="node4" presStyleIdx="4" presStyleCnt="6"/>
      <dgm:spPr/>
    </dgm:pt>
    <dgm:pt modelId="{E1C0935D-F39B-45C7-8BCC-E8E464F48B0A}" type="pres">
      <dgm:prSet presAssocID="{A17B5BD0-4847-4A0F-B391-B53EC929A85F}" presName="hierChild4" presStyleCnt="0"/>
      <dgm:spPr/>
    </dgm:pt>
    <dgm:pt modelId="{287683C1-4FA7-4169-8D24-3BD2EBE4D108}" type="pres">
      <dgm:prSet presAssocID="{A17B5BD0-4847-4A0F-B391-B53EC929A85F}" presName="hierChild5" presStyleCnt="0"/>
      <dgm:spPr/>
    </dgm:pt>
    <dgm:pt modelId="{39F7888D-316B-482B-A080-80C8D7BA478E}" type="pres">
      <dgm:prSet presAssocID="{68C60DC7-8DD0-47EA-8B48-35AE615F7750}" presName="hierChild5" presStyleCnt="0"/>
      <dgm:spPr/>
    </dgm:pt>
    <dgm:pt modelId="{5D0F5B3D-F3E4-4AC0-BAA3-2F4AAB239206}" type="pres">
      <dgm:prSet presAssocID="{3310212A-ACAF-4947-A132-D99367810AD9}" presName="hierChild5" presStyleCnt="0"/>
      <dgm:spPr/>
    </dgm:pt>
    <dgm:pt modelId="{BCF42F37-0E36-4187-AFCB-4D47451E539F}" type="pres">
      <dgm:prSet presAssocID="{804C8A1E-4003-43F0-854D-CFE0E86D7F26}" presName="Name64" presStyleLbl="parChTrans1D3" presStyleIdx="4" presStyleCnt="5"/>
      <dgm:spPr/>
    </dgm:pt>
    <dgm:pt modelId="{A28CA169-F3C0-4424-BC84-F449E9E4C7CC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B29F48A3-145C-401D-B56F-55431BB4CEC8}" type="pres">
      <dgm:prSet presAssocID="{CCA41351-79F6-4936-AFB6-1937328A6F54}" presName="rootComposite" presStyleCnt="0"/>
      <dgm:spPr/>
    </dgm:pt>
    <dgm:pt modelId="{D5305652-E4D4-40D1-95A8-42CA882204F8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C238B933-BB36-47A8-A22A-A8E781F88161}" type="pres">
      <dgm:prSet presAssocID="{CCA41351-79F6-4936-AFB6-1937328A6F54}" presName="rootConnector" presStyleLbl="node3" presStyleIdx="4" presStyleCnt="5"/>
      <dgm:spPr/>
    </dgm:pt>
    <dgm:pt modelId="{650739A9-1A2B-4FFF-A48F-525466094328}" type="pres">
      <dgm:prSet presAssocID="{CCA41351-79F6-4936-AFB6-1937328A6F54}" presName="hierChild4" presStyleCnt="0"/>
      <dgm:spPr/>
    </dgm:pt>
    <dgm:pt modelId="{A6277117-3F34-41FC-A085-2A156C5D63BE}" type="pres">
      <dgm:prSet presAssocID="{CBFC3123-1110-4071-8BDE-3B7E5A5DCB46}" presName="Name64" presStyleLbl="parChTrans1D4" presStyleIdx="5" presStyleCnt="6"/>
      <dgm:spPr/>
    </dgm:pt>
    <dgm:pt modelId="{C1C224B0-8F28-4855-9014-E739AA8D2F3C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6EA77BA9-465D-4C9A-857E-66E14AF348E5}" type="pres">
      <dgm:prSet presAssocID="{A5248CF3-1DC3-4E87-A421-D55B800284B7}" presName="rootComposite" presStyleCnt="0"/>
      <dgm:spPr/>
    </dgm:pt>
    <dgm:pt modelId="{0E2FB7D6-70A8-464D-ABBF-03E157F2E1A3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9DE0F8BC-3E4C-4AA4-B80E-8926A0FDA87D}" type="pres">
      <dgm:prSet presAssocID="{A5248CF3-1DC3-4E87-A421-D55B800284B7}" presName="rootConnector" presStyleLbl="node4" presStyleIdx="5" presStyleCnt="6"/>
      <dgm:spPr/>
    </dgm:pt>
    <dgm:pt modelId="{C0EA8574-55A7-4C32-8C83-A8F420724C08}" type="pres">
      <dgm:prSet presAssocID="{A5248CF3-1DC3-4E87-A421-D55B800284B7}" presName="hierChild4" presStyleCnt="0"/>
      <dgm:spPr/>
    </dgm:pt>
    <dgm:pt modelId="{55430F04-6AC7-46E6-B721-A7F0268C3C23}" type="pres">
      <dgm:prSet presAssocID="{A5248CF3-1DC3-4E87-A421-D55B800284B7}" presName="hierChild5" presStyleCnt="0"/>
      <dgm:spPr/>
    </dgm:pt>
    <dgm:pt modelId="{3D8509AB-FA16-4611-BC68-DC5D3F9F4A20}" type="pres">
      <dgm:prSet presAssocID="{CCA41351-79F6-4936-AFB6-1937328A6F54}" presName="hierChild5" presStyleCnt="0"/>
      <dgm:spPr/>
    </dgm:pt>
    <dgm:pt modelId="{C3EB5451-523F-44D0-86C6-C983875BA279}" type="pres">
      <dgm:prSet presAssocID="{7B5B1DC2-D922-4B68-8E2A-4053424BE05D}" presName="hierChild5" presStyleCnt="0"/>
      <dgm:spPr/>
    </dgm:pt>
    <dgm:pt modelId="{BCD53EC1-D50A-42AD-9C36-B24B43057AA4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110C2D09-04B9-4819-92C3-7048B8073B98}" type="presOf" srcId="{40B198EF-BA43-44DB-BD4B-37A87B7E44B8}" destId="{9EEBEB92-64BA-4F7F-98DF-F7F236744EF3}" srcOrd="0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92D5BA1D-18B9-42F0-A41C-6324C00148F2}" type="presOf" srcId="{7B5B1DC2-D922-4B68-8E2A-4053424BE05D}" destId="{07A54363-4941-410F-9CE5-8F873DA957C7}" srcOrd="0" destOrd="0" presId="urn:microsoft.com/office/officeart/2009/3/layout/HorizontalOrganizationChart"/>
    <dgm:cxn modelId="{48082D21-23C5-4816-A0EE-CD364C825E94}" type="presOf" srcId="{3310212A-ACAF-4947-A132-D99367810AD9}" destId="{04C6AEB2-F547-4703-89D0-7F992B18B45D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ED397623-D279-4BC1-B892-7B794D784BD8}" type="presOf" srcId="{68C60DC7-8DD0-47EA-8B48-35AE615F7750}" destId="{B53F5FD3-9D20-4E56-897F-80F8244115CC}" srcOrd="1" destOrd="0" presId="urn:microsoft.com/office/officeart/2009/3/layout/HorizontalOrganizationChart"/>
    <dgm:cxn modelId="{B6DD6E28-6466-48D6-B7FD-069748559366}" type="presOf" srcId="{8396920C-3169-4771-B7BB-4994DCC59096}" destId="{E6352167-7D3A-4477-A66B-E2705E0B25DB}" srcOrd="0" destOrd="0" presId="urn:microsoft.com/office/officeart/2009/3/layout/HorizontalOrganizationChart"/>
    <dgm:cxn modelId="{05E85228-97B3-4D90-B0DE-E317A2B8B658}" type="presOf" srcId="{A3C20A73-4EEC-4EC6-A165-8DDE5BF23001}" destId="{F0B1AE00-5C2D-4A6F-8CFB-7FFE77D8802E}" srcOrd="0" destOrd="0" presId="urn:microsoft.com/office/officeart/2009/3/layout/HorizontalOrganizationChart"/>
    <dgm:cxn modelId="{1C6CDF31-6D61-4EFD-A8BA-DB5FDCA68721}" type="presOf" srcId="{26C50A0C-DE04-4C7C-BF13-EB2359C182BF}" destId="{19B29335-EA1A-49EE-974D-F0C5AD5FD79F}" srcOrd="0" destOrd="0" presId="urn:microsoft.com/office/officeart/2009/3/layout/HorizontalOrganizationChart"/>
    <dgm:cxn modelId="{3D40943A-9ED8-4051-A8A8-2D35421EEC57}" type="presOf" srcId="{CCA41351-79F6-4936-AFB6-1937328A6F54}" destId="{C238B933-BB36-47A8-A22A-A8E781F88161}" srcOrd="1" destOrd="0" presId="urn:microsoft.com/office/officeart/2009/3/layout/HorizontalOrganizationChart"/>
    <dgm:cxn modelId="{AB66F03B-F330-427F-AFB4-607C26300A6F}" type="presOf" srcId="{CBFC3123-1110-4071-8BDE-3B7E5A5DCB46}" destId="{A6277117-3F34-41FC-A085-2A156C5D63BE}" srcOrd="0" destOrd="0" presId="urn:microsoft.com/office/officeart/2009/3/layout/HorizontalOrganizationChart"/>
    <dgm:cxn modelId="{833C443E-47BA-4D51-9A0F-4F391A0F8793}" type="presOf" srcId="{8FFBF4B1-EC25-4A92-A723-78A723EDC9CB}" destId="{06C21965-8E71-4FE4-8ABE-1C052EE030C1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35084944-2CCC-475C-A68B-F960315934B2}" type="presOf" srcId="{D82F4CDE-BAB8-4B2D-846B-05C85B9853E6}" destId="{48540270-B1BB-48C9-B2A0-F938D5E4DB34}" srcOrd="0" destOrd="0" presId="urn:microsoft.com/office/officeart/2009/3/layout/HorizontalOrganizationChart"/>
    <dgm:cxn modelId="{38651745-B8D0-4102-842F-BD368E01E4BA}" type="presOf" srcId="{A5248CF3-1DC3-4E87-A421-D55B800284B7}" destId="{9DE0F8BC-3E4C-4AA4-B80E-8926A0FDA87D}" srcOrd="1" destOrd="0" presId="urn:microsoft.com/office/officeart/2009/3/layout/HorizontalOrganizationChart"/>
    <dgm:cxn modelId="{0E67D965-B416-4895-B701-941CD4FCAA0F}" type="presOf" srcId="{7B5B1DC2-D922-4B68-8E2A-4053424BE05D}" destId="{4252A706-1508-444F-A356-0BC68A0369C5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7704D468-1F82-482A-8DEA-87AD2C7A0965}" type="presOf" srcId="{68C60DC7-8DD0-47EA-8B48-35AE615F7750}" destId="{0A81819E-C38C-4A98-A87A-5A41BF26BE12}" srcOrd="0" destOrd="0" presId="urn:microsoft.com/office/officeart/2009/3/layout/HorizontalOrganizationChart"/>
    <dgm:cxn modelId="{9186B270-C2BE-482C-83D3-73C941AB3E8D}" type="presOf" srcId="{D4D69810-C2F9-44AA-8AF3-18DADFCAE27F}" destId="{D9BBDF49-6C14-4068-B186-F5BB8193E5F5}" srcOrd="0" destOrd="0" presId="urn:microsoft.com/office/officeart/2009/3/layout/HorizontalOrganizationChart"/>
    <dgm:cxn modelId="{931DDF50-D854-4103-AA8B-A3485D25161C}" type="presOf" srcId="{A5248CF3-1DC3-4E87-A421-D55B800284B7}" destId="{0E2FB7D6-70A8-464D-ABBF-03E157F2E1A3}" srcOrd="0" destOrd="0" presId="urn:microsoft.com/office/officeart/2009/3/layout/HorizontalOrganizationChart"/>
    <dgm:cxn modelId="{759F9171-8B20-4A69-9F7D-FE325F94D34F}" type="presOf" srcId="{1D64AF39-FB9E-4063-8DDD-AA62A730B8B8}" destId="{841FC3F0-EDEE-47D9-A7AB-E44779B97831}" srcOrd="0" destOrd="0" presId="urn:microsoft.com/office/officeart/2009/3/layout/HorizontalOrganizationChart"/>
    <dgm:cxn modelId="{5F480175-BCB4-45FA-9A9A-666C5B461BF7}" type="presOf" srcId="{FB747F19-D2CD-4825-AFA0-FB3DF776A210}" destId="{AFA6C30E-C18F-423D-9B5D-B4A720213DDA}" srcOrd="0" destOrd="0" presId="urn:microsoft.com/office/officeart/2009/3/layout/HorizontalOrganizationChart"/>
    <dgm:cxn modelId="{07C22575-A35C-4A9D-8F6F-A5A8DF4E3394}" type="presOf" srcId="{40B198EF-BA43-44DB-BD4B-37A87B7E44B8}" destId="{E7E042BC-0EFB-483E-8DE0-22B31E909877}" srcOrd="1" destOrd="0" presId="urn:microsoft.com/office/officeart/2009/3/layout/HorizontalOrganizationChart"/>
    <dgm:cxn modelId="{F9B9F255-190A-447E-AB77-A2DAC3942988}" type="presOf" srcId="{44A3FB5A-F263-4AC5-AA08-AD741DFFD12E}" destId="{F9345731-A502-4891-BFEB-0D0B72ED1BD9}" srcOrd="0" destOrd="0" presId="urn:microsoft.com/office/officeart/2009/3/layout/HorizontalOrganizationChart"/>
    <dgm:cxn modelId="{AEE2E458-052D-4150-B0CB-154C5209756B}" type="presOf" srcId="{44A3FB5A-F263-4AC5-AA08-AD741DFFD12E}" destId="{52F75EBA-DB25-4744-8C7A-70B18B2035E3}" srcOrd="1" destOrd="0" presId="urn:microsoft.com/office/officeart/2009/3/layout/HorizontalOrganizationChart"/>
    <dgm:cxn modelId="{679B867F-1B3B-42F2-861C-31788A1863A7}" type="presOf" srcId="{F882E918-E857-4351-B6CD-6E05A13BB8C5}" destId="{918711BF-84CD-43C5-A9E0-8CE2EEFD00C4}" srcOrd="0" destOrd="0" presId="urn:microsoft.com/office/officeart/2009/3/layout/HorizontalOrganizationChart"/>
    <dgm:cxn modelId="{BD162B87-C70A-432D-AA81-13A5B366CEC4}" type="presOf" srcId="{16E212FF-DF36-4E89-B191-6F0CEA1DBB3F}" destId="{19F42125-481B-44CC-99B3-E553D8BC9BEB}" srcOrd="0" destOrd="0" presId="urn:microsoft.com/office/officeart/2009/3/layout/HorizontalOrganizationChart"/>
    <dgm:cxn modelId="{1164CC8A-3D04-4692-BB81-11A4219817B8}" type="presOf" srcId="{C7B405DF-1949-4C59-8A18-961F880D575F}" destId="{642D27FE-2E27-4958-A358-B5CB93F05DF0}" srcOrd="0" destOrd="0" presId="urn:microsoft.com/office/officeart/2009/3/layout/HorizontalOrganizationChart"/>
    <dgm:cxn modelId="{A053748F-ACEC-4B61-9B38-AF30AB8B6B34}" type="presOf" srcId="{FB747F19-D2CD-4825-AFA0-FB3DF776A210}" destId="{202C862B-6195-49DD-B879-07A868203B08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532E429D-4781-462E-8F06-3623A8EFC89F}" type="presOf" srcId="{3310212A-ACAF-4947-A132-D99367810AD9}" destId="{A0E0E8EB-EAD6-4268-9DBD-F6403E7F0AE6}" srcOrd="1" destOrd="0" presId="urn:microsoft.com/office/officeart/2009/3/layout/HorizontalOrganizationChart"/>
    <dgm:cxn modelId="{59A51C9E-6420-499A-A93C-7D9A8AF323F0}" type="presOf" srcId="{A17B5BD0-4847-4A0F-B391-B53EC929A85F}" destId="{D3422F85-F88E-4703-A67C-44BF2E357661}" srcOrd="1" destOrd="0" presId="urn:microsoft.com/office/officeart/2009/3/layout/HorizontalOrganizationChart"/>
    <dgm:cxn modelId="{EFF8B5A3-D894-4C2C-9563-4FF46119FE33}" type="presOf" srcId="{F433B884-445A-4F45-B4A1-9793C3977F9B}" destId="{DAB85FB9-BC47-47AC-922F-C97E272C5E93}" srcOrd="0" destOrd="0" presId="urn:microsoft.com/office/officeart/2009/3/layout/HorizontalOrganizationChart"/>
    <dgm:cxn modelId="{1A7F38AA-00CE-4310-AAB6-E6816C6EAA0F}" type="presOf" srcId="{C7B405DF-1949-4C59-8A18-961F880D575F}" destId="{757C9A4B-1E2B-458E-B7B5-1A48FC2B7C07}" srcOrd="1" destOrd="0" presId="urn:microsoft.com/office/officeart/2009/3/layout/HorizontalOrganizationChart"/>
    <dgm:cxn modelId="{50EE83AF-7418-40A6-A25C-93F0E8491D74}" type="presOf" srcId="{C623E55E-0770-4250-859E-7DE186D8BA48}" destId="{BF9DC53F-CBC0-4A33-83D4-E7995A0B517A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0979FFB2-1326-4706-BFCF-579469F40EF5}" type="presOf" srcId="{A923E62B-FB79-47C5-BF65-EB81EDD2FEB4}" destId="{C3089668-FABE-422F-A64A-A91B789443FE}" srcOrd="0" destOrd="0" presId="urn:microsoft.com/office/officeart/2009/3/layout/HorizontalOrganizationChart"/>
    <dgm:cxn modelId="{B1E836B4-A14B-4EF3-B73E-B22A96BB7315}" type="presOf" srcId="{1D64AF39-FB9E-4063-8DDD-AA62A730B8B8}" destId="{FEE50AE1-E8FE-477F-84D1-9326E3970B79}" srcOrd="1" destOrd="0" presId="urn:microsoft.com/office/officeart/2009/3/layout/HorizontalOrganizationChart"/>
    <dgm:cxn modelId="{EA4116B5-5F34-4F65-A8EF-1AC7A5E0C12F}" type="presOf" srcId="{CCA41351-79F6-4936-AFB6-1937328A6F54}" destId="{D5305652-E4D4-40D1-95A8-42CA882204F8}" srcOrd="0" destOrd="0" presId="urn:microsoft.com/office/officeart/2009/3/layout/HorizontalOrganizationChart"/>
    <dgm:cxn modelId="{0EE35CC1-EA50-4045-A631-CE21C3756182}" type="presOf" srcId="{34777A62-5E62-42FE-A095-011F140C7BB6}" destId="{D4D3088E-F816-4DB7-B82A-AAD62057124A}" srcOrd="0" destOrd="0" presId="urn:microsoft.com/office/officeart/2009/3/layout/HorizontalOrganizationChart"/>
    <dgm:cxn modelId="{9CA47CC1-1C98-4E18-907D-F2D5C98E5FA1}" type="presOf" srcId="{A17B5BD0-4847-4A0F-B391-B53EC929A85F}" destId="{566A5AD3-189C-4E39-8EA7-AF8865469DB1}" srcOrd="0" destOrd="0" presId="urn:microsoft.com/office/officeart/2009/3/layout/HorizontalOrganizationChart"/>
    <dgm:cxn modelId="{ED5E25C5-090D-44E2-8BFD-7298228E363C}" type="presOf" srcId="{FF4D8BB2-5403-48BE-8B17-203802C420C9}" destId="{4D46CBD9-7226-4C0F-A94A-2615771A1793}" srcOrd="0" destOrd="0" presId="urn:microsoft.com/office/officeart/2009/3/layout/HorizontalOrganizationChart"/>
    <dgm:cxn modelId="{DB0520CF-EAA7-4B9F-A167-CE41F8BBAE25}" type="presOf" srcId="{8396920C-3169-4771-B7BB-4994DCC59096}" destId="{D7DF3DCE-8825-4D2A-92DB-E63821F527AF}" srcOrd="1" destOrd="0" presId="urn:microsoft.com/office/officeart/2009/3/layout/HorizontalOrganizationChart"/>
    <dgm:cxn modelId="{148EFFD4-851F-481F-A8B6-6EBCD5037E45}" type="presOf" srcId="{CC4680DF-C446-424D-BB39-07A31D69C025}" destId="{C3F9B5C3-053A-46D8-A966-DA2D4DCF84B3}" srcOrd="0" destOrd="0" presId="urn:microsoft.com/office/officeart/2009/3/layout/HorizontalOrganizationChart"/>
    <dgm:cxn modelId="{A0F5A6D8-AE60-4BA0-9A27-89C5995CCC69}" type="presOf" srcId="{722513B3-4019-43ED-BBAD-CE985D5701B1}" destId="{66065974-BED5-4F32-B122-0F132D186B02}" srcOrd="0" destOrd="0" presId="urn:microsoft.com/office/officeart/2009/3/layout/HorizontalOrganizationChart"/>
    <dgm:cxn modelId="{6CEA99DC-9A38-46BC-9CD2-F1FF3A43CBCC}" type="presOf" srcId="{FF4D8BB2-5403-48BE-8B17-203802C420C9}" destId="{CEDFCCCB-F4D4-4761-A537-1C600AF25EAC}" srcOrd="1" destOrd="0" presId="urn:microsoft.com/office/officeart/2009/3/layout/HorizontalOrganizationChart"/>
    <dgm:cxn modelId="{AD8539E4-0C3B-4BAA-8944-1C6A7661BF06}" type="presOf" srcId="{804C8A1E-4003-43F0-854D-CFE0E86D7F26}" destId="{BCF42F37-0E36-4187-AFCB-4D47451E539F}" srcOrd="0" destOrd="0" presId="urn:microsoft.com/office/officeart/2009/3/layout/HorizontalOrganizationChart"/>
    <dgm:cxn modelId="{03AD15E5-5112-40ED-9009-04597CCE3078}" type="presOf" srcId="{81D967CB-E781-4C96-800C-4CB9C45E1116}" destId="{E31E7DC3-EA3F-4D42-B094-2C5B08161DDA}" srcOrd="0" destOrd="0" presId="urn:microsoft.com/office/officeart/2009/3/layout/HorizontalOrganizationChart"/>
    <dgm:cxn modelId="{BE85D4E7-7F1F-4BA5-9F77-E7C4467EE847}" type="presOf" srcId="{706452E8-8F2C-470F-87CF-A4C6ABA9D32E}" destId="{945CA7E0-FF80-4909-8797-47A74094211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316D0CF8-F7D6-4358-9DFE-2CCEF60E9ED0}" type="presOf" srcId="{34777A62-5E62-42FE-A095-011F140C7BB6}" destId="{7F9B315E-A05F-4DE9-ACCF-AAFEE6A8F164}" srcOrd="1" destOrd="0" presId="urn:microsoft.com/office/officeart/2009/3/layout/HorizontalOrganizationChart"/>
    <dgm:cxn modelId="{16D75DFA-E67F-4140-BBBF-2A5BB1818514}" type="presOf" srcId="{26C50A0C-DE04-4C7C-BF13-EB2359C182BF}" destId="{3D37B79B-B2ED-41DD-AEC5-F37FD3228196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87BCDF45-435D-450B-B5DF-42EC6987A149}" type="presParOf" srcId="{C3089668-FABE-422F-A64A-A91B789443FE}" destId="{2713E45B-920C-48EB-8447-3D59C13A9A1F}" srcOrd="0" destOrd="0" presId="urn:microsoft.com/office/officeart/2009/3/layout/HorizontalOrganizationChart"/>
    <dgm:cxn modelId="{84C476BD-E6B5-49B5-A848-2FFF26D3B55B}" type="presParOf" srcId="{2713E45B-920C-48EB-8447-3D59C13A9A1F}" destId="{D7C114D5-701F-4201-9164-B2FDE6C254C1}" srcOrd="0" destOrd="0" presId="urn:microsoft.com/office/officeart/2009/3/layout/HorizontalOrganizationChart"/>
    <dgm:cxn modelId="{4C02E826-3431-4398-AFC0-751C1A9B40B5}" type="presParOf" srcId="{D7C114D5-701F-4201-9164-B2FDE6C254C1}" destId="{E6352167-7D3A-4477-A66B-E2705E0B25DB}" srcOrd="0" destOrd="0" presId="urn:microsoft.com/office/officeart/2009/3/layout/HorizontalOrganizationChart"/>
    <dgm:cxn modelId="{3FC6C7CB-8CAF-413A-B852-1859E941B3B7}" type="presParOf" srcId="{D7C114D5-701F-4201-9164-B2FDE6C254C1}" destId="{D7DF3DCE-8825-4D2A-92DB-E63821F527AF}" srcOrd="1" destOrd="0" presId="urn:microsoft.com/office/officeart/2009/3/layout/HorizontalOrganizationChart"/>
    <dgm:cxn modelId="{3222F7E6-1D7D-4266-9DE1-2BE7D467F0D8}" type="presParOf" srcId="{2713E45B-920C-48EB-8447-3D59C13A9A1F}" destId="{76628AE1-4A8E-4017-8E71-A3595AE9E1A2}" srcOrd="1" destOrd="0" presId="urn:microsoft.com/office/officeart/2009/3/layout/HorizontalOrganizationChart"/>
    <dgm:cxn modelId="{3166BF63-6CEE-49AB-B0E8-0DD44A41ABC6}" type="presParOf" srcId="{76628AE1-4A8E-4017-8E71-A3595AE9E1A2}" destId="{918711BF-84CD-43C5-A9E0-8CE2EEFD00C4}" srcOrd="0" destOrd="0" presId="urn:microsoft.com/office/officeart/2009/3/layout/HorizontalOrganizationChart"/>
    <dgm:cxn modelId="{F1F64B66-953B-445E-A4E2-5C10EB787C7A}" type="presParOf" srcId="{76628AE1-4A8E-4017-8E71-A3595AE9E1A2}" destId="{97CB2A1F-D4AA-4CDF-8855-9872F6EF869A}" srcOrd="1" destOrd="0" presId="urn:microsoft.com/office/officeart/2009/3/layout/HorizontalOrganizationChart"/>
    <dgm:cxn modelId="{BC577AC1-97C0-4330-A04E-FB87F2FDA78A}" type="presParOf" srcId="{97CB2A1F-D4AA-4CDF-8855-9872F6EF869A}" destId="{77D6909C-7AF5-43DE-894B-C3DF0B8405A8}" srcOrd="0" destOrd="0" presId="urn:microsoft.com/office/officeart/2009/3/layout/HorizontalOrganizationChart"/>
    <dgm:cxn modelId="{5EE655BA-5324-46B2-AFCE-951B43804581}" type="presParOf" srcId="{77D6909C-7AF5-43DE-894B-C3DF0B8405A8}" destId="{D4D3088E-F816-4DB7-B82A-AAD62057124A}" srcOrd="0" destOrd="0" presId="urn:microsoft.com/office/officeart/2009/3/layout/HorizontalOrganizationChart"/>
    <dgm:cxn modelId="{2347A5E5-BDDB-4822-B92B-DCDC5DE7D9C4}" type="presParOf" srcId="{77D6909C-7AF5-43DE-894B-C3DF0B8405A8}" destId="{7F9B315E-A05F-4DE9-ACCF-AAFEE6A8F164}" srcOrd="1" destOrd="0" presId="urn:microsoft.com/office/officeart/2009/3/layout/HorizontalOrganizationChart"/>
    <dgm:cxn modelId="{CD70E8DC-FB04-43A9-9191-1E409CBB76EA}" type="presParOf" srcId="{97CB2A1F-D4AA-4CDF-8855-9872F6EF869A}" destId="{90BF1D7E-70DB-45CF-B6B2-FC50A85DB246}" srcOrd="1" destOrd="0" presId="urn:microsoft.com/office/officeart/2009/3/layout/HorizontalOrganizationChart"/>
    <dgm:cxn modelId="{0A29F21D-81C5-42EC-A2E7-A583A9A2B04F}" type="presParOf" srcId="{90BF1D7E-70DB-45CF-B6B2-FC50A85DB246}" destId="{48540270-B1BB-48C9-B2A0-F938D5E4DB34}" srcOrd="0" destOrd="0" presId="urn:microsoft.com/office/officeart/2009/3/layout/HorizontalOrganizationChart"/>
    <dgm:cxn modelId="{10227ED5-DC85-4842-9E4A-4BDE8509CED4}" type="presParOf" srcId="{90BF1D7E-70DB-45CF-B6B2-FC50A85DB246}" destId="{6A00DEF4-E97D-40DB-B992-01E86D103100}" srcOrd="1" destOrd="0" presId="urn:microsoft.com/office/officeart/2009/3/layout/HorizontalOrganizationChart"/>
    <dgm:cxn modelId="{9BC37992-D90A-442B-A92F-74598501C4C9}" type="presParOf" srcId="{6A00DEF4-E97D-40DB-B992-01E86D103100}" destId="{82771557-08E5-4E99-8A68-E1C0BC8E76E2}" srcOrd="0" destOrd="0" presId="urn:microsoft.com/office/officeart/2009/3/layout/HorizontalOrganizationChart"/>
    <dgm:cxn modelId="{3F307047-52B0-4643-9DAF-74306F3E82AC}" type="presParOf" srcId="{82771557-08E5-4E99-8A68-E1C0BC8E76E2}" destId="{841FC3F0-EDEE-47D9-A7AB-E44779B97831}" srcOrd="0" destOrd="0" presId="urn:microsoft.com/office/officeart/2009/3/layout/HorizontalOrganizationChart"/>
    <dgm:cxn modelId="{4E6FF8B3-B703-4D1D-9AF7-91BC74D28963}" type="presParOf" srcId="{82771557-08E5-4E99-8A68-E1C0BC8E76E2}" destId="{FEE50AE1-E8FE-477F-84D1-9326E3970B79}" srcOrd="1" destOrd="0" presId="urn:microsoft.com/office/officeart/2009/3/layout/HorizontalOrganizationChart"/>
    <dgm:cxn modelId="{8A7EB1FE-CFDB-4974-8821-16F1C6EEC54E}" type="presParOf" srcId="{6A00DEF4-E97D-40DB-B992-01E86D103100}" destId="{78A319A6-4645-4E03-9272-2651C4866778}" srcOrd="1" destOrd="0" presId="urn:microsoft.com/office/officeart/2009/3/layout/HorizontalOrganizationChart"/>
    <dgm:cxn modelId="{15EF0590-9D55-471F-8741-3F704DF5535E}" type="presParOf" srcId="{6A00DEF4-E97D-40DB-B992-01E86D103100}" destId="{2B21527F-B569-4B15-9177-2E5B23BB0C1F}" srcOrd="2" destOrd="0" presId="urn:microsoft.com/office/officeart/2009/3/layout/HorizontalOrganizationChart"/>
    <dgm:cxn modelId="{3BAD4E65-CB47-43DD-A78C-CD9023167C48}" type="presParOf" srcId="{97CB2A1F-D4AA-4CDF-8855-9872F6EF869A}" destId="{F9935CA4-2628-4B58-AEF2-B0C0C8AF2694}" srcOrd="2" destOrd="0" presId="urn:microsoft.com/office/officeart/2009/3/layout/HorizontalOrganizationChart"/>
    <dgm:cxn modelId="{99BC7AE1-B4BE-4D9D-9850-84564D7C6938}" type="presParOf" srcId="{76628AE1-4A8E-4017-8E71-A3595AE9E1A2}" destId="{DAB85FB9-BC47-47AC-922F-C97E272C5E93}" srcOrd="2" destOrd="0" presId="urn:microsoft.com/office/officeart/2009/3/layout/HorizontalOrganizationChart"/>
    <dgm:cxn modelId="{BB781332-861A-4DF2-AABE-DF9C7E21FA27}" type="presParOf" srcId="{76628AE1-4A8E-4017-8E71-A3595AE9E1A2}" destId="{DF8EF137-152F-4BB1-8D05-232C7991B603}" srcOrd="3" destOrd="0" presId="urn:microsoft.com/office/officeart/2009/3/layout/HorizontalOrganizationChart"/>
    <dgm:cxn modelId="{B0831060-FC2A-439B-8205-D2D499092319}" type="presParOf" srcId="{DF8EF137-152F-4BB1-8D05-232C7991B603}" destId="{813A51FC-B475-47D6-96BD-5607044EF739}" srcOrd="0" destOrd="0" presId="urn:microsoft.com/office/officeart/2009/3/layout/HorizontalOrganizationChart"/>
    <dgm:cxn modelId="{BF2D6C56-C8CB-41FE-B9D1-402E2C21B0AD}" type="presParOf" srcId="{813A51FC-B475-47D6-96BD-5607044EF739}" destId="{9EEBEB92-64BA-4F7F-98DF-F7F236744EF3}" srcOrd="0" destOrd="0" presId="urn:microsoft.com/office/officeart/2009/3/layout/HorizontalOrganizationChart"/>
    <dgm:cxn modelId="{16688886-6776-408E-B3EA-17B449EA6FE2}" type="presParOf" srcId="{813A51FC-B475-47D6-96BD-5607044EF739}" destId="{E7E042BC-0EFB-483E-8DE0-22B31E909877}" srcOrd="1" destOrd="0" presId="urn:microsoft.com/office/officeart/2009/3/layout/HorizontalOrganizationChart"/>
    <dgm:cxn modelId="{ACDA29D4-AAF1-413B-9F77-A3A098501A42}" type="presParOf" srcId="{DF8EF137-152F-4BB1-8D05-232C7991B603}" destId="{3A93CAD1-056D-47C4-9FC0-49D594EF91D4}" srcOrd="1" destOrd="0" presId="urn:microsoft.com/office/officeart/2009/3/layout/HorizontalOrganizationChart"/>
    <dgm:cxn modelId="{D1A58BA4-A975-45B3-A308-8DCCA2D8D5FB}" type="presParOf" srcId="{3A93CAD1-056D-47C4-9FC0-49D594EF91D4}" destId="{06C21965-8E71-4FE4-8ABE-1C052EE030C1}" srcOrd="0" destOrd="0" presId="urn:microsoft.com/office/officeart/2009/3/layout/HorizontalOrganizationChart"/>
    <dgm:cxn modelId="{696220C8-DE1A-4A34-8C5F-47B6289DA7F3}" type="presParOf" srcId="{3A93CAD1-056D-47C4-9FC0-49D594EF91D4}" destId="{A4C39367-5371-44B9-8730-C4A80F1A2ACC}" srcOrd="1" destOrd="0" presId="urn:microsoft.com/office/officeart/2009/3/layout/HorizontalOrganizationChart"/>
    <dgm:cxn modelId="{EBFE833A-5604-42D4-9A1F-A79456D9806E}" type="presParOf" srcId="{A4C39367-5371-44B9-8730-C4A80F1A2ACC}" destId="{40F71A8D-E46E-4BA7-A585-19AD7DF4F792}" srcOrd="0" destOrd="0" presId="urn:microsoft.com/office/officeart/2009/3/layout/HorizontalOrganizationChart"/>
    <dgm:cxn modelId="{561ACD4A-2005-4612-9D42-9452E8617BC4}" type="presParOf" srcId="{40F71A8D-E46E-4BA7-A585-19AD7DF4F792}" destId="{642D27FE-2E27-4958-A358-B5CB93F05DF0}" srcOrd="0" destOrd="0" presId="urn:microsoft.com/office/officeart/2009/3/layout/HorizontalOrganizationChart"/>
    <dgm:cxn modelId="{652C03B8-8B37-44B1-BF45-1237F3B2FED6}" type="presParOf" srcId="{40F71A8D-E46E-4BA7-A585-19AD7DF4F792}" destId="{757C9A4B-1E2B-458E-B7B5-1A48FC2B7C07}" srcOrd="1" destOrd="0" presId="urn:microsoft.com/office/officeart/2009/3/layout/HorizontalOrganizationChart"/>
    <dgm:cxn modelId="{60E9D2C1-2370-43BB-B4B0-13201D44132C}" type="presParOf" srcId="{A4C39367-5371-44B9-8730-C4A80F1A2ACC}" destId="{18ECCF73-8FA1-43B1-BF75-3177D1FB90A1}" srcOrd="1" destOrd="0" presId="urn:microsoft.com/office/officeart/2009/3/layout/HorizontalOrganizationChart"/>
    <dgm:cxn modelId="{F911A1F8-530E-4ECF-94BA-E0F30A8D6941}" type="presParOf" srcId="{18ECCF73-8FA1-43B1-BF75-3177D1FB90A1}" destId="{945CA7E0-FF80-4909-8797-47A74094211B}" srcOrd="0" destOrd="0" presId="urn:microsoft.com/office/officeart/2009/3/layout/HorizontalOrganizationChart"/>
    <dgm:cxn modelId="{273CC851-CC9C-4218-B135-535DCC0A47BF}" type="presParOf" srcId="{18ECCF73-8FA1-43B1-BF75-3177D1FB90A1}" destId="{0623DF2C-C54F-4A4E-B9D1-BABAE2E7C682}" srcOrd="1" destOrd="0" presId="urn:microsoft.com/office/officeart/2009/3/layout/HorizontalOrganizationChart"/>
    <dgm:cxn modelId="{08BC8B64-FB69-4605-893C-658F44DB0771}" type="presParOf" srcId="{0623DF2C-C54F-4A4E-B9D1-BABAE2E7C682}" destId="{882D775E-0813-458D-B997-1155E7207204}" srcOrd="0" destOrd="0" presId="urn:microsoft.com/office/officeart/2009/3/layout/HorizontalOrganizationChart"/>
    <dgm:cxn modelId="{F2D312BC-824F-4C96-9E5A-0C6CFCCBA990}" type="presParOf" srcId="{882D775E-0813-458D-B997-1155E7207204}" destId="{19B29335-EA1A-49EE-974D-F0C5AD5FD79F}" srcOrd="0" destOrd="0" presId="urn:microsoft.com/office/officeart/2009/3/layout/HorizontalOrganizationChart"/>
    <dgm:cxn modelId="{2DAFE760-1A8E-4AF8-9390-249655D296F1}" type="presParOf" srcId="{882D775E-0813-458D-B997-1155E7207204}" destId="{3D37B79B-B2ED-41DD-AEC5-F37FD3228196}" srcOrd="1" destOrd="0" presId="urn:microsoft.com/office/officeart/2009/3/layout/HorizontalOrganizationChart"/>
    <dgm:cxn modelId="{CBC9CAB0-64FC-4C16-8BE3-D1473971CD24}" type="presParOf" srcId="{0623DF2C-C54F-4A4E-B9D1-BABAE2E7C682}" destId="{723E3C19-7207-4E70-BCBA-81B42E3C729F}" srcOrd="1" destOrd="0" presId="urn:microsoft.com/office/officeart/2009/3/layout/HorizontalOrganizationChart"/>
    <dgm:cxn modelId="{3F63D4A8-B360-41B6-8EBC-F9D93DEC7142}" type="presParOf" srcId="{723E3C19-7207-4E70-BCBA-81B42E3C729F}" destId="{D9BBDF49-6C14-4068-B186-F5BB8193E5F5}" srcOrd="0" destOrd="0" presId="urn:microsoft.com/office/officeart/2009/3/layout/HorizontalOrganizationChart"/>
    <dgm:cxn modelId="{9D7D590F-B5A8-49D1-ABC5-C06A89BAE1A5}" type="presParOf" srcId="{723E3C19-7207-4E70-BCBA-81B42E3C729F}" destId="{0915B519-3D23-47B6-8316-CAB2D4619F21}" srcOrd="1" destOrd="0" presId="urn:microsoft.com/office/officeart/2009/3/layout/HorizontalOrganizationChart"/>
    <dgm:cxn modelId="{F3900428-58CC-43DE-8657-BE13E3107358}" type="presParOf" srcId="{0915B519-3D23-47B6-8316-CAB2D4619F21}" destId="{54342746-B4DA-4902-897B-80B348338E58}" srcOrd="0" destOrd="0" presId="urn:microsoft.com/office/officeart/2009/3/layout/HorizontalOrganizationChart"/>
    <dgm:cxn modelId="{29519658-2DF6-4E81-BABF-5EE87907087C}" type="presParOf" srcId="{54342746-B4DA-4902-897B-80B348338E58}" destId="{F9345731-A502-4891-BFEB-0D0B72ED1BD9}" srcOrd="0" destOrd="0" presId="urn:microsoft.com/office/officeart/2009/3/layout/HorizontalOrganizationChart"/>
    <dgm:cxn modelId="{2DC24F2B-D2F9-42DB-AF51-7D204CDEC5F0}" type="presParOf" srcId="{54342746-B4DA-4902-897B-80B348338E58}" destId="{52F75EBA-DB25-4744-8C7A-70B18B2035E3}" srcOrd="1" destOrd="0" presId="urn:microsoft.com/office/officeart/2009/3/layout/HorizontalOrganizationChart"/>
    <dgm:cxn modelId="{6F46B0E2-68B0-404B-A9C9-66171782B9B2}" type="presParOf" srcId="{0915B519-3D23-47B6-8316-CAB2D4619F21}" destId="{BE8F2A0F-BC9A-40CD-9FC9-87CF65DA96ED}" srcOrd="1" destOrd="0" presId="urn:microsoft.com/office/officeart/2009/3/layout/HorizontalOrganizationChart"/>
    <dgm:cxn modelId="{A32E08D7-FEF0-4446-A35A-659065ACE1AB}" type="presParOf" srcId="{0915B519-3D23-47B6-8316-CAB2D4619F21}" destId="{83B1F5A0-35F4-4479-8C6E-0C08234F3325}" srcOrd="2" destOrd="0" presId="urn:microsoft.com/office/officeart/2009/3/layout/HorizontalOrganizationChart"/>
    <dgm:cxn modelId="{F98B9163-34E5-44B4-AB4A-51F938EED670}" type="presParOf" srcId="{0623DF2C-C54F-4A4E-B9D1-BABAE2E7C682}" destId="{59D0779F-4F8A-4088-9D50-E02BB339EA33}" srcOrd="2" destOrd="0" presId="urn:microsoft.com/office/officeart/2009/3/layout/HorizontalOrganizationChart"/>
    <dgm:cxn modelId="{41742079-BA1E-4054-8274-1B0E778A36F3}" type="presParOf" srcId="{A4C39367-5371-44B9-8730-C4A80F1A2ACC}" destId="{BF04D66E-D393-49C7-B2CA-76CD1A79B789}" srcOrd="2" destOrd="0" presId="urn:microsoft.com/office/officeart/2009/3/layout/HorizontalOrganizationChart"/>
    <dgm:cxn modelId="{C94A37F3-5A0A-4B59-AF1F-7ED5F1820C17}" type="presParOf" srcId="{3A93CAD1-056D-47C4-9FC0-49D594EF91D4}" destId="{E31E7DC3-EA3F-4D42-B094-2C5B08161DDA}" srcOrd="2" destOrd="0" presId="urn:microsoft.com/office/officeart/2009/3/layout/HorizontalOrganizationChart"/>
    <dgm:cxn modelId="{C34E9AEA-2562-4BD6-8A66-51290C8F17E5}" type="presParOf" srcId="{3A93CAD1-056D-47C4-9FC0-49D594EF91D4}" destId="{2CE6A218-1B5E-4F4A-BB93-CEE69B1427B9}" srcOrd="3" destOrd="0" presId="urn:microsoft.com/office/officeart/2009/3/layout/HorizontalOrganizationChart"/>
    <dgm:cxn modelId="{8D461AD4-275A-4049-9F46-B1D492FA8342}" type="presParOf" srcId="{2CE6A218-1B5E-4F4A-BB93-CEE69B1427B9}" destId="{3F2FBD19-6CFA-46B8-8CDA-269812C021D8}" srcOrd="0" destOrd="0" presId="urn:microsoft.com/office/officeart/2009/3/layout/HorizontalOrganizationChart"/>
    <dgm:cxn modelId="{8A06A584-49FA-49A2-9465-A975156D3369}" type="presParOf" srcId="{3F2FBD19-6CFA-46B8-8CDA-269812C021D8}" destId="{4D46CBD9-7226-4C0F-A94A-2615771A1793}" srcOrd="0" destOrd="0" presId="urn:microsoft.com/office/officeart/2009/3/layout/HorizontalOrganizationChart"/>
    <dgm:cxn modelId="{D46CFB6C-30FC-4F4F-A326-5FAB075D2290}" type="presParOf" srcId="{3F2FBD19-6CFA-46B8-8CDA-269812C021D8}" destId="{CEDFCCCB-F4D4-4761-A537-1C600AF25EAC}" srcOrd="1" destOrd="0" presId="urn:microsoft.com/office/officeart/2009/3/layout/HorizontalOrganizationChart"/>
    <dgm:cxn modelId="{E5475352-22F1-442E-9B07-1560782FFA24}" type="presParOf" srcId="{2CE6A218-1B5E-4F4A-BB93-CEE69B1427B9}" destId="{9B84E685-3D15-445D-A897-37CEC8AD4E5A}" srcOrd="1" destOrd="0" presId="urn:microsoft.com/office/officeart/2009/3/layout/HorizontalOrganizationChart"/>
    <dgm:cxn modelId="{709A7E5B-432A-403E-B727-88BB4139A914}" type="presParOf" srcId="{9B84E685-3D15-445D-A897-37CEC8AD4E5A}" destId="{66065974-BED5-4F32-B122-0F132D186B02}" srcOrd="0" destOrd="0" presId="urn:microsoft.com/office/officeart/2009/3/layout/HorizontalOrganizationChart"/>
    <dgm:cxn modelId="{4201D2DD-4F2C-4BAC-B56F-14B41B452F0E}" type="presParOf" srcId="{9B84E685-3D15-445D-A897-37CEC8AD4E5A}" destId="{152A2970-FD3A-439B-8713-61FC424ADBFA}" srcOrd="1" destOrd="0" presId="urn:microsoft.com/office/officeart/2009/3/layout/HorizontalOrganizationChart"/>
    <dgm:cxn modelId="{C0F4841D-9948-4085-AEAB-185E0C0CB927}" type="presParOf" srcId="{152A2970-FD3A-439B-8713-61FC424ADBFA}" destId="{BF694033-1575-4206-9C48-D03C06556126}" srcOrd="0" destOrd="0" presId="urn:microsoft.com/office/officeart/2009/3/layout/HorizontalOrganizationChart"/>
    <dgm:cxn modelId="{6D9F0D26-02D9-4C0B-A917-EEAB593ECE26}" type="presParOf" srcId="{BF694033-1575-4206-9C48-D03C06556126}" destId="{AFA6C30E-C18F-423D-9B5D-B4A720213DDA}" srcOrd="0" destOrd="0" presId="urn:microsoft.com/office/officeart/2009/3/layout/HorizontalOrganizationChart"/>
    <dgm:cxn modelId="{F1B7F5B5-76C6-4EBB-9403-054D6E87FB91}" type="presParOf" srcId="{BF694033-1575-4206-9C48-D03C06556126}" destId="{202C862B-6195-49DD-B879-07A868203B08}" srcOrd="1" destOrd="0" presId="urn:microsoft.com/office/officeart/2009/3/layout/HorizontalOrganizationChart"/>
    <dgm:cxn modelId="{D624CD1A-7203-4052-BA4B-31D6C9194A75}" type="presParOf" srcId="{152A2970-FD3A-439B-8713-61FC424ADBFA}" destId="{CBF7D241-0385-45D4-A1E1-7587418DFA37}" srcOrd="1" destOrd="0" presId="urn:microsoft.com/office/officeart/2009/3/layout/HorizontalOrganizationChart"/>
    <dgm:cxn modelId="{B508652A-57B6-4546-A441-D36C49A2CE6A}" type="presParOf" srcId="{152A2970-FD3A-439B-8713-61FC424ADBFA}" destId="{2F33373C-ACCB-43AE-BDD0-A87A4BA29F41}" srcOrd="2" destOrd="0" presId="urn:microsoft.com/office/officeart/2009/3/layout/HorizontalOrganizationChart"/>
    <dgm:cxn modelId="{8C255E6F-D31D-40EE-B104-D8A8371C9373}" type="presParOf" srcId="{2CE6A218-1B5E-4F4A-BB93-CEE69B1427B9}" destId="{F5B7F394-2C03-4E4C-9143-836B27C05373}" srcOrd="2" destOrd="0" presId="urn:microsoft.com/office/officeart/2009/3/layout/HorizontalOrganizationChart"/>
    <dgm:cxn modelId="{B7EA12D8-3CE7-48F6-A22C-2DE9C9DEA217}" type="presParOf" srcId="{DF8EF137-152F-4BB1-8D05-232C7991B603}" destId="{C73C8FDF-3AF3-4F94-9F89-035F4B072015}" srcOrd="2" destOrd="0" presId="urn:microsoft.com/office/officeart/2009/3/layout/HorizontalOrganizationChart"/>
    <dgm:cxn modelId="{B7D1CAFB-62E0-49F5-9574-FA83AE8B2179}" type="presParOf" srcId="{76628AE1-4A8E-4017-8E71-A3595AE9E1A2}" destId="{19F42125-481B-44CC-99B3-E553D8BC9BEB}" srcOrd="4" destOrd="0" presId="urn:microsoft.com/office/officeart/2009/3/layout/HorizontalOrganizationChart"/>
    <dgm:cxn modelId="{7E00EB52-3CF0-4E01-B3AE-86E0C93BA62F}" type="presParOf" srcId="{76628AE1-4A8E-4017-8E71-A3595AE9E1A2}" destId="{11DA984E-4AD0-4558-873E-EA535D8420EE}" srcOrd="5" destOrd="0" presId="urn:microsoft.com/office/officeart/2009/3/layout/HorizontalOrganizationChart"/>
    <dgm:cxn modelId="{3239FAFE-F923-4667-A36E-B46E935948B4}" type="presParOf" srcId="{11DA984E-4AD0-4558-873E-EA535D8420EE}" destId="{76EAEF87-9BB1-4A58-9C50-2D0392CA272C}" srcOrd="0" destOrd="0" presId="urn:microsoft.com/office/officeart/2009/3/layout/HorizontalOrganizationChart"/>
    <dgm:cxn modelId="{BB6F83C5-0DB2-41CB-9B0E-FE4EB66136EA}" type="presParOf" srcId="{76EAEF87-9BB1-4A58-9C50-2D0392CA272C}" destId="{07A54363-4941-410F-9CE5-8F873DA957C7}" srcOrd="0" destOrd="0" presId="urn:microsoft.com/office/officeart/2009/3/layout/HorizontalOrganizationChart"/>
    <dgm:cxn modelId="{B9DF2156-565F-4D02-952C-3639726E050A}" type="presParOf" srcId="{76EAEF87-9BB1-4A58-9C50-2D0392CA272C}" destId="{4252A706-1508-444F-A356-0BC68A0369C5}" srcOrd="1" destOrd="0" presId="urn:microsoft.com/office/officeart/2009/3/layout/HorizontalOrganizationChart"/>
    <dgm:cxn modelId="{F805E552-A905-4A5A-9C61-822F92300A25}" type="presParOf" srcId="{11DA984E-4AD0-4558-873E-EA535D8420EE}" destId="{725828E6-A000-4DF8-BAEA-CF9519E93E48}" srcOrd="1" destOrd="0" presId="urn:microsoft.com/office/officeart/2009/3/layout/HorizontalOrganizationChart"/>
    <dgm:cxn modelId="{5CACB048-468F-421E-96BF-A51A9A29C063}" type="presParOf" srcId="{725828E6-A000-4DF8-BAEA-CF9519E93E48}" destId="{BF9DC53F-CBC0-4A33-83D4-E7995A0B517A}" srcOrd="0" destOrd="0" presId="urn:microsoft.com/office/officeart/2009/3/layout/HorizontalOrganizationChart"/>
    <dgm:cxn modelId="{B78D1FB3-1366-456A-8AC6-672A3447EE12}" type="presParOf" srcId="{725828E6-A000-4DF8-BAEA-CF9519E93E48}" destId="{F80F664B-085B-432D-93B6-F62F709835E6}" srcOrd="1" destOrd="0" presId="urn:microsoft.com/office/officeart/2009/3/layout/HorizontalOrganizationChart"/>
    <dgm:cxn modelId="{1D815C68-1210-4BB5-9F38-3F6EA78A3493}" type="presParOf" srcId="{F80F664B-085B-432D-93B6-F62F709835E6}" destId="{6C8DAF53-3048-4FB9-9374-C46B97C12941}" srcOrd="0" destOrd="0" presId="urn:microsoft.com/office/officeart/2009/3/layout/HorizontalOrganizationChart"/>
    <dgm:cxn modelId="{815A4F80-F27F-4319-B852-8854AF46FAC2}" type="presParOf" srcId="{6C8DAF53-3048-4FB9-9374-C46B97C12941}" destId="{04C6AEB2-F547-4703-89D0-7F992B18B45D}" srcOrd="0" destOrd="0" presId="urn:microsoft.com/office/officeart/2009/3/layout/HorizontalOrganizationChart"/>
    <dgm:cxn modelId="{61E40144-FC8A-472C-93A5-3E3BAF01CA9F}" type="presParOf" srcId="{6C8DAF53-3048-4FB9-9374-C46B97C12941}" destId="{A0E0E8EB-EAD6-4268-9DBD-F6403E7F0AE6}" srcOrd="1" destOrd="0" presId="urn:microsoft.com/office/officeart/2009/3/layout/HorizontalOrganizationChart"/>
    <dgm:cxn modelId="{8626819B-F182-44F0-B314-12E1BAD05531}" type="presParOf" srcId="{F80F664B-085B-432D-93B6-F62F709835E6}" destId="{AAD7D41D-7C92-4280-A4D6-5AB42D2A3033}" srcOrd="1" destOrd="0" presId="urn:microsoft.com/office/officeart/2009/3/layout/HorizontalOrganizationChart"/>
    <dgm:cxn modelId="{105EDF59-1BD5-4724-B672-9FC5DC307AC5}" type="presParOf" srcId="{AAD7D41D-7C92-4280-A4D6-5AB42D2A3033}" destId="{F0B1AE00-5C2D-4A6F-8CFB-7FFE77D8802E}" srcOrd="0" destOrd="0" presId="urn:microsoft.com/office/officeart/2009/3/layout/HorizontalOrganizationChart"/>
    <dgm:cxn modelId="{0D4C37E2-1A80-46E7-93BA-5EDD1168BC67}" type="presParOf" srcId="{AAD7D41D-7C92-4280-A4D6-5AB42D2A3033}" destId="{17C28219-93B8-42BD-9642-2D3C3706907B}" srcOrd="1" destOrd="0" presId="urn:microsoft.com/office/officeart/2009/3/layout/HorizontalOrganizationChart"/>
    <dgm:cxn modelId="{9825C83D-7562-435E-9D0F-09C466B773EF}" type="presParOf" srcId="{17C28219-93B8-42BD-9642-2D3C3706907B}" destId="{B9F17293-F2A4-4203-A667-B239727D6F1B}" srcOrd="0" destOrd="0" presId="urn:microsoft.com/office/officeart/2009/3/layout/HorizontalOrganizationChart"/>
    <dgm:cxn modelId="{772E839D-8CE1-40C8-910C-BFDDDC936C34}" type="presParOf" srcId="{B9F17293-F2A4-4203-A667-B239727D6F1B}" destId="{0A81819E-C38C-4A98-A87A-5A41BF26BE12}" srcOrd="0" destOrd="0" presId="urn:microsoft.com/office/officeart/2009/3/layout/HorizontalOrganizationChart"/>
    <dgm:cxn modelId="{619666B1-5E76-43C2-AAEF-FF0CFBBEB35E}" type="presParOf" srcId="{B9F17293-F2A4-4203-A667-B239727D6F1B}" destId="{B53F5FD3-9D20-4E56-897F-80F8244115CC}" srcOrd="1" destOrd="0" presId="urn:microsoft.com/office/officeart/2009/3/layout/HorizontalOrganizationChart"/>
    <dgm:cxn modelId="{F6237668-A4B2-4372-8276-CE2B57C2AC24}" type="presParOf" srcId="{17C28219-93B8-42BD-9642-2D3C3706907B}" destId="{A2E9C651-CA68-406E-9E85-47804373B00A}" srcOrd="1" destOrd="0" presId="urn:microsoft.com/office/officeart/2009/3/layout/HorizontalOrganizationChart"/>
    <dgm:cxn modelId="{86497A40-E690-4850-86E6-91653AE85983}" type="presParOf" srcId="{A2E9C651-CA68-406E-9E85-47804373B00A}" destId="{C3F9B5C3-053A-46D8-A966-DA2D4DCF84B3}" srcOrd="0" destOrd="0" presId="urn:microsoft.com/office/officeart/2009/3/layout/HorizontalOrganizationChart"/>
    <dgm:cxn modelId="{314B430A-EE0E-406D-95B3-9F8F30316A43}" type="presParOf" srcId="{A2E9C651-CA68-406E-9E85-47804373B00A}" destId="{C8B766D3-440D-4C1C-9C37-17BE08710874}" srcOrd="1" destOrd="0" presId="urn:microsoft.com/office/officeart/2009/3/layout/HorizontalOrganizationChart"/>
    <dgm:cxn modelId="{ACE1C99A-6D7D-4D93-9A77-B2CD31535FA0}" type="presParOf" srcId="{C8B766D3-440D-4C1C-9C37-17BE08710874}" destId="{E3726220-1FB8-4D0F-AAD6-F4A051AA9FBB}" srcOrd="0" destOrd="0" presId="urn:microsoft.com/office/officeart/2009/3/layout/HorizontalOrganizationChart"/>
    <dgm:cxn modelId="{C9C6888F-0988-4A13-8DBB-4AB21D94FC32}" type="presParOf" srcId="{E3726220-1FB8-4D0F-AAD6-F4A051AA9FBB}" destId="{566A5AD3-189C-4E39-8EA7-AF8865469DB1}" srcOrd="0" destOrd="0" presId="urn:microsoft.com/office/officeart/2009/3/layout/HorizontalOrganizationChart"/>
    <dgm:cxn modelId="{EEB427D3-1DFE-4231-A65F-85E0591FD372}" type="presParOf" srcId="{E3726220-1FB8-4D0F-AAD6-F4A051AA9FBB}" destId="{D3422F85-F88E-4703-A67C-44BF2E357661}" srcOrd="1" destOrd="0" presId="urn:microsoft.com/office/officeart/2009/3/layout/HorizontalOrganizationChart"/>
    <dgm:cxn modelId="{AF27C1E6-ACA8-45AF-9C9C-E07955ED44AB}" type="presParOf" srcId="{C8B766D3-440D-4C1C-9C37-17BE08710874}" destId="{E1C0935D-F39B-45C7-8BCC-E8E464F48B0A}" srcOrd="1" destOrd="0" presId="urn:microsoft.com/office/officeart/2009/3/layout/HorizontalOrganizationChart"/>
    <dgm:cxn modelId="{7F1E3D89-5D41-43B4-8228-F65B74294A54}" type="presParOf" srcId="{C8B766D3-440D-4C1C-9C37-17BE08710874}" destId="{287683C1-4FA7-4169-8D24-3BD2EBE4D108}" srcOrd="2" destOrd="0" presId="urn:microsoft.com/office/officeart/2009/3/layout/HorizontalOrganizationChart"/>
    <dgm:cxn modelId="{94C547B0-CF1B-4897-B338-D307F04CB236}" type="presParOf" srcId="{17C28219-93B8-42BD-9642-2D3C3706907B}" destId="{39F7888D-316B-482B-A080-80C8D7BA478E}" srcOrd="2" destOrd="0" presId="urn:microsoft.com/office/officeart/2009/3/layout/HorizontalOrganizationChart"/>
    <dgm:cxn modelId="{B37B12AC-6F3F-47C3-ADA0-0FCC33FA50CA}" type="presParOf" srcId="{F80F664B-085B-432D-93B6-F62F709835E6}" destId="{5D0F5B3D-F3E4-4AC0-BAA3-2F4AAB239206}" srcOrd="2" destOrd="0" presId="urn:microsoft.com/office/officeart/2009/3/layout/HorizontalOrganizationChart"/>
    <dgm:cxn modelId="{A2C089B8-1304-40D0-A754-6F2F9050F70A}" type="presParOf" srcId="{725828E6-A000-4DF8-BAEA-CF9519E93E48}" destId="{BCF42F37-0E36-4187-AFCB-4D47451E539F}" srcOrd="2" destOrd="0" presId="urn:microsoft.com/office/officeart/2009/3/layout/HorizontalOrganizationChart"/>
    <dgm:cxn modelId="{28E5F50F-7ABA-4811-8A31-3367C0C8897A}" type="presParOf" srcId="{725828E6-A000-4DF8-BAEA-CF9519E93E48}" destId="{A28CA169-F3C0-4424-BC84-F449E9E4C7CC}" srcOrd="3" destOrd="0" presId="urn:microsoft.com/office/officeart/2009/3/layout/HorizontalOrganizationChart"/>
    <dgm:cxn modelId="{7E05384A-575D-4DC0-8304-78F8BC58A9F8}" type="presParOf" srcId="{A28CA169-F3C0-4424-BC84-F449E9E4C7CC}" destId="{B29F48A3-145C-401D-B56F-55431BB4CEC8}" srcOrd="0" destOrd="0" presId="urn:microsoft.com/office/officeart/2009/3/layout/HorizontalOrganizationChart"/>
    <dgm:cxn modelId="{AED5F7BA-A119-44C9-A0AD-D3A62892F22D}" type="presParOf" srcId="{B29F48A3-145C-401D-B56F-55431BB4CEC8}" destId="{D5305652-E4D4-40D1-95A8-42CA882204F8}" srcOrd="0" destOrd="0" presId="urn:microsoft.com/office/officeart/2009/3/layout/HorizontalOrganizationChart"/>
    <dgm:cxn modelId="{4C5F8EA1-BBE4-407D-B6C5-6F780CF3B94B}" type="presParOf" srcId="{B29F48A3-145C-401D-B56F-55431BB4CEC8}" destId="{C238B933-BB36-47A8-A22A-A8E781F88161}" srcOrd="1" destOrd="0" presId="urn:microsoft.com/office/officeart/2009/3/layout/HorizontalOrganizationChart"/>
    <dgm:cxn modelId="{3967208B-94A3-49FF-90CB-A841B997F7FA}" type="presParOf" srcId="{A28CA169-F3C0-4424-BC84-F449E9E4C7CC}" destId="{650739A9-1A2B-4FFF-A48F-525466094328}" srcOrd="1" destOrd="0" presId="urn:microsoft.com/office/officeart/2009/3/layout/HorizontalOrganizationChart"/>
    <dgm:cxn modelId="{D1451819-236A-4BA4-A8E4-6DD418A443D6}" type="presParOf" srcId="{650739A9-1A2B-4FFF-A48F-525466094328}" destId="{A6277117-3F34-41FC-A085-2A156C5D63BE}" srcOrd="0" destOrd="0" presId="urn:microsoft.com/office/officeart/2009/3/layout/HorizontalOrganizationChart"/>
    <dgm:cxn modelId="{7C191252-9AD9-44CA-954E-9A987CE16742}" type="presParOf" srcId="{650739A9-1A2B-4FFF-A48F-525466094328}" destId="{C1C224B0-8F28-4855-9014-E739AA8D2F3C}" srcOrd="1" destOrd="0" presId="urn:microsoft.com/office/officeart/2009/3/layout/HorizontalOrganizationChart"/>
    <dgm:cxn modelId="{31619778-D453-4C66-A683-5508CDF891A6}" type="presParOf" srcId="{C1C224B0-8F28-4855-9014-E739AA8D2F3C}" destId="{6EA77BA9-465D-4C9A-857E-66E14AF348E5}" srcOrd="0" destOrd="0" presId="urn:microsoft.com/office/officeart/2009/3/layout/HorizontalOrganizationChart"/>
    <dgm:cxn modelId="{7AE55960-9DE7-4526-954B-024F9AD1C772}" type="presParOf" srcId="{6EA77BA9-465D-4C9A-857E-66E14AF348E5}" destId="{0E2FB7D6-70A8-464D-ABBF-03E157F2E1A3}" srcOrd="0" destOrd="0" presId="urn:microsoft.com/office/officeart/2009/3/layout/HorizontalOrganizationChart"/>
    <dgm:cxn modelId="{34196505-C407-46E1-903F-8D144F22870F}" type="presParOf" srcId="{6EA77BA9-465D-4C9A-857E-66E14AF348E5}" destId="{9DE0F8BC-3E4C-4AA4-B80E-8926A0FDA87D}" srcOrd="1" destOrd="0" presId="urn:microsoft.com/office/officeart/2009/3/layout/HorizontalOrganizationChart"/>
    <dgm:cxn modelId="{69A65EC7-F566-4362-978E-8CA998C76851}" type="presParOf" srcId="{C1C224B0-8F28-4855-9014-E739AA8D2F3C}" destId="{C0EA8574-55A7-4C32-8C83-A8F420724C08}" srcOrd="1" destOrd="0" presId="urn:microsoft.com/office/officeart/2009/3/layout/HorizontalOrganizationChart"/>
    <dgm:cxn modelId="{7D9E9186-3A9E-4C23-A3A6-84EF4AAE6ABF}" type="presParOf" srcId="{C1C224B0-8F28-4855-9014-E739AA8D2F3C}" destId="{55430F04-6AC7-46E6-B721-A7F0268C3C23}" srcOrd="2" destOrd="0" presId="urn:microsoft.com/office/officeart/2009/3/layout/HorizontalOrganizationChart"/>
    <dgm:cxn modelId="{5765CA18-9692-4A1E-BB7F-19C60EDD8151}" type="presParOf" srcId="{A28CA169-F3C0-4424-BC84-F449E9E4C7CC}" destId="{3D8509AB-FA16-4611-BC68-DC5D3F9F4A20}" srcOrd="2" destOrd="0" presId="urn:microsoft.com/office/officeart/2009/3/layout/HorizontalOrganizationChart"/>
    <dgm:cxn modelId="{21CAA28E-3C06-47AA-AFB1-611301F52B62}" type="presParOf" srcId="{11DA984E-4AD0-4558-873E-EA535D8420EE}" destId="{C3EB5451-523F-44D0-86C6-C983875BA279}" srcOrd="2" destOrd="0" presId="urn:microsoft.com/office/officeart/2009/3/layout/HorizontalOrganizationChart"/>
    <dgm:cxn modelId="{CAFF16F2-6BC4-435C-8A82-77D2F200DEA1}" type="presParOf" srcId="{2713E45B-920C-48EB-8447-3D59C13A9A1F}" destId="{BCD53EC1-D50A-42AD-9C36-B24B43057A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19169-D119-4499-A691-D58C18DF9A54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06B1E5-E11D-4FAC-8DCF-C7AC77532666}">
      <dgm:prSet phldrT="[Text]"/>
      <dgm:spPr/>
      <dgm:t>
        <a:bodyPr/>
        <a:lstStyle/>
        <a:p>
          <a:r>
            <a:rPr lang="en-US" altLang="zh-CN" dirty="0"/>
            <a:t>Pretreat	</a:t>
          </a:r>
          <a:endParaRPr lang="zh-CN" altLang="en-US" dirty="0"/>
        </a:p>
      </dgm:t>
    </dgm:pt>
    <dgm:pt modelId="{1A090907-2D3B-4866-8F58-F9021E283666}" type="par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1075223D-80FA-4232-901E-E1F4E4123BED}" type="sibTrans" cxnId="{1A7DB73D-402F-4689-AC3E-E6285A9BB8EE}">
      <dgm:prSet/>
      <dgm:spPr/>
      <dgm:t>
        <a:bodyPr/>
        <a:lstStyle/>
        <a:p>
          <a:endParaRPr lang="zh-CN" altLang="en-US"/>
        </a:p>
      </dgm:t>
    </dgm:pt>
    <dgm:pt modelId="{9A08035B-2051-488E-84D1-5A713AAE4ECA}">
      <dgm:prSet phldrT="[Text]"/>
      <dgm:spPr/>
      <dgm:t>
        <a:bodyPr/>
        <a:lstStyle/>
        <a:p>
          <a:r>
            <a:rPr lang="en-US" altLang="zh-CN" dirty="0"/>
            <a:t>Calculate means and CV from triplicates</a:t>
          </a:r>
          <a:endParaRPr lang="zh-CN" altLang="en-US" dirty="0"/>
        </a:p>
      </dgm:t>
    </dgm:pt>
    <dgm:pt modelId="{4BE82625-DFE1-496F-85C4-F33A6B9C44B3}" type="par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68324E37-1D85-42F2-87DD-FFB0907B1E02}" type="sibTrans" cxnId="{28776FE6-9ACA-4364-B92F-0E782A5AF39B}">
      <dgm:prSet/>
      <dgm:spPr/>
      <dgm:t>
        <a:bodyPr/>
        <a:lstStyle/>
        <a:p>
          <a:endParaRPr lang="zh-CN" altLang="en-US"/>
        </a:p>
      </dgm:t>
    </dgm:pt>
    <dgm:pt modelId="{CB30D03F-4782-4BE0-BF85-5B8063ABD916}">
      <dgm:prSet phldrT="[Text]"/>
      <dgm:spPr/>
      <dgm:t>
        <a:bodyPr/>
        <a:lstStyle/>
        <a:p>
          <a:r>
            <a:rPr lang="en-US" altLang="zh-CN" dirty="0"/>
            <a:t>Label </a:t>
          </a:r>
          <a:endParaRPr lang="zh-CN" altLang="en-US" dirty="0"/>
        </a:p>
      </dgm:t>
    </dgm:pt>
    <dgm:pt modelId="{70FC2EA9-F6C6-4560-BE2E-0B841E4C0868}" type="par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132DC657-2579-414C-BE05-AED542C76771}" type="sibTrans" cxnId="{1E8D14DA-D2BB-420D-B1B1-61E3BC7308CE}">
      <dgm:prSet/>
      <dgm:spPr/>
      <dgm:t>
        <a:bodyPr/>
        <a:lstStyle/>
        <a:p>
          <a:endParaRPr lang="zh-CN" altLang="en-US"/>
        </a:p>
      </dgm:t>
    </dgm:pt>
    <dgm:pt modelId="{BECA4E3D-A65F-48A1-B2B4-3C7796D3AE78}">
      <dgm:prSet phldrT="[Text]"/>
      <dgm:spPr/>
      <dgm:t>
        <a:bodyPr/>
        <a:lstStyle/>
        <a:p>
          <a:r>
            <a:rPr lang="en-US" altLang="zh-CN" dirty="0"/>
            <a:t>Labeling the features according to peak area threshold</a:t>
          </a:r>
          <a:endParaRPr lang="zh-CN" altLang="en-US" dirty="0"/>
        </a:p>
      </dgm:t>
    </dgm:pt>
    <dgm:pt modelId="{95DC16CC-5895-400A-9219-C498E8D2CA51}" type="par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9FF6B92A-42CB-48AB-89D3-6272F7B5E8B0}" type="sibTrans" cxnId="{32868739-B98B-49EC-A4E6-A7FF8F99C05C}">
      <dgm:prSet/>
      <dgm:spPr/>
      <dgm:t>
        <a:bodyPr/>
        <a:lstStyle/>
        <a:p>
          <a:endParaRPr lang="zh-CN" altLang="en-US"/>
        </a:p>
      </dgm:t>
    </dgm:pt>
    <dgm:pt modelId="{F9D08190-C7C0-4E72-88B3-0CE9E9E8C426}">
      <dgm:prSet phldrT="[Text]"/>
      <dgm:spPr/>
      <dgm:t>
        <a:bodyPr/>
        <a:lstStyle/>
        <a:p>
          <a:r>
            <a:rPr lang="en-US" altLang="zh-CN" dirty="0"/>
            <a:t>ID and prem track</a:t>
          </a:r>
          <a:endParaRPr lang="zh-CN" altLang="en-US" dirty="0"/>
        </a:p>
      </dgm:t>
    </dgm:pt>
    <dgm:pt modelId="{4CA66CA2-9F95-4271-9E45-88AB8474C5F8}" type="par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2AB8AD18-C2E9-4D8F-9BF1-C34D890C3198}" type="sibTrans" cxnId="{20DC77B4-1D9D-41C8-9219-6C431F7FD74B}">
      <dgm:prSet/>
      <dgm:spPr/>
      <dgm:t>
        <a:bodyPr/>
        <a:lstStyle/>
        <a:p>
          <a:endParaRPr lang="zh-CN" altLang="en-US"/>
        </a:p>
      </dgm:t>
    </dgm:pt>
    <dgm:pt modelId="{D358758C-C976-4236-A382-FD2C9C20037B}">
      <dgm:prSet phldrT="[Text]"/>
      <dgm:spPr/>
      <dgm:t>
        <a:bodyPr/>
        <a:lstStyle/>
        <a:p>
          <a:r>
            <a:rPr lang="en-US" altLang="zh-CN" dirty="0"/>
            <a:t>Using the label for preliminary ID and area tracking</a:t>
          </a:r>
          <a:endParaRPr lang="zh-CN" altLang="en-US" dirty="0"/>
        </a:p>
      </dgm:t>
    </dgm:pt>
    <dgm:pt modelId="{92A08F5B-DC5F-4750-ADB7-FE57582D3850}" type="par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F8AC726D-AEA4-4048-9B2E-0EA8DCDFFC27}" type="sibTrans" cxnId="{244C75A6-C76F-409A-8358-B8571F22BDDE}">
      <dgm:prSet/>
      <dgm:spPr/>
      <dgm:t>
        <a:bodyPr/>
        <a:lstStyle/>
        <a:p>
          <a:endParaRPr lang="zh-CN" altLang="en-US"/>
        </a:p>
      </dgm:t>
    </dgm:pt>
    <dgm:pt modelId="{1BDBA646-55FC-4601-A47E-311921F319FA}">
      <dgm:prSet phldrT="[Text]"/>
      <dgm:spPr/>
      <dgm:t>
        <a:bodyPr/>
        <a:lstStyle/>
        <a:p>
          <a:r>
            <a:rPr lang="en-US" altLang="zh-CN" dirty="0"/>
            <a:t>Define mixture/source samples</a:t>
          </a:r>
          <a:endParaRPr lang="zh-CN" altLang="en-US" dirty="0"/>
        </a:p>
      </dgm:t>
    </dgm:pt>
    <dgm:pt modelId="{0EFA958E-F201-49F4-9463-38382C38A75D}" type="par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9E7F9EF8-5D6C-4EF1-8009-5D5C945D0920}" type="sibTrans" cxnId="{C01AE891-121E-4D74-8B2A-36FE0D062B3F}">
      <dgm:prSet/>
      <dgm:spPr/>
      <dgm:t>
        <a:bodyPr/>
        <a:lstStyle/>
        <a:p>
          <a:endParaRPr lang="zh-CN" altLang="en-US"/>
        </a:p>
      </dgm:t>
    </dgm:pt>
    <dgm:pt modelId="{64BB1937-2A5D-406E-B72F-E53272768838}">
      <dgm:prSet phldrT="[Text]"/>
      <dgm:spPr/>
      <dgm:t>
        <a:bodyPr/>
        <a:lstStyle/>
        <a:p>
          <a:r>
            <a:rPr lang="en-US" altLang="zh-CN" dirty="0"/>
            <a:t>Source &amp; feature tracking (future)</a:t>
          </a:r>
          <a:endParaRPr lang="zh-CN" altLang="en-US" dirty="0"/>
        </a:p>
      </dgm:t>
    </dgm:pt>
    <dgm:pt modelId="{131958A7-99BC-458D-A1DE-42E74BCFEC88}" type="par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7271FBAA-6D5D-43B9-8771-FC84067DCBE6}" type="sibTrans" cxnId="{68ED9037-0250-4A90-8B5F-D13206155EA0}">
      <dgm:prSet/>
      <dgm:spPr/>
      <dgm:t>
        <a:bodyPr/>
        <a:lstStyle/>
        <a:p>
          <a:endParaRPr lang="zh-CN" altLang="en-US"/>
        </a:p>
      </dgm:t>
    </dgm:pt>
    <dgm:pt modelId="{2EE7913E-3B3D-4925-8CDD-11954772F236}">
      <dgm:prSet phldrT="[Text]"/>
      <dgm:spPr/>
      <dgm:t>
        <a:bodyPr/>
        <a:lstStyle/>
        <a:p>
          <a:r>
            <a:rPr lang="en-US" altLang="zh-CN" dirty="0"/>
            <a:t>Combine the information from the modeling data and cluster information</a:t>
          </a:r>
          <a:endParaRPr lang="zh-CN" altLang="en-US" dirty="0"/>
        </a:p>
      </dgm:t>
    </dgm:pt>
    <dgm:pt modelId="{41954C3E-FAA4-4F2F-8B47-6F11E0858C2F}" type="par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2DF109A1-4804-454A-A645-FFAE445F3210}" type="sibTrans" cxnId="{A3965AE9-90F3-40F4-B806-3695F1EF2600}">
      <dgm:prSet/>
      <dgm:spPr/>
      <dgm:t>
        <a:bodyPr/>
        <a:lstStyle/>
        <a:p>
          <a:endParaRPr lang="zh-CN" altLang="en-US"/>
        </a:p>
      </dgm:t>
    </dgm:pt>
    <dgm:pt modelId="{DA63F7E7-9ECA-45E4-9D83-1DF2B0AA5E0A}" type="pres">
      <dgm:prSet presAssocID="{57B19169-D119-4499-A691-D58C18DF9A54}" presName="linearFlow" presStyleCnt="0">
        <dgm:presLayoutVars>
          <dgm:dir/>
          <dgm:animLvl val="lvl"/>
          <dgm:resizeHandles val="exact"/>
        </dgm:presLayoutVars>
      </dgm:prSet>
      <dgm:spPr/>
    </dgm:pt>
    <dgm:pt modelId="{225A4482-AC14-451C-A59D-572076D96DBB}" type="pres">
      <dgm:prSet presAssocID="{F706B1E5-E11D-4FAC-8DCF-C7AC77532666}" presName="composite" presStyleCnt="0"/>
      <dgm:spPr/>
    </dgm:pt>
    <dgm:pt modelId="{113DB554-191A-4DC0-84CC-2444D6AB496C}" type="pres">
      <dgm:prSet presAssocID="{F706B1E5-E11D-4FAC-8DCF-C7AC775326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16EFB4-18D3-4EA5-897E-7ED4AE63EAFF}" type="pres">
      <dgm:prSet presAssocID="{F706B1E5-E11D-4FAC-8DCF-C7AC77532666}" presName="parSh" presStyleLbl="node1" presStyleIdx="0" presStyleCnt="4"/>
      <dgm:spPr/>
    </dgm:pt>
    <dgm:pt modelId="{48F2C1BF-8042-47D6-BBFF-BEA89ABF6F3D}" type="pres">
      <dgm:prSet presAssocID="{F706B1E5-E11D-4FAC-8DCF-C7AC77532666}" presName="desTx" presStyleLbl="fgAcc1" presStyleIdx="0" presStyleCnt="4">
        <dgm:presLayoutVars>
          <dgm:bulletEnabled val="1"/>
        </dgm:presLayoutVars>
      </dgm:prSet>
      <dgm:spPr/>
    </dgm:pt>
    <dgm:pt modelId="{9AD61062-313E-40B3-8BAC-FC6D554AFCCD}" type="pres">
      <dgm:prSet presAssocID="{1075223D-80FA-4232-901E-E1F4E4123BED}" presName="sibTrans" presStyleLbl="sibTrans2D1" presStyleIdx="0" presStyleCnt="3"/>
      <dgm:spPr/>
    </dgm:pt>
    <dgm:pt modelId="{099659B3-C2A7-4B52-8B86-F6FF2F03C860}" type="pres">
      <dgm:prSet presAssocID="{1075223D-80FA-4232-901E-E1F4E4123BED}" presName="connTx" presStyleLbl="sibTrans2D1" presStyleIdx="0" presStyleCnt="3"/>
      <dgm:spPr/>
    </dgm:pt>
    <dgm:pt modelId="{1E5D5335-2588-445F-B305-7E194A9EA687}" type="pres">
      <dgm:prSet presAssocID="{CB30D03F-4782-4BE0-BF85-5B8063ABD916}" presName="composite" presStyleCnt="0"/>
      <dgm:spPr/>
    </dgm:pt>
    <dgm:pt modelId="{1A8CFB50-7F06-45E0-B3B1-D6F49738736F}" type="pres">
      <dgm:prSet presAssocID="{CB30D03F-4782-4BE0-BF85-5B8063ABD91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9B9478-6227-4EDF-AA00-9913735D0BC3}" type="pres">
      <dgm:prSet presAssocID="{CB30D03F-4782-4BE0-BF85-5B8063ABD916}" presName="parSh" presStyleLbl="node1" presStyleIdx="1" presStyleCnt="4"/>
      <dgm:spPr/>
    </dgm:pt>
    <dgm:pt modelId="{ACCC4918-0B1C-4742-8201-17CEB434035C}" type="pres">
      <dgm:prSet presAssocID="{CB30D03F-4782-4BE0-BF85-5B8063ABD916}" presName="desTx" presStyleLbl="fgAcc1" presStyleIdx="1" presStyleCnt="4">
        <dgm:presLayoutVars>
          <dgm:bulletEnabled val="1"/>
        </dgm:presLayoutVars>
      </dgm:prSet>
      <dgm:spPr/>
    </dgm:pt>
    <dgm:pt modelId="{F15BDA95-683D-40F5-B732-14D6B180465E}" type="pres">
      <dgm:prSet presAssocID="{132DC657-2579-414C-BE05-AED542C76771}" presName="sibTrans" presStyleLbl="sibTrans2D1" presStyleIdx="1" presStyleCnt="3"/>
      <dgm:spPr/>
    </dgm:pt>
    <dgm:pt modelId="{B4E0B214-ADE5-4113-886F-38FF69EA36F6}" type="pres">
      <dgm:prSet presAssocID="{132DC657-2579-414C-BE05-AED542C76771}" presName="connTx" presStyleLbl="sibTrans2D1" presStyleIdx="1" presStyleCnt="3"/>
      <dgm:spPr/>
    </dgm:pt>
    <dgm:pt modelId="{4F365C45-77B5-47FC-A360-4AF24224590B}" type="pres">
      <dgm:prSet presAssocID="{F9D08190-C7C0-4E72-88B3-0CE9E9E8C426}" presName="composite" presStyleCnt="0"/>
      <dgm:spPr/>
    </dgm:pt>
    <dgm:pt modelId="{D7162963-E856-46D7-A75A-3CA99558870B}" type="pres">
      <dgm:prSet presAssocID="{F9D08190-C7C0-4E72-88B3-0CE9E9E8C42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713102-25DD-446D-BEAA-DBDF01B36DA9}" type="pres">
      <dgm:prSet presAssocID="{F9D08190-C7C0-4E72-88B3-0CE9E9E8C426}" presName="parSh" presStyleLbl="node1" presStyleIdx="2" presStyleCnt="4"/>
      <dgm:spPr/>
    </dgm:pt>
    <dgm:pt modelId="{E5C12FE2-FA58-4554-A7B6-1E1321D7B945}" type="pres">
      <dgm:prSet presAssocID="{F9D08190-C7C0-4E72-88B3-0CE9E9E8C426}" presName="desTx" presStyleLbl="fgAcc1" presStyleIdx="2" presStyleCnt="4">
        <dgm:presLayoutVars>
          <dgm:bulletEnabled val="1"/>
        </dgm:presLayoutVars>
      </dgm:prSet>
      <dgm:spPr/>
    </dgm:pt>
    <dgm:pt modelId="{8C7B9DC2-97C6-40B6-8385-88F0D45F05F0}" type="pres">
      <dgm:prSet presAssocID="{2AB8AD18-C2E9-4D8F-9BF1-C34D890C3198}" presName="sibTrans" presStyleLbl="sibTrans2D1" presStyleIdx="2" presStyleCnt="3"/>
      <dgm:spPr/>
    </dgm:pt>
    <dgm:pt modelId="{347C5FAD-BEDE-4C90-AFDC-10925B278D70}" type="pres">
      <dgm:prSet presAssocID="{2AB8AD18-C2E9-4D8F-9BF1-C34D890C3198}" presName="connTx" presStyleLbl="sibTrans2D1" presStyleIdx="2" presStyleCnt="3"/>
      <dgm:spPr/>
    </dgm:pt>
    <dgm:pt modelId="{21EC0A61-587F-4177-9B89-4553ADE89E51}" type="pres">
      <dgm:prSet presAssocID="{64BB1937-2A5D-406E-B72F-E53272768838}" presName="composite" presStyleCnt="0"/>
      <dgm:spPr/>
    </dgm:pt>
    <dgm:pt modelId="{7A9C00E2-CE4F-4E7D-AE4A-F51C146D3118}" type="pres">
      <dgm:prSet presAssocID="{64BB1937-2A5D-406E-B72F-E5327276883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8B830-8EDF-448A-ADD2-ECA423212277}" type="pres">
      <dgm:prSet presAssocID="{64BB1937-2A5D-406E-B72F-E53272768838}" presName="parSh" presStyleLbl="node1" presStyleIdx="3" presStyleCnt="4"/>
      <dgm:spPr/>
    </dgm:pt>
    <dgm:pt modelId="{43853A5D-8B35-4A5B-BECA-505D0F3360EA}" type="pres">
      <dgm:prSet presAssocID="{64BB1937-2A5D-406E-B72F-E5327276883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A8ECE13-C6DA-452A-8E9B-1437752A9184}" type="presOf" srcId="{2AB8AD18-C2E9-4D8F-9BF1-C34D890C3198}" destId="{8C7B9DC2-97C6-40B6-8385-88F0D45F05F0}" srcOrd="0" destOrd="0" presId="urn:microsoft.com/office/officeart/2005/8/layout/process3"/>
    <dgm:cxn modelId="{B0D7C919-D9E8-48E5-BB6F-0CA57BA86972}" type="presOf" srcId="{CB30D03F-4782-4BE0-BF85-5B8063ABD916}" destId="{9F9B9478-6227-4EDF-AA00-9913735D0BC3}" srcOrd="1" destOrd="0" presId="urn:microsoft.com/office/officeart/2005/8/layout/process3"/>
    <dgm:cxn modelId="{9CDC842A-B649-4D37-BFAC-FCFB549A36A0}" type="presOf" srcId="{9A08035B-2051-488E-84D1-5A713AAE4ECA}" destId="{48F2C1BF-8042-47D6-BBFF-BEA89ABF6F3D}" srcOrd="0" destOrd="0" presId="urn:microsoft.com/office/officeart/2005/8/layout/process3"/>
    <dgm:cxn modelId="{EC94752D-D4B4-4AFF-8B80-BA30128E7A41}" type="presOf" srcId="{CB30D03F-4782-4BE0-BF85-5B8063ABD916}" destId="{1A8CFB50-7F06-45E0-B3B1-D6F49738736F}" srcOrd="0" destOrd="0" presId="urn:microsoft.com/office/officeart/2005/8/layout/process3"/>
    <dgm:cxn modelId="{15B5B030-8C7B-4ACF-A2DE-24F3E18CFD00}" type="presOf" srcId="{1BDBA646-55FC-4601-A47E-311921F319FA}" destId="{48F2C1BF-8042-47D6-BBFF-BEA89ABF6F3D}" srcOrd="0" destOrd="1" presId="urn:microsoft.com/office/officeart/2005/8/layout/process3"/>
    <dgm:cxn modelId="{850CD431-CB64-4E4D-AB68-150075EF2702}" type="presOf" srcId="{2EE7913E-3B3D-4925-8CDD-11954772F236}" destId="{43853A5D-8B35-4A5B-BECA-505D0F3360EA}" srcOrd="0" destOrd="0" presId="urn:microsoft.com/office/officeart/2005/8/layout/process3"/>
    <dgm:cxn modelId="{68ED9037-0250-4A90-8B5F-D13206155EA0}" srcId="{57B19169-D119-4499-A691-D58C18DF9A54}" destId="{64BB1937-2A5D-406E-B72F-E53272768838}" srcOrd="3" destOrd="0" parTransId="{131958A7-99BC-458D-A1DE-42E74BCFEC88}" sibTransId="{7271FBAA-6D5D-43B9-8771-FC84067DCBE6}"/>
    <dgm:cxn modelId="{32868739-B98B-49EC-A4E6-A7FF8F99C05C}" srcId="{CB30D03F-4782-4BE0-BF85-5B8063ABD916}" destId="{BECA4E3D-A65F-48A1-B2B4-3C7796D3AE78}" srcOrd="0" destOrd="0" parTransId="{95DC16CC-5895-400A-9219-C498E8D2CA51}" sibTransId="{9FF6B92A-42CB-48AB-89D3-6272F7B5E8B0}"/>
    <dgm:cxn modelId="{1C008839-7A06-4BD2-800A-DBBF0E2FA5F8}" type="presOf" srcId="{BECA4E3D-A65F-48A1-B2B4-3C7796D3AE78}" destId="{ACCC4918-0B1C-4742-8201-17CEB434035C}" srcOrd="0" destOrd="0" presId="urn:microsoft.com/office/officeart/2005/8/layout/process3"/>
    <dgm:cxn modelId="{1A7DB73D-402F-4689-AC3E-E6285A9BB8EE}" srcId="{57B19169-D119-4499-A691-D58C18DF9A54}" destId="{F706B1E5-E11D-4FAC-8DCF-C7AC77532666}" srcOrd="0" destOrd="0" parTransId="{1A090907-2D3B-4866-8F58-F9021E283666}" sibTransId="{1075223D-80FA-4232-901E-E1F4E4123BED}"/>
    <dgm:cxn modelId="{B654295E-6714-4504-B4A2-9C6BF819C090}" type="presOf" srcId="{1075223D-80FA-4232-901E-E1F4E4123BED}" destId="{099659B3-C2A7-4B52-8B86-F6FF2F03C860}" srcOrd="1" destOrd="0" presId="urn:microsoft.com/office/officeart/2005/8/layout/process3"/>
    <dgm:cxn modelId="{20ADE742-D826-47DF-8A57-565ED8C21D20}" type="presOf" srcId="{F706B1E5-E11D-4FAC-8DCF-C7AC77532666}" destId="{1C16EFB4-18D3-4EA5-897E-7ED4AE63EAFF}" srcOrd="1" destOrd="0" presId="urn:microsoft.com/office/officeart/2005/8/layout/process3"/>
    <dgm:cxn modelId="{BC02A74B-ED86-49CB-A041-A173C66534B2}" type="presOf" srcId="{D358758C-C976-4236-A382-FD2C9C20037B}" destId="{E5C12FE2-FA58-4554-A7B6-1E1321D7B945}" srcOrd="0" destOrd="0" presId="urn:microsoft.com/office/officeart/2005/8/layout/process3"/>
    <dgm:cxn modelId="{B6BA8A56-2F61-4A1C-A2AD-DD7D5F6F8D08}" type="presOf" srcId="{132DC657-2579-414C-BE05-AED542C76771}" destId="{B4E0B214-ADE5-4113-886F-38FF69EA36F6}" srcOrd="1" destOrd="0" presId="urn:microsoft.com/office/officeart/2005/8/layout/process3"/>
    <dgm:cxn modelId="{015BB386-0DAB-4FD6-80A6-400272032149}" type="presOf" srcId="{64BB1937-2A5D-406E-B72F-E53272768838}" destId="{0B88B830-8EDF-448A-ADD2-ECA423212277}" srcOrd="1" destOrd="0" presId="urn:microsoft.com/office/officeart/2005/8/layout/process3"/>
    <dgm:cxn modelId="{DDADE28E-F49E-4A24-AAC9-D00606B36A38}" type="presOf" srcId="{F706B1E5-E11D-4FAC-8DCF-C7AC77532666}" destId="{113DB554-191A-4DC0-84CC-2444D6AB496C}" srcOrd="0" destOrd="0" presId="urn:microsoft.com/office/officeart/2005/8/layout/process3"/>
    <dgm:cxn modelId="{C01AE891-121E-4D74-8B2A-36FE0D062B3F}" srcId="{F706B1E5-E11D-4FAC-8DCF-C7AC77532666}" destId="{1BDBA646-55FC-4601-A47E-311921F319FA}" srcOrd="1" destOrd="0" parTransId="{0EFA958E-F201-49F4-9463-38382C38A75D}" sibTransId="{9E7F9EF8-5D6C-4EF1-8009-5D5C945D0920}"/>
    <dgm:cxn modelId="{5CDF5F94-DA5D-40B7-AE54-B5C6A0A17005}" type="presOf" srcId="{F9D08190-C7C0-4E72-88B3-0CE9E9E8C426}" destId="{2F713102-25DD-446D-BEAA-DBDF01B36DA9}" srcOrd="1" destOrd="0" presId="urn:microsoft.com/office/officeart/2005/8/layout/process3"/>
    <dgm:cxn modelId="{CD08C294-991C-451A-B6FC-A5BD6EFA4257}" type="presOf" srcId="{2AB8AD18-C2E9-4D8F-9BF1-C34D890C3198}" destId="{347C5FAD-BEDE-4C90-AFDC-10925B278D70}" srcOrd="1" destOrd="0" presId="urn:microsoft.com/office/officeart/2005/8/layout/process3"/>
    <dgm:cxn modelId="{996FFA96-BEF4-4848-99F9-1E66F5A2BDC9}" type="presOf" srcId="{F9D08190-C7C0-4E72-88B3-0CE9E9E8C426}" destId="{D7162963-E856-46D7-A75A-3CA99558870B}" srcOrd="0" destOrd="0" presId="urn:microsoft.com/office/officeart/2005/8/layout/process3"/>
    <dgm:cxn modelId="{244C75A6-C76F-409A-8358-B8571F22BDDE}" srcId="{F9D08190-C7C0-4E72-88B3-0CE9E9E8C426}" destId="{D358758C-C976-4236-A382-FD2C9C20037B}" srcOrd="0" destOrd="0" parTransId="{92A08F5B-DC5F-4750-ADB7-FE57582D3850}" sibTransId="{F8AC726D-AEA4-4048-9B2E-0EA8DCDFFC27}"/>
    <dgm:cxn modelId="{1930F3AF-00CB-47A9-9247-3DC563637E6A}" type="presOf" srcId="{64BB1937-2A5D-406E-B72F-E53272768838}" destId="{7A9C00E2-CE4F-4E7D-AE4A-F51C146D3118}" srcOrd="0" destOrd="0" presId="urn:microsoft.com/office/officeart/2005/8/layout/process3"/>
    <dgm:cxn modelId="{A4CA3AB4-CCB3-4162-BE1E-64F5BC129781}" type="presOf" srcId="{1075223D-80FA-4232-901E-E1F4E4123BED}" destId="{9AD61062-313E-40B3-8BAC-FC6D554AFCCD}" srcOrd="0" destOrd="0" presId="urn:microsoft.com/office/officeart/2005/8/layout/process3"/>
    <dgm:cxn modelId="{20DC77B4-1D9D-41C8-9219-6C431F7FD74B}" srcId="{57B19169-D119-4499-A691-D58C18DF9A54}" destId="{F9D08190-C7C0-4E72-88B3-0CE9E9E8C426}" srcOrd="2" destOrd="0" parTransId="{4CA66CA2-9F95-4271-9E45-88AB8474C5F8}" sibTransId="{2AB8AD18-C2E9-4D8F-9BF1-C34D890C3198}"/>
    <dgm:cxn modelId="{1E8D14DA-D2BB-420D-B1B1-61E3BC7308CE}" srcId="{57B19169-D119-4499-A691-D58C18DF9A54}" destId="{CB30D03F-4782-4BE0-BF85-5B8063ABD916}" srcOrd="1" destOrd="0" parTransId="{70FC2EA9-F6C6-4560-BE2E-0B841E4C0868}" sibTransId="{132DC657-2579-414C-BE05-AED542C76771}"/>
    <dgm:cxn modelId="{F16028E1-7214-4DAB-B828-EB766441163A}" type="presOf" srcId="{57B19169-D119-4499-A691-D58C18DF9A54}" destId="{DA63F7E7-9ECA-45E4-9D83-1DF2B0AA5E0A}" srcOrd="0" destOrd="0" presId="urn:microsoft.com/office/officeart/2005/8/layout/process3"/>
    <dgm:cxn modelId="{28776FE6-9ACA-4364-B92F-0E782A5AF39B}" srcId="{F706B1E5-E11D-4FAC-8DCF-C7AC77532666}" destId="{9A08035B-2051-488E-84D1-5A713AAE4ECA}" srcOrd="0" destOrd="0" parTransId="{4BE82625-DFE1-496F-85C4-F33A6B9C44B3}" sibTransId="{68324E37-1D85-42F2-87DD-FFB0907B1E02}"/>
    <dgm:cxn modelId="{A3965AE9-90F3-40F4-B806-3695F1EF2600}" srcId="{64BB1937-2A5D-406E-B72F-E53272768838}" destId="{2EE7913E-3B3D-4925-8CDD-11954772F236}" srcOrd="0" destOrd="0" parTransId="{41954C3E-FAA4-4F2F-8B47-6F11E0858C2F}" sibTransId="{2DF109A1-4804-454A-A645-FFAE445F3210}"/>
    <dgm:cxn modelId="{520F42F0-8B7B-4450-A5FC-A9CDC097AFD0}" type="presOf" srcId="{132DC657-2579-414C-BE05-AED542C76771}" destId="{F15BDA95-683D-40F5-B732-14D6B180465E}" srcOrd="0" destOrd="0" presId="urn:microsoft.com/office/officeart/2005/8/layout/process3"/>
    <dgm:cxn modelId="{A535AAF4-95AA-4E29-9966-BAE6825C9DD6}" type="presParOf" srcId="{DA63F7E7-9ECA-45E4-9D83-1DF2B0AA5E0A}" destId="{225A4482-AC14-451C-A59D-572076D96DBB}" srcOrd="0" destOrd="0" presId="urn:microsoft.com/office/officeart/2005/8/layout/process3"/>
    <dgm:cxn modelId="{D3BA346D-570B-4073-8448-BB3524497B55}" type="presParOf" srcId="{225A4482-AC14-451C-A59D-572076D96DBB}" destId="{113DB554-191A-4DC0-84CC-2444D6AB496C}" srcOrd="0" destOrd="0" presId="urn:microsoft.com/office/officeart/2005/8/layout/process3"/>
    <dgm:cxn modelId="{84FFC4EE-E155-4294-AB31-7440E35F5DC9}" type="presParOf" srcId="{225A4482-AC14-451C-A59D-572076D96DBB}" destId="{1C16EFB4-18D3-4EA5-897E-7ED4AE63EAFF}" srcOrd="1" destOrd="0" presId="urn:microsoft.com/office/officeart/2005/8/layout/process3"/>
    <dgm:cxn modelId="{EAF638F7-EFB2-4D94-9099-AB84332DDC4E}" type="presParOf" srcId="{225A4482-AC14-451C-A59D-572076D96DBB}" destId="{48F2C1BF-8042-47D6-BBFF-BEA89ABF6F3D}" srcOrd="2" destOrd="0" presId="urn:microsoft.com/office/officeart/2005/8/layout/process3"/>
    <dgm:cxn modelId="{53B3BA74-CEE2-42F4-A23D-CC7D08C14980}" type="presParOf" srcId="{DA63F7E7-9ECA-45E4-9D83-1DF2B0AA5E0A}" destId="{9AD61062-313E-40B3-8BAC-FC6D554AFCCD}" srcOrd="1" destOrd="0" presId="urn:microsoft.com/office/officeart/2005/8/layout/process3"/>
    <dgm:cxn modelId="{05500FC8-9D65-4E95-A605-6AF15344DB84}" type="presParOf" srcId="{9AD61062-313E-40B3-8BAC-FC6D554AFCCD}" destId="{099659B3-C2A7-4B52-8B86-F6FF2F03C860}" srcOrd="0" destOrd="0" presId="urn:microsoft.com/office/officeart/2005/8/layout/process3"/>
    <dgm:cxn modelId="{D7FE79C8-6138-4400-9BAF-856989D8FF05}" type="presParOf" srcId="{DA63F7E7-9ECA-45E4-9D83-1DF2B0AA5E0A}" destId="{1E5D5335-2588-445F-B305-7E194A9EA687}" srcOrd="2" destOrd="0" presId="urn:microsoft.com/office/officeart/2005/8/layout/process3"/>
    <dgm:cxn modelId="{CBCD9C4D-DDC8-48D7-B8A0-1B1C4648D8A4}" type="presParOf" srcId="{1E5D5335-2588-445F-B305-7E194A9EA687}" destId="{1A8CFB50-7F06-45E0-B3B1-D6F49738736F}" srcOrd="0" destOrd="0" presId="urn:microsoft.com/office/officeart/2005/8/layout/process3"/>
    <dgm:cxn modelId="{53BAE699-2FEC-48D7-B4B6-42EE0885EB48}" type="presParOf" srcId="{1E5D5335-2588-445F-B305-7E194A9EA687}" destId="{9F9B9478-6227-4EDF-AA00-9913735D0BC3}" srcOrd="1" destOrd="0" presId="urn:microsoft.com/office/officeart/2005/8/layout/process3"/>
    <dgm:cxn modelId="{9BB3B79D-DB25-41E2-B4F4-309E2F741BDF}" type="presParOf" srcId="{1E5D5335-2588-445F-B305-7E194A9EA687}" destId="{ACCC4918-0B1C-4742-8201-17CEB434035C}" srcOrd="2" destOrd="0" presId="urn:microsoft.com/office/officeart/2005/8/layout/process3"/>
    <dgm:cxn modelId="{7FE17683-441A-4FC3-8CE8-2842035F7474}" type="presParOf" srcId="{DA63F7E7-9ECA-45E4-9D83-1DF2B0AA5E0A}" destId="{F15BDA95-683D-40F5-B732-14D6B180465E}" srcOrd="3" destOrd="0" presId="urn:microsoft.com/office/officeart/2005/8/layout/process3"/>
    <dgm:cxn modelId="{5029A88B-3D6C-4410-925E-9189E3A2FB39}" type="presParOf" srcId="{F15BDA95-683D-40F5-B732-14D6B180465E}" destId="{B4E0B214-ADE5-4113-886F-38FF69EA36F6}" srcOrd="0" destOrd="0" presId="urn:microsoft.com/office/officeart/2005/8/layout/process3"/>
    <dgm:cxn modelId="{A474D1A9-2C7A-4285-8A2D-BFC4C6B02FAC}" type="presParOf" srcId="{DA63F7E7-9ECA-45E4-9D83-1DF2B0AA5E0A}" destId="{4F365C45-77B5-47FC-A360-4AF24224590B}" srcOrd="4" destOrd="0" presId="urn:microsoft.com/office/officeart/2005/8/layout/process3"/>
    <dgm:cxn modelId="{1CA5EB46-78B7-4D65-AA05-7C9C6E322F98}" type="presParOf" srcId="{4F365C45-77B5-47FC-A360-4AF24224590B}" destId="{D7162963-E856-46D7-A75A-3CA99558870B}" srcOrd="0" destOrd="0" presId="urn:microsoft.com/office/officeart/2005/8/layout/process3"/>
    <dgm:cxn modelId="{504A010D-E9BD-45C3-838E-31625A4949D5}" type="presParOf" srcId="{4F365C45-77B5-47FC-A360-4AF24224590B}" destId="{2F713102-25DD-446D-BEAA-DBDF01B36DA9}" srcOrd="1" destOrd="0" presId="urn:microsoft.com/office/officeart/2005/8/layout/process3"/>
    <dgm:cxn modelId="{C9EA434C-EF83-4AAB-A4EF-E5B2806B0D86}" type="presParOf" srcId="{4F365C45-77B5-47FC-A360-4AF24224590B}" destId="{E5C12FE2-FA58-4554-A7B6-1E1321D7B945}" srcOrd="2" destOrd="0" presId="urn:microsoft.com/office/officeart/2005/8/layout/process3"/>
    <dgm:cxn modelId="{38A2CC2F-6071-4C25-BE30-6E35BB54FEBA}" type="presParOf" srcId="{DA63F7E7-9ECA-45E4-9D83-1DF2B0AA5E0A}" destId="{8C7B9DC2-97C6-40B6-8385-88F0D45F05F0}" srcOrd="5" destOrd="0" presId="urn:microsoft.com/office/officeart/2005/8/layout/process3"/>
    <dgm:cxn modelId="{9A8E04CD-8B6B-403B-AD55-26A8585E80EF}" type="presParOf" srcId="{8C7B9DC2-97C6-40B6-8385-88F0D45F05F0}" destId="{347C5FAD-BEDE-4C90-AFDC-10925B278D70}" srcOrd="0" destOrd="0" presId="urn:microsoft.com/office/officeart/2005/8/layout/process3"/>
    <dgm:cxn modelId="{217FBA02-62D1-402A-9049-87E42BFC3C47}" type="presParOf" srcId="{DA63F7E7-9ECA-45E4-9D83-1DF2B0AA5E0A}" destId="{21EC0A61-587F-4177-9B89-4553ADE89E51}" srcOrd="6" destOrd="0" presId="urn:microsoft.com/office/officeart/2005/8/layout/process3"/>
    <dgm:cxn modelId="{8266C998-7C13-4766-9F21-81BD6F85D531}" type="presParOf" srcId="{21EC0A61-587F-4177-9B89-4553ADE89E51}" destId="{7A9C00E2-CE4F-4E7D-AE4A-F51C146D3118}" srcOrd="0" destOrd="0" presId="urn:microsoft.com/office/officeart/2005/8/layout/process3"/>
    <dgm:cxn modelId="{02BB305F-20C5-42AE-91DE-BFAF1B602644}" type="presParOf" srcId="{21EC0A61-587F-4177-9B89-4553ADE89E51}" destId="{0B88B830-8EDF-448A-ADD2-ECA423212277}" srcOrd="1" destOrd="0" presId="urn:microsoft.com/office/officeart/2005/8/layout/process3"/>
    <dgm:cxn modelId="{0D1C4E58-0DD3-492B-B35A-003C2796C398}" type="presParOf" srcId="{21EC0A61-587F-4177-9B89-4553ADE89E51}" destId="{43853A5D-8B35-4A5B-BECA-505D0F3360E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77117-3F34-41FC-A085-2A156C5D63BE}">
      <dsp:nvSpPr>
        <dsp:cNvPr id="0" name=""/>
        <dsp:cNvSpPr/>
      </dsp:nvSpPr>
      <dsp:spPr>
        <a:xfrm>
          <a:off x="6162768" y="4510529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42F37-0E36-4187-AFCB-4D47451E539F}">
      <dsp:nvSpPr>
        <dsp:cNvPr id="0" name=""/>
        <dsp:cNvSpPr/>
      </dsp:nvSpPr>
      <dsp:spPr>
        <a:xfrm>
          <a:off x="3990844" y="4167113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389136"/>
              </a:lnTo>
              <a:lnTo>
                <a:pt x="361987" y="3891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9B5C3-053A-46D8-A966-DA2D4DCF84B3}">
      <dsp:nvSpPr>
        <dsp:cNvPr id="0" name=""/>
        <dsp:cNvSpPr/>
      </dsp:nvSpPr>
      <dsp:spPr>
        <a:xfrm>
          <a:off x="8334691" y="3732257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1AE00-5C2D-4A6F-8CFB-7FFE77D8802E}">
      <dsp:nvSpPr>
        <dsp:cNvPr id="0" name=""/>
        <dsp:cNvSpPr/>
      </dsp:nvSpPr>
      <dsp:spPr>
        <a:xfrm>
          <a:off x="6162768" y="3732257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DC53F-CBC0-4A33-83D4-E7995A0B517A}">
      <dsp:nvSpPr>
        <dsp:cNvPr id="0" name=""/>
        <dsp:cNvSpPr/>
      </dsp:nvSpPr>
      <dsp:spPr>
        <a:xfrm>
          <a:off x="3990844" y="3777977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389136"/>
              </a:moveTo>
              <a:lnTo>
                <a:pt x="180993" y="38913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42125-481B-44CC-99B3-E553D8BC9BEB}">
      <dsp:nvSpPr>
        <dsp:cNvPr id="0" name=""/>
        <dsp:cNvSpPr/>
      </dsp:nvSpPr>
      <dsp:spPr>
        <a:xfrm>
          <a:off x="1818921" y="2805136"/>
          <a:ext cx="361987" cy="1361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1361976"/>
              </a:lnTo>
              <a:lnTo>
                <a:pt x="361987" y="1361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65974-BED5-4F32-B122-0F132D186B02}">
      <dsp:nvSpPr>
        <dsp:cNvPr id="0" name=""/>
        <dsp:cNvSpPr/>
      </dsp:nvSpPr>
      <dsp:spPr>
        <a:xfrm>
          <a:off x="6162768" y="2953985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E7DC3-EA3F-4D42-B094-2C5B08161DDA}">
      <dsp:nvSpPr>
        <dsp:cNvPr id="0" name=""/>
        <dsp:cNvSpPr/>
      </dsp:nvSpPr>
      <dsp:spPr>
        <a:xfrm>
          <a:off x="3990844" y="2610568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389136"/>
              </a:lnTo>
              <a:lnTo>
                <a:pt x="361987" y="3891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BDF49-6C14-4068-B186-F5BB8193E5F5}">
      <dsp:nvSpPr>
        <dsp:cNvPr id="0" name=""/>
        <dsp:cNvSpPr/>
      </dsp:nvSpPr>
      <dsp:spPr>
        <a:xfrm>
          <a:off x="8334691" y="2175712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CA7E0-FF80-4909-8797-47A74094211B}">
      <dsp:nvSpPr>
        <dsp:cNvPr id="0" name=""/>
        <dsp:cNvSpPr/>
      </dsp:nvSpPr>
      <dsp:spPr>
        <a:xfrm>
          <a:off x="6162768" y="2175712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21965-8E71-4FE4-8ABE-1C052EE030C1}">
      <dsp:nvSpPr>
        <dsp:cNvPr id="0" name=""/>
        <dsp:cNvSpPr/>
      </dsp:nvSpPr>
      <dsp:spPr>
        <a:xfrm>
          <a:off x="3990844" y="2221432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389136"/>
              </a:moveTo>
              <a:lnTo>
                <a:pt x="180993" y="38913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85FB9-BC47-47AC-922F-C97E272C5E93}">
      <dsp:nvSpPr>
        <dsp:cNvPr id="0" name=""/>
        <dsp:cNvSpPr/>
      </dsp:nvSpPr>
      <dsp:spPr>
        <a:xfrm>
          <a:off x="1818921" y="2610568"/>
          <a:ext cx="361987" cy="194568"/>
        </a:xfrm>
        <a:custGeom>
          <a:avLst/>
          <a:gdLst/>
          <a:ahLst/>
          <a:cxnLst/>
          <a:rect l="0" t="0" r="0" b="0"/>
          <a:pathLst>
            <a:path>
              <a:moveTo>
                <a:pt x="0" y="194568"/>
              </a:moveTo>
              <a:lnTo>
                <a:pt x="180993" y="194568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40270-B1BB-48C9-B2A0-F938D5E4DB34}">
      <dsp:nvSpPr>
        <dsp:cNvPr id="0" name=""/>
        <dsp:cNvSpPr/>
      </dsp:nvSpPr>
      <dsp:spPr>
        <a:xfrm>
          <a:off x="3990844" y="1397440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711BF-84CD-43C5-A9E0-8CE2EEFD00C4}">
      <dsp:nvSpPr>
        <dsp:cNvPr id="0" name=""/>
        <dsp:cNvSpPr/>
      </dsp:nvSpPr>
      <dsp:spPr>
        <a:xfrm>
          <a:off x="1818921" y="1443160"/>
          <a:ext cx="361987" cy="1361976"/>
        </a:xfrm>
        <a:custGeom>
          <a:avLst/>
          <a:gdLst/>
          <a:ahLst/>
          <a:cxnLst/>
          <a:rect l="0" t="0" r="0" b="0"/>
          <a:pathLst>
            <a:path>
              <a:moveTo>
                <a:pt x="0" y="1361976"/>
              </a:moveTo>
              <a:lnTo>
                <a:pt x="180993" y="136197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52167-7D3A-4477-A66B-E2705E0B25DB}">
      <dsp:nvSpPr>
        <dsp:cNvPr id="0" name=""/>
        <dsp:cNvSpPr/>
      </dsp:nvSpPr>
      <dsp:spPr>
        <a:xfrm>
          <a:off x="8985" y="2529121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General function</a:t>
          </a:r>
          <a:endParaRPr lang="zh-CN" altLang="en-US" sz="1500" kern="1200" dirty="0"/>
        </a:p>
      </dsp:txBody>
      <dsp:txXfrm>
        <a:off x="8985" y="2529121"/>
        <a:ext cx="1809936" cy="552030"/>
      </dsp:txXfrm>
    </dsp:sp>
    <dsp:sp modelId="{D4D3088E-F816-4DB7-B82A-AAD62057124A}">
      <dsp:nvSpPr>
        <dsp:cNvPr id="0" name=""/>
        <dsp:cNvSpPr/>
      </dsp:nvSpPr>
      <dsp:spPr>
        <a:xfrm>
          <a:off x="2180908" y="116714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Ensemble method</a:t>
          </a:r>
          <a:endParaRPr lang="zh-CN" altLang="en-US" sz="1500" kern="1200" dirty="0"/>
        </a:p>
      </dsp:txBody>
      <dsp:txXfrm>
        <a:off x="2180908" y="1167144"/>
        <a:ext cx="1809936" cy="552030"/>
      </dsp:txXfrm>
    </dsp:sp>
    <dsp:sp modelId="{841FC3F0-EDEE-47D9-A7AB-E44779B97831}">
      <dsp:nvSpPr>
        <dsp:cNvPr id="0" name=""/>
        <dsp:cNvSpPr/>
      </dsp:nvSpPr>
      <dsp:spPr>
        <a:xfrm>
          <a:off x="4352831" y="116714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4352831" y="1167144"/>
        <a:ext cx="1809936" cy="552030"/>
      </dsp:txXfrm>
    </dsp:sp>
    <dsp:sp modelId="{9EEBEB92-64BA-4F7F-98DF-F7F236744EF3}">
      <dsp:nvSpPr>
        <dsp:cNvPr id="0" name=""/>
        <dsp:cNvSpPr/>
      </dsp:nvSpPr>
      <dsp:spPr>
        <a:xfrm>
          <a:off x="2180908" y="2334553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Rf/lasso/other</a:t>
          </a:r>
          <a:endParaRPr lang="zh-CN" altLang="en-US" sz="1500" kern="1200" dirty="0"/>
        </a:p>
      </dsp:txBody>
      <dsp:txXfrm>
        <a:off x="2180908" y="2334553"/>
        <a:ext cx="1809936" cy="552030"/>
      </dsp:txXfrm>
    </dsp:sp>
    <dsp:sp modelId="{642D27FE-2E27-4958-A358-B5CB93F05DF0}">
      <dsp:nvSpPr>
        <dsp:cNvPr id="0" name=""/>
        <dsp:cNvSpPr/>
      </dsp:nvSpPr>
      <dsp:spPr>
        <a:xfrm>
          <a:off x="4352831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cluster</a:t>
          </a:r>
          <a:endParaRPr lang="zh-CN" altLang="en-US" sz="1500" kern="1200" dirty="0"/>
        </a:p>
      </dsp:txBody>
      <dsp:txXfrm>
        <a:off x="4352831" y="1945417"/>
        <a:ext cx="1809936" cy="552030"/>
      </dsp:txXfrm>
    </dsp:sp>
    <dsp:sp modelId="{19B29335-EA1A-49EE-974D-F0C5AD5FD79F}">
      <dsp:nvSpPr>
        <dsp:cNvPr id="0" name=""/>
        <dsp:cNvSpPr/>
      </dsp:nvSpPr>
      <dsp:spPr>
        <a:xfrm>
          <a:off x="6524755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Separate model information &amp; report</a:t>
          </a:r>
          <a:endParaRPr lang="zh-CN" altLang="en-US" sz="1500" kern="1200" dirty="0"/>
        </a:p>
      </dsp:txBody>
      <dsp:txXfrm>
        <a:off x="6524755" y="1945417"/>
        <a:ext cx="1809936" cy="552030"/>
      </dsp:txXfrm>
    </dsp:sp>
    <dsp:sp modelId="{F9345731-A502-4891-BFEB-0D0B72ED1BD9}">
      <dsp:nvSpPr>
        <dsp:cNvPr id="0" name=""/>
        <dsp:cNvSpPr/>
      </dsp:nvSpPr>
      <dsp:spPr>
        <a:xfrm>
          <a:off x="8696678" y="19454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Merged model</a:t>
          </a:r>
          <a:endParaRPr lang="zh-CN" altLang="en-US" sz="1500" kern="1200" dirty="0"/>
        </a:p>
      </dsp:txBody>
      <dsp:txXfrm>
        <a:off x="8696678" y="1945417"/>
        <a:ext cx="1809936" cy="552030"/>
      </dsp:txXfrm>
    </dsp:sp>
    <dsp:sp modelId="{4D46CBD9-7226-4C0F-A94A-2615771A1793}">
      <dsp:nvSpPr>
        <dsp:cNvPr id="0" name=""/>
        <dsp:cNvSpPr/>
      </dsp:nvSpPr>
      <dsp:spPr>
        <a:xfrm>
          <a:off x="4352831" y="2723689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all features</a:t>
          </a:r>
          <a:endParaRPr lang="zh-CN" altLang="en-US" sz="1500" kern="1200" dirty="0"/>
        </a:p>
      </dsp:txBody>
      <dsp:txXfrm>
        <a:off x="4352831" y="2723689"/>
        <a:ext cx="1809936" cy="552030"/>
      </dsp:txXfrm>
    </dsp:sp>
    <dsp:sp modelId="{AFA6C30E-C18F-423D-9B5D-B4A720213DDA}">
      <dsp:nvSpPr>
        <dsp:cNvPr id="0" name=""/>
        <dsp:cNvSpPr/>
      </dsp:nvSpPr>
      <dsp:spPr>
        <a:xfrm>
          <a:off x="6524755" y="2723689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6524755" y="2723689"/>
        <a:ext cx="1809936" cy="552030"/>
      </dsp:txXfrm>
    </dsp:sp>
    <dsp:sp modelId="{07A54363-4941-410F-9CE5-8F873DA957C7}">
      <dsp:nvSpPr>
        <dsp:cNvPr id="0" name=""/>
        <dsp:cNvSpPr/>
      </dsp:nvSpPr>
      <dsp:spPr>
        <a:xfrm>
          <a:off x="2180908" y="3891098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Linear regression</a:t>
          </a:r>
          <a:endParaRPr lang="zh-CN" altLang="en-US" sz="1500" kern="1200" dirty="0"/>
        </a:p>
      </dsp:txBody>
      <dsp:txXfrm>
        <a:off x="2180908" y="3891098"/>
        <a:ext cx="1809936" cy="552030"/>
      </dsp:txXfrm>
    </dsp:sp>
    <dsp:sp modelId="{04C6AEB2-F547-4703-89D0-7F992B18B45D}">
      <dsp:nvSpPr>
        <dsp:cNvPr id="0" name=""/>
        <dsp:cNvSpPr/>
      </dsp:nvSpPr>
      <dsp:spPr>
        <a:xfrm>
          <a:off x="4352831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cluster</a:t>
          </a:r>
          <a:endParaRPr lang="zh-CN" altLang="en-US" sz="1500" kern="1200" dirty="0"/>
        </a:p>
      </dsp:txBody>
      <dsp:txXfrm>
        <a:off x="4352831" y="3501962"/>
        <a:ext cx="1809936" cy="552030"/>
      </dsp:txXfrm>
    </dsp:sp>
    <dsp:sp modelId="{0A81819E-C38C-4A98-A87A-5A41BF26BE12}">
      <dsp:nvSpPr>
        <dsp:cNvPr id="0" name=""/>
        <dsp:cNvSpPr/>
      </dsp:nvSpPr>
      <dsp:spPr>
        <a:xfrm>
          <a:off x="6524755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Separate model information &amp; report</a:t>
          </a:r>
          <a:endParaRPr lang="zh-CN" altLang="en-US" sz="1500" kern="1200" dirty="0"/>
        </a:p>
      </dsp:txBody>
      <dsp:txXfrm>
        <a:off x="6524755" y="3501962"/>
        <a:ext cx="1809936" cy="552030"/>
      </dsp:txXfrm>
    </dsp:sp>
    <dsp:sp modelId="{566A5AD3-189C-4E39-8EA7-AF8865469DB1}">
      <dsp:nvSpPr>
        <dsp:cNvPr id="0" name=""/>
        <dsp:cNvSpPr/>
      </dsp:nvSpPr>
      <dsp:spPr>
        <a:xfrm>
          <a:off x="8696678" y="3501962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Merged model</a:t>
          </a:r>
          <a:endParaRPr lang="zh-CN" altLang="en-US" sz="1500" kern="1200" dirty="0"/>
        </a:p>
      </dsp:txBody>
      <dsp:txXfrm>
        <a:off x="8696678" y="3501962"/>
        <a:ext cx="1809936" cy="552030"/>
      </dsp:txXfrm>
    </dsp:sp>
    <dsp:sp modelId="{D5305652-E4D4-40D1-95A8-42CA882204F8}">
      <dsp:nvSpPr>
        <dsp:cNvPr id="0" name=""/>
        <dsp:cNvSpPr/>
      </dsp:nvSpPr>
      <dsp:spPr>
        <a:xfrm>
          <a:off x="4352831" y="428023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Use all features </a:t>
          </a:r>
          <a:endParaRPr lang="zh-CN" altLang="en-US" sz="1500" kern="1200" dirty="0"/>
        </a:p>
      </dsp:txBody>
      <dsp:txXfrm>
        <a:off x="4352831" y="4280234"/>
        <a:ext cx="1809936" cy="552030"/>
      </dsp:txXfrm>
    </dsp:sp>
    <dsp:sp modelId="{0E2FB7D6-70A8-464D-ABBF-03E157F2E1A3}">
      <dsp:nvSpPr>
        <dsp:cNvPr id="0" name=""/>
        <dsp:cNvSpPr/>
      </dsp:nvSpPr>
      <dsp:spPr>
        <a:xfrm>
          <a:off x="6524755" y="4280234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Performance report</a:t>
          </a:r>
          <a:endParaRPr lang="zh-CN" altLang="en-US" sz="1500" kern="1200" dirty="0"/>
        </a:p>
      </dsp:txBody>
      <dsp:txXfrm>
        <a:off x="6524755" y="4280234"/>
        <a:ext cx="1809936" cy="552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6EFB4-18D3-4EA5-897E-7ED4AE63EAFF}">
      <dsp:nvSpPr>
        <dsp:cNvPr id="0" name=""/>
        <dsp:cNvSpPr/>
      </dsp:nvSpPr>
      <dsp:spPr>
        <a:xfrm>
          <a:off x="1388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Pretreat	</a:t>
          </a:r>
          <a:endParaRPr lang="zh-CN" altLang="en-US" sz="1500" kern="1200" dirty="0"/>
        </a:p>
      </dsp:txBody>
      <dsp:txXfrm>
        <a:off x="1388" y="964737"/>
        <a:ext cx="1745163" cy="639863"/>
      </dsp:txXfrm>
    </dsp:sp>
    <dsp:sp modelId="{48F2C1BF-8042-47D6-BBFF-BEA89ABF6F3D}">
      <dsp:nvSpPr>
        <dsp:cNvPr id="0" name=""/>
        <dsp:cNvSpPr/>
      </dsp:nvSpPr>
      <dsp:spPr>
        <a:xfrm>
          <a:off x="358831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Calculate means and CV from triplicates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Define mixture/source samples</a:t>
          </a:r>
          <a:endParaRPr lang="zh-CN" altLang="en-US" sz="1500" kern="1200" dirty="0"/>
        </a:p>
      </dsp:txBody>
      <dsp:txXfrm>
        <a:off x="409945" y="1655714"/>
        <a:ext cx="1642935" cy="1679772"/>
      </dsp:txXfrm>
    </dsp:sp>
    <dsp:sp modelId="{9AD61062-313E-40B3-8BAC-FC6D554AFCCD}">
      <dsp:nvSpPr>
        <dsp:cNvPr id="0" name=""/>
        <dsp:cNvSpPr/>
      </dsp:nvSpPr>
      <dsp:spPr>
        <a:xfrm>
          <a:off x="2011112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011112" y="1154320"/>
        <a:ext cx="430520" cy="260697"/>
      </dsp:txXfrm>
    </dsp:sp>
    <dsp:sp modelId="{9F9B9478-6227-4EDF-AA00-9913735D0BC3}">
      <dsp:nvSpPr>
        <dsp:cNvPr id="0" name=""/>
        <dsp:cNvSpPr/>
      </dsp:nvSpPr>
      <dsp:spPr>
        <a:xfrm>
          <a:off x="280479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Label </a:t>
          </a:r>
          <a:endParaRPr lang="zh-CN" altLang="en-US" sz="1500" kern="1200" dirty="0"/>
        </a:p>
      </dsp:txBody>
      <dsp:txXfrm>
        <a:off x="2804794" y="964737"/>
        <a:ext cx="1745163" cy="639863"/>
      </dsp:txXfrm>
    </dsp:sp>
    <dsp:sp modelId="{ACCC4918-0B1C-4742-8201-17CEB434035C}">
      <dsp:nvSpPr>
        <dsp:cNvPr id="0" name=""/>
        <dsp:cNvSpPr/>
      </dsp:nvSpPr>
      <dsp:spPr>
        <a:xfrm>
          <a:off x="316223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Labeling the features according to peak area threshold</a:t>
          </a:r>
          <a:endParaRPr lang="zh-CN" altLang="en-US" sz="1500" kern="1200" dirty="0"/>
        </a:p>
      </dsp:txBody>
      <dsp:txXfrm>
        <a:off x="3213351" y="1655714"/>
        <a:ext cx="1642935" cy="1679772"/>
      </dsp:txXfrm>
    </dsp:sp>
    <dsp:sp modelId="{F15BDA95-683D-40F5-B732-14D6B180465E}">
      <dsp:nvSpPr>
        <dsp:cNvPr id="0" name=""/>
        <dsp:cNvSpPr/>
      </dsp:nvSpPr>
      <dsp:spPr>
        <a:xfrm>
          <a:off x="4814517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4814517" y="1154320"/>
        <a:ext cx="430520" cy="260697"/>
      </dsp:txXfrm>
    </dsp:sp>
    <dsp:sp modelId="{2F713102-25DD-446D-BEAA-DBDF01B36DA9}">
      <dsp:nvSpPr>
        <dsp:cNvPr id="0" name=""/>
        <dsp:cNvSpPr/>
      </dsp:nvSpPr>
      <dsp:spPr>
        <a:xfrm>
          <a:off x="5608199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ID and prem track</a:t>
          </a:r>
          <a:endParaRPr lang="zh-CN" altLang="en-US" sz="1500" kern="1200" dirty="0"/>
        </a:p>
      </dsp:txBody>
      <dsp:txXfrm>
        <a:off x="5608199" y="964737"/>
        <a:ext cx="1745163" cy="639863"/>
      </dsp:txXfrm>
    </dsp:sp>
    <dsp:sp modelId="{E5C12FE2-FA58-4554-A7B6-1E1321D7B945}">
      <dsp:nvSpPr>
        <dsp:cNvPr id="0" name=""/>
        <dsp:cNvSpPr/>
      </dsp:nvSpPr>
      <dsp:spPr>
        <a:xfrm>
          <a:off x="5965642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Using the label for preliminary ID and area tracking</a:t>
          </a:r>
          <a:endParaRPr lang="zh-CN" altLang="en-US" sz="1500" kern="1200" dirty="0"/>
        </a:p>
      </dsp:txBody>
      <dsp:txXfrm>
        <a:off x="6016756" y="1655714"/>
        <a:ext cx="1642935" cy="1679772"/>
      </dsp:txXfrm>
    </dsp:sp>
    <dsp:sp modelId="{8C7B9DC2-97C6-40B6-8385-88F0D45F05F0}">
      <dsp:nvSpPr>
        <dsp:cNvPr id="0" name=""/>
        <dsp:cNvSpPr/>
      </dsp:nvSpPr>
      <dsp:spPr>
        <a:xfrm>
          <a:off x="7617923" y="10674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7617923" y="1154320"/>
        <a:ext cx="430520" cy="260697"/>
      </dsp:txXfrm>
    </dsp:sp>
    <dsp:sp modelId="{0B88B830-8EDF-448A-ADD2-ECA423212277}">
      <dsp:nvSpPr>
        <dsp:cNvPr id="0" name=""/>
        <dsp:cNvSpPr/>
      </dsp:nvSpPr>
      <dsp:spPr>
        <a:xfrm>
          <a:off x="8411604" y="964737"/>
          <a:ext cx="1745163" cy="959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Source &amp; feature tracking (future)</a:t>
          </a:r>
          <a:endParaRPr lang="zh-CN" altLang="en-US" sz="1500" kern="1200" dirty="0"/>
        </a:p>
      </dsp:txBody>
      <dsp:txXfrm>
        <a:off x="8411604" y="964737"/>
        <a:ext cx="1745163" cy="639863"/>
      </dsp:txXfrm>
    </dsp:sp>
    <dsp:sp modelId="{43853A5D-8B35-4A5B-BECA-505D0F3360EA}">
      <dsp:nvSpPr>
        <dsp:cNvPr id="0" name=""/>
        <dsp:cNvSpPr/>
      </dsp:nvSpPr>
      <dsp:spPr>
        <a:xfrm>
          <a:off x="8769047" y="1604600"/>
          <a:ext cx="1745163" cy="17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Combine the information from the modeling data and cluster information</a:t>
          </a:r>
          <a:endParaRPr lang="zh-CN" altLang="en-US" sz="1500" kern="1200" dirty="0"/>
        </a:p>
      </dsp:txBody>
      <dsp:txXfrm>
        <a:off x="8820161" y="1655714"/>
        <a:ext cx="1642935" cy="167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981C-8279-40DF-8477-54F57E1BE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B1AF7-05E9-4AF9-835A-4D763E82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95361-F251-4807-BD0B-22A45BE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083-B6B1-4A28-A70F-6205A3D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7340-3809-406C-BC82-3EC2526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71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0141-9693-4DE5-B09C-0D48A32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B081-C7C9-4DE5-AECD-6645C7F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740A6-DCF0-408C-8D64-B23A222D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4D92-E8ED-45BB-A553-3F02FEB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C2F55-E70B-418B-B98A-86BC6DC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8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DA91C-3A62-4413-AD0B-2833E46A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DE6FE-6A17-4B53-99FF-0A694AF2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2757-7D32-4CF9-A63B-59949426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786B8-8499-405E-8BBC-D9A3578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5A8F-3661-479F-B05F-0622D8F3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5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994-93AE-41DE-ADE1-148D79E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3278-4324-460A-B07C-C3C6D09B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33E7-BFC9-4B59-BC2A-4C9EB856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BB0B-C915-481B-8E20-7D9DEFC5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06793-65B9-403E-877A-C7EEAF17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7C58-8620-411F-8803-D54E66D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72D0-5249-46CD-8663-D3DDAF27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BC6-BD34-4F0C-9C5B-89B7D4B7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1D3C-FDF4-40F9-8BDA-0A420BF3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05A9-26E7-49AC-9ED9-C01EC92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430-67A1-4916-9D7B-C5094F88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B2F5-4759-4847-9715-2BAA6DAFD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0369-A0B4-40A0-A3BB-51D4346C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85D6-AA67-4605-BA57-2A61E5E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3CA7-C5BC-4B14-9602-6CDFD28F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B776A-3195-4C84-BB72-BAA683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7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73CF-9E1C-47DE-AC73-64EFEFD6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A5A4-7E33-40CC-B201-F5AD07214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C474-EFA6-43F2-94B8-25C1FF138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4E388-3455-46BC-BB29-77872690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FD46C-459F-4124-9646-8EDA8E106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1AB4A-12A7-4DF4-9B88-CE44CD08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B494-1DEE-44B0-BCB4-2272B73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8C0C-E262-4079-B451-C459A729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1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B0E1-83DE-4070-96CD-26EC3E12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5C36-4A82-4CCE-B533-9390397E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76ED3-6A8E-49A9-915F-83556D3F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1E31-32DD-451C-8DD9-4068E7B9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C43A7-BB0F-4DEE-A980-793FCA52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4EACE-94F4-46B2-92C0-45FD893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8E22-33FD-4C8C-9B08-A862ECCC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3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5995-B9D9-4D2E-A4B8-5B02FEE8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0BB0-E09F-4486-B8B7-3A4215B0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CB03D-66FF-446D-A5DB-C915B4A3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A1A11-3724-4CB3-9EB2-C2135C2A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D4D6B-DC0D-49A4-B7C1-E49B19E7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73D1-12D3-4B60-A89C-4DE6C5E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92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52FE-19CA-4218-AF4E-88F351F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F4EA-DE4B-4D15-819F-20B0921A2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D7C17-C500-4DCD-8240-71D0C2C84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FDFC5-C326-4D29-ADDF-0DE3429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5DACC-4477-4A77-A3F9-9D0E0AAF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85F9-2594-4AF3-8443-B71CD9B9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4E860-8736-4449-A399-671EB45C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B09DC-C25C-4DC9-B524-F16D2226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DC81-7E9E-49D0-8942-FF971AF16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1427-1F2D-4CD3-875A-1618E4A9BE7F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A578-FE88-4376-BDB6-D3486FA0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51BAB-C7C0-4B0C-AEE2-118029F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56F4-54AF-4386-8F4D-7ED6C3FA7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7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D8F8-CA43-4826-B999-46E415BD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Second phase update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DB64-7068-4F36-932D-2CD54C85D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019B-8968-4521-8B9D-0E78EAE6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8E0C-F218-4625-9383-5954917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570A79-66FD-436A-8CF3-DAAF048A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2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6AAF-40A0-4938-8AE3-578105F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0A0F-8D7B-47F5-8E96-73863915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model based on dilution dataset and cluster information</a:t>
            </a:r>
          </a:p>
          <a:p>
            <a:r>
              <a:rPr lang="en-US" altLang="zh-CN" dirty="0"/>
              <a:t>More accurate dilution rate prediction based on selected feature entity rather than single one</a:t>
            </a:r>
          </a:p>
          <a:p>
            <a:r>
              <a:rPr lang="en-US" altLang="zh-CN" dirty="0"/>
              <a:t>Save the model for clusters which could be used for matrix effect assessment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6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A190-EB21-48B8-A08B-81E4376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Options for user -- flowchart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A494E-4F68-4940-A233-CD8F592D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Input: dilution data</a:t>
            </a:r>
          </a:p>
          <a:p>
            <a:r>
              <a:rPr lang="en-US" altLang="zh-CN" dirty="0"/>
              <a:t>Output: </a:t>
            </a:r>
          </a:p>
          <a:p>
            <a:pPr lvl="1"/>
            <a:r>
              <a:rPr lang="en-US" altLang="zh-CN" dirty="0"/>
              <a:t>general model for the data, separate model for each cluster(if the method selected) – </a:t>
            </a:r>
            <a:r>
              <a:rPr lang="en-US" altLang="zh-CN" dirty="0" err="1"/>
              <a:t>sudo</a:t>
            </a:r>
            <a:r>
              <a:rPr lang="en-US" altLang="zh-CN" dirty="0"/>
              <a:t> code: </a:t>
            </a:r>
          </a:p>
          <a:p>
            <a:pPr lvl="2"/>
            <a:r>
              <a:rPr lang="en-US" altLang="zh-CN" dirty="0"/>
              <a:t>if </a:t>
            </a:r>
            <a:r>
              <a:rPr lang="en-US" altLang="zh-CN" dirty="0" err="1"/>
              <a:t>nocluster</a:t>
            </a:r>
            <a:r>
              <a:rPr lang="en-US" altLang="zh-CN" dirty="0"/>
              <a:t>, model=all model; if cluster, model=[</a:t>
            </a:r>
            <a:r>
              <a:rPr lang="en-US" altLang="zh-CN" dirty="0" err="1"/>
              <a:t>allmodel</a:t>
            </a:r>
            <a:r>
              <a:rPr lang="en-US" altLang="zh-CN" dirty="0"/>
              <a:t>, model1, model2, model…]</a:t>
            </a:r>
          </a:p>
          <a:p>
            <a:pPr lvl="1"/>
            <a:r>
              <a:rPr lang="en-US" altLang="zh-CN" dirty="0"/>
              <a:t>Model report (</a:t>
            </a:r>
            <a:r>
              <a:rPr lang="en-US" altLang="zh-CN" dirty="0" err="1"/>
              <a:t>RSEtraining</a:t>
            </a:r>
            <a:r>
              <a:rPr lang="en-US" altLang="zh-CN" dirty="0"/>
              <a:t> vs </a:t>
            </a:r>
            <a:r>
              <a:rPr lang="en-US" altLang="zh-CN" dirty="0" err="1"/>
              <a:t>RSEtesting</a:t>
            </a:r>
            <a:r>
              <a:rPr lang="en-US" altLang="zh-CN" dirty="0"/>
              <a:t>, bias and etc.)</a:t>
            </a:r>
          </a:p>
          <a:p>
            <a:pPr lvl="1"/>
            <a:r>
              <a:rPr lang="en-US" altLang="zh-CN" dirty="0"/>
              <a:t>Model report 2 summary on separate models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517683"/>
              </p:ext>
            </p:extLst>
          </p:nvPr>
        </p:nvGraphicFramePr>
        <p:xfrm>
          <a:off x="838200" y="177553"/>
          <a:ext cx="10515600" cy="599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source ID based on Venn diagram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6BC3-3940-41AA-9BC2-48DA727E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 chart for source ID process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07E23-CEA1-49E3-9593-92B6D7814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82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62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C714-31F4-44C2-97DD-C9B26DF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F0FE-6A5F-42BF-BEEC-6FA39646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74460-C50F-4DF9-BBF9-24AB383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05" y="1824238"/>
            <a:ext cx="10476190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8AA732-73C1-4333-BD26-30FE40C62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391"/>
            <a:ext cx="10515600" cy="3541571"/>
          </a:xfrm>
        </p:spPr>
        <p:txBody>
          <a:bodyPr/>
          <a:lstStyle/>
          <a:p>
            <a:r>
              <a:rPr lang="en-US" altLang="zh-CN" dirty="0"/>
              <a:t>Text explanation for each column here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01F94-27F3-4B8B-9F1F-81B9C1A10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67"/>
            <a:ext cx="11968681" cy="24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A4E6-0E34-4EA2-B306-21970E8C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 to solve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DC9C-5DCB-4AE1-B522-6F19A832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Validation on larger dataset</a:t>
            </a:r>
          </a:p>
          <a:p>
            <a:r>
              <a:rPr lang="en-US" altLang="zh-CN" dirty="0"/>
              <a:t>Method optimization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35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71C4-4061-4EB4-A87C-249290B0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&amp; future dev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A87A9-6F7D-477A-91FF-E4E76BC7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AEB9-0A08-4376-8EB9-2D726F33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Idea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AC18-D295-4D09-8692-B86977CB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Building as more as possible for users – doing ‘deletion’ during development</a:t>
            </a:r>
          </a:p>
          <a:p>
            <a:r>
              <a:rPr lang="en-US" altLang="zh-CN" dirty="0"/>
              <a:t>Modularized build-up, always possible to add more if needed</a:t>
            </a:r>
          </a:p>
          <a:p>
            <a:r>
              <a:rPr lang="en-US" altLang="zh-CN" dirty="0"/>
              <a:t>Maximum flexibility with recommended default setting</a:t>
            </a:r>
          </a:p>
          <a:p>
            <a:r>
              <a:rPr lang="en-US" altLang="zh-CN" dirty="0"/>
              <a:t>Generating report for visualization and data performance check, thus people knows what is the output explicitly</a:t>
            </a:r>
          </a:p>
          <a:p>
            <a:r>
              <a:rPr lang="en-US" altLang="zh-CN" dirty="0"/>
              <a:t>Opening for future, all the output in a format can be further utilized for future studies</a:t>
            </a:r>
          </a:p>
        </p:txBody>
      </p:sp>
    </p:spTree>
    <p:extLst>
      <p:ext uri="{BB962C8B-B14F-4D97-AF65-F5344CB8AC3E}">
        <p14:creationId xmlns:p14="http://schemas.microsoft.com/office/powerpoint/2010/main" val="192803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AC8B-AF92-41E0-A772-83D663FF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76E7-B304-46AB-B739-1DE02945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 the features based on behavior (proper normalization &amp; standardization needed)</a:t>
            </a:r>
          </a:p>
          <a:p>
            <a:r>
              <a:rPr lang="en-US" altLang="zh-CN" dirty="0"/>
              <a:t>Remove noises based on cluster information</a:t>
            </a:r>
          </a:p>
          <a:p>
            <a:r>
              <a:rPr lang="en-US" altLang="zh-CN" dirty="0"/>
              <a:t>Visualize the cluster result for validation &amp; save the result as matrix effect/chemical property tracker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78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603-F228-41A6-BF13-FA8FE990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4130-D201-46AF-968D-90F1BA1FC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0C872-55B1-44AB-AD28-906709FD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661988"/>
            <a:ext cx="58864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1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023F-0EBC-4296-BB25-9275F861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34FC-029F-464D-949E-AD5E7CBD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41AAD-DB55-4B54-B744-D8A3E61C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85" y="790905"/>
            <a:ext cx="5171429" cy="52761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A7E891-702B-4F63-A71D-47563EE42F89}"/>
              </a:ext>
            </a:extLst>
          </p:cNvPr>
          <p:cNvSpPr/>
          <p:nvPr/>
        </p:nvSpPr>
        <p:spPr>
          <a:xfrm>
            <a:off x="7794594" y="1544715"/>
            <a:ext cx="568171" cy="4465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28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DDF-3899-456F-AB12-F0A47E8F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Content Placeholder 4" descr="A picture containing tree&#10;&#10;Description automatically generated">
            <a:extLst>
              <a:ext uri="{FF2B5EF4-FFF2-40B4-BE49-F238E27FC236}">
                <a16:creationId xmlns:a16="http://schemas.microsoft.com/office/drawing/2014/main" id="{D4A560B5-5AF7-40AF-9493-55F5C11F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5" y="365125"/>
            <a:ext cx="5487650" cy="3658433"/>
          </a:xfr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A7D183-E07C-4250-8B2B-E285AAF6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136062"/>
            <a:ext cx="54387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B4A548-A99F-4036-B7F5-934DCCF4D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31344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F6106A9-87CD-4B34-A668-9E5BAC6A9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37" y="248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CECFB2-9797-4C3A-8617-6D41D8480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248767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020606-4A05-4E5F-965C-1E607919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9" y="29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F534A8D-490B-452C-B651-916A6FCA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644" y="2466729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BD6E57-29A0-4024-8DE0-8AA86C7E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49" y="253262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6E84B5-0CF2-45DD-9227-49BEB6535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49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49258C-B424-494B-8288-FFB7092D2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2466730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8A6A0F9-882C-4D48-AD6D-3DA84818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45" y="4620014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6910E1-95CD-43E2-8295-685D47BB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34" y="4697766"/>
            <a:ext cx="2380101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3B94FA2-7C33-4B79-8E30-D945DD53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45" y="4684693"/>
            <a:ext cx="2408605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1987D04-B218-4AAE-9020-D64938C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348" y="4703019"/>
            <a:ext cx="2401479" cy="215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176-5AB9-41B4-A9C9-E29B6435C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EAF5-0F82-4159-8742-32C68028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3101E2-E1F2-4546-9629-46DFD97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552450"/>
            <a:ext cx="848677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5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3EFD46-B20C-4DC0-A1EC-E46EC34B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52" y="12129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F52746-E0DB-4390-BFFF-CD478CD6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151138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21FA57-6B90-465C-85ED-E122109A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41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A11704-3F92-4916-9E0A-2F187D5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528" y="87283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73C8744-B1E3-4868-9393-85891CD11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256" y="146765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F999636-2E11-448B-B895-BDD2A2A3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41" y="2488064"/>
            <a:ext cx="1925796" cy="175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273D077-C159-407F-BA0C-FA417666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3" y="2360840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42CF369-A657-491E-BED5-67789496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39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48211F6-B76B-466A-808E-4CB1647A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0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81CF0500-F804-4EA3-9270-3AF613C55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086" y="2361036"/>
            <a:ext cx="2204680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B32EA33-844E-42D1-B69E-689F858C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354" y="2296014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276F7CAD-2B49-4DA7-BB49-BA3D3F2FA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9" y="4630222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ED23C3D3-D8FF-4535-8E81-6466BDAE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6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60E1837A-3858-4A1E-A95E-14749B15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573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0A9E65D9-D700-4D4F-8760-34AD29AE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545" y="4634789"/>
            <a:ext cx="2224663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52D3F0F1-3E41-4810-BD63-02940962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98" y="4634789"/>
            <a:ext cx="2218002" cy="201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1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340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Second phase update</vt:lpstr>
      <vt:lpstr>General Idea</vt:lpstr>
      <vt:lpstr>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Options for user -- flowchart</vt:lpstr>
      <vt:lpstr>PowerPoint Presentation</vt:lpstr>
      <vt:lpstr>Quick source ID based on Venn diagram idea</vt:lpstr>
      <vt:lpstr>Flow chart for source ID process</vt:lpstr>
      <vt:lpstr>PowerPoint Presentation</vt:lpstr>
      <vt:lpstr>PowerPoint Presentation</vt:lpstr>
      <vt:lpstr>Tasks to solve</vt:lpstr>
      <vt:lpstr>Next &amp; future 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15</cp:revision>
  <dcterms:created xsi:type="dcterms:W3CDTF">2020-06-16T19:50:53Z</dcterms:created>
  <dcterms:modified xsi:type="dcterms:W3CDTF">2020-06-17T18:33:20Z</dcterms:modified>
</cp:coreProperties>
</file>