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300" r:id="rId2"/>
    <p:sldId id="286" r:id="rId3"/>
    <p:sldId id="285" r:id="rId4"/>
    <p:sldId id="291" r:id="rId5"/>
    <p:sldId id="295" r:id="rId6"/>
    <p:sldId id="277" r:id="rId7"/>
    <p:sldId id="292" r:id="rId8"/>
    <p:sldId id="288" r:id="rId9"/>
    <p:sldId id="296" r:id="rId10"/>
    <p:sldId id="289" r:id="rId11"/>
    <p:sldId id="299" r:id="rId12"/>
    <p:sldId id="301" r:id="rId13"/>
    <p:sldId id="265" r:id="rId14"/>
    <p:sldId id="302" r:id="rId15"/>
    <p:sldId id="274" r:id="rId16"/>
    <p:sldId id="297" r:id="rId17"/>
    <p:sldId id="290" r:id="rId18"/>
    <p:sldId id="284" r:id="rId19"/>
    <p:sldId id="262" r:id="rId20"/>
    <p:sldId id="269" r:id="rId21"/>
    <p:sldId id="298" r:id="rId22"/>
    <p:sldId id="27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5F0"/>
    <a:srgbClr val="C13018"/>
    <a:srgbClr val="F2F2F2"/>
    <a:srgbClr val="FFCC4C"/>
    <a:srgbClr val="A2B969"/>
    <a:srgbClr val="F79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Peak_pick manual check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61-4EDA-948E-99F88018CB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61-4EDA-948E-99F88018CBA7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Match</c:v>
                </c:pt>
                <c:pt idx="1">
                  <c:v>Mismatch*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61-4EDA-948E-99F88018CBA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B807A-AB83-42F7-8C38-9C8FE594566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2C71CB-1DA3-403C-8503-2E836FD4B96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Why Mass-suite</a:t>
          </a:r>
        </a:p>
      </dgm:t>
    </dgm:pt>
    <dgm:pt modelId="{EED3F013-D634-4843-BA01-79F316815F66}" type="parTrans" cxnId="{F50F915A-670B-4F04-934A-CA96D0B3D9CF}">
      <dgm:prSet/>
      <dgm:spPr/>
      <dgm:t>
        <a:bodyPr/>
        <a:lstStyle/>
        <a:p>
          <a:endParaRPr lang="zh-CN" altLang="en-US" sz="2800"/>
        </a:p>
      </dgm:t>
    </dgm:pt>
    <dgm:pt modelId="{D809463C-F5DE-4266-B0E9-DE4274070EB3}" type="sibTrans" cxnId="{F50F915A-670B-4F04-934A-CA96D0B3D9CF}">
      <dgm:prSet/>
      <dgm:spPr/>
      <dgm:t>
        <a:bodyPr/>
        <a:lstStyle/>
        <a:p>
          <a:endParaRPr lang="zh-CN" altLang="en-US" sz="2800"/>
        </a:p>
      </dgm:t>
    </dgm:pt>
    <dgm:pt modelId="{8066167A-9D39-485A-9844-A060E91EDB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-Full-stack capability for Non-target data analysis</a:t>
          </a:r>
        </a:p>
      </dgm:t>
    </dgm:pt>
    <dgm:pt modelId="{909CE29E-8E19-43E7-867B-1776F2E3BE0F}" type="parTrans" cxnId="{780FB0D2-C4F6-484E-87E5-F23411AFB1EE}">
      <dgm:prSet/>
      <dgm:spPr/>
      <dgm:t>
        <a:bodyPr/>
        <a:lstStyle/>
        <a:p>
          <a:endParaRPr lang="zh-CN" altLang="en-US" sz="2800"/>
        </a:p>
      </dgm:t>
    </dgm:pt>
    <dgm:pt modelId="{2B0770A7-36A2-4594-A211-D7CE4E6D4D64}" type="sibTrans" cxnId="{780FB0D2-C4F6-484E-87E5-F23411AFB1EE}">
      <dgm:prSet/>
      <dgm:spPr/>
      <dgm:t>
        <a:bodyPr/>
        <a:lstStyle/>
        <a:p>
          <a:endParaRPr lang="zh-CN" altLang="en-US" sz="2800"/>
        </a:p>
      </dgm:t>
    </dgm:pt>
    <dgm:pt modelId="{E66E7AB8-668B-43B6-85FE-C112DC5A0BD0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-Python is popular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-Flexible options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-Different angle of view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68DE8B13-0AC8-43D5-B79C-7816B08C03AE}" type="parTrans" cxnId="{E93BB00A-2F4D-4120-959C-F28037B81D03}">
      <dgm:prSet/>
      <dgm:spPr/>
      <dgm:t>
        <a:bodyPr/>
        <a:lstStyle/>
        <a:p>
          <a:endParaRPr lang="zh-CN" altLang="en-US" sz="2800"/>
        </a:p>
      </dgm:t>
    </dgm:pt>
    <dgm:pt modelId="{A2F1C18E-0CAB-4D5E-9A69-59308E72A70A}" type="sibTrans" cxnId="{E93BB00A-2F4D-4120-959C-F28037B81D03}">
      <dgm:prSet/>
      <dgm:spPr/>
      <dgm:t>
        <a:bodyPr/>
        <a:lstStyle/>
        <a:p>
          <a:endParaRPr lang="zh-CN" altLang="en-US" sz="2800"/>
        </a:p>
      </dgm:t>
    </dgm:pt>
    <dgm:pt modelId="{99EC0AA0-E90F-4220-9AB4-728FDB91057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High Resolution Mass Spectrometry</a:t>
          </a:r>
        </a:p>
      </dgm:t>
    </dgm:pt>
    <dgm:pt modelId="{4A98F18E-22A6-4358-868D-F946CD431BB0}" type="sibTrans" cxnId="{87DF7133-4803-48A9-9A0D-79429DC41EFB}">
      <dgm:prSet/>
      <dgm:spPr/>
      <dgm:t>
        <a:bodyPr/>
        <a:lstStyle/>
        <a:p>
          <a:endParaRPr lang="en-US" sz="2800"/>
        </a:p>
      </dgm:t>
    </dgm:pt>
    <dgm:pt modelId="{04019AD8-0796-4C53-B4D8-8E56994E20AE}" type="parTrans" cxnId="{87DF7133-4803-48A9-9A0D-79429DC41EFB}">
      <dgm:prSet/>
      <dgm:spPr/>
      <dgm:t>
        <a:bodyPr/>
        <a:lstStyle/>
        <a:p>
          <a:endParaRPr lang="en-US" sz="2800"/>
        </a:p>
      </dgm:t>
    </dgm:pt>
    <dgm:pt modelId="{DDEEFA95-E203-4D00-A7F2-C5F3E00E5276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  <a:buFont typeface="+mj-lt"/>
            <a:buNone/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-Novel technology</a:t>
          </a:r>
        </a:p>
        <a:p>
          <a:pPr>
            <a:lnSpc>
              <a:spcPct val="100000"/>
            </a:lnSpc>
            <a:buFont typeface="+mj-lt"/>
            <a:buNone/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B27587AB-C979-4AB5-924B-29873DC0150B}" type="sibTrans" cxnId="{7893C311-9CB1-4EE1-807B-80743D0A1EBC}">
      <dgm:prSet/>
      <dgm:spPr/>
      <dgm:t>
        <a:bodyPr/>
        <a:lstStyle/>
        <a:p>
          <a:endParaRPr lang="en-US" sz="2800"/>
        </a:p>
      </dgm:t>
    </dgm:pt>
    <dgm:pt modelId="{99B793EE-9DA7-486A-BCA0-619FDB1A8FBB}" type="parTrans" cxnId="{7893C311-9CB1-4EE1-807B-80743D0A1EBC}">
      <dgm:prSet/>
      <dgm:spPr/>
      <dgm:t>
        <a:bodyPr/>
        <a:lstStyle/>
        <a:p>
          <a:endParaRPr lang="en-US" sz="2800"/>
        </a:p>
      </dgm:t>
    </dgm:pt>
    <dgm:pt modelId="{5C617F12-51CB-49CD-AEC4-D183308D1778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-Huge data</a:t>
          </a:r>
        </a:p>
        <a:p>
          <a:pPr>
            <a:lnSpc>
              <a:spcPct val="100000"/>
            </a:lnSpc>
            <a:buFont typeface="+mj-lt"/>
            <a:buNone/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B59D0154-BB2A-493E-9A09-8CF8454F2838}" type="sibTrans" cxnId="{2A6E7F0A-2893-4076-BC0D-31207D9E90B7}">
      <dgm:prSet/>
      <dgm:spPr/>
      <dgm:t>
        <a:bodyPr/>
        <a:lstStyle/>
        <a:p>
          <a:endParaRPr lang="en-US" sz="2800"/>
        </a:p>
      </dgm:t>
    </dgm:pt>
    <dgm:pt modelId="{8E8456BD-5022-4FB3-8E00-D8DAC5A6AA88}" type="parTrans" cxnId="{2A6E7F0A-2893-4076-BC0D-31207D9E90B7}">
      <dgm:prSet/>
      <dgm:spPr/>
      <dgm:t>
        <a:bodyPr/>
        <a:lstStyle/>
        <a:p>
          <a:endParaRPr lang="en-US" sz="2800"/>
        </a:p>
      </dgm:t>
    </dgm:pt>
    <dgm:pt modelId="{9FBCFCCC-F51F-4891-B4A2-78440F5D7AAC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-Limited tools available</a:t>
          </a:r>
        </a:p>
      </dgm:t>
    </dgm:pt>
    <dgm:pt modelId="{62D0FC87-ACDC-4EF7-9095-52F37E0F9AEF}" type="sibTrans" cxnId="{35F5115D-4B02-472D-91C6-7DBFE97981CD}">
      <dgm:prSet/>
      <dgm:spPr/>
      <dgm:t>
        <a:bodyPr/>
        <a:lstStyle/>
        <a:p>
          <a:endParaRPr lang="en-US" sz="2800"/>
        </a:p>
      </dgm:t>
    </dgm:pt>
    <dgm:pt modelId="{D08BAC5A-EC6E-462E-8F2C-FCD5EBEB5356}" type="parTrans" cxnId="{35F5115D-4B02-472D-91C6-7DBFE97981CD}">
      <dgm:prSet/>
      <dgm:spPr/>
      <dgm:t>
        <a:bodyPr/>
        <a:lstStyle/>
        <a:p>
          <a:endParaRPr lang="en-US" sz="2800"/>
        </a:p>
      </dgm:t>
    </dgm:pt>
    <dgm:pt modelId="{4D1A483E-445A-4261-9E9A-7CF07ACA2A4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Pollutant in water</a:t>
          </a:r>
        </a:p>
      </dgm:t>
    </dgm:pt>
    <dgm:pt modelId="{9211B341-20CF-4324-90F5-9DF83C7B0B99}" type="sibTrans" cxnId="{3CF7E34C-F44F-4CFC-A052-B822BEB62FAC}">
      <dgm:prSet/>
      <dgm:spPr/>
      <dgm:t>
        <a:bodyPr/>
        <a:lstStyle/>
        <a:p>
          <a:endParaRPr lang="en-US" sz="2800"/>
        </a:p>
      </dgm:t>
    </dgm:pt>
    <dgm:pt modelId="{CB8D39BE-F042-4BED-A44B-B10BB4045BB6}" type="parTrans" cxnId="{3CF7E34C-F44F-4CFC-A052-B822BEB62FAC}">
      <dgm:prSet/>
      <dgm:spPr/>
      <dgm:t>
        <a:bodyPr/>
        <a:lstStyle/>
        <a:p>
          <a:endParaRPr lang="en-US" sz="2800"/>
        </a:p>
      </dgm:t>
    </dgm:pt>
    <dgm:pt modelId="{803869C0-B2A7-4AF5-AD5F-78F38209CC1E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-Complicated in environment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D4952FD-9FFD-44AA-9A72-9BEA37719B52}" type="sibTrans" cxnId="{82FD5B43-76B7-441C-ADE6-7192A2309FB1}">
      <dgm:prSet/>
      <dgm:spPr/>
      <dgm:t>
        <a:bodyPr/>
        <a:lstStyle/>
        <a:p>
          <a:endParaRPr lang="en-US" sz="2800"/>
        </a:p>
      </dgm:t>
    </dgm:pt>
    <dgm:pt modelId="{21650DD5-691F-4E76-AA29-7902E0333436}" type="parTrans" cxnId="{82FD5B43-76B7-441C-ADE6-7192A2309FB1}">
      <dgm:prSet/>
      <dgm:spPr/>
      <dgm:t>
        <a:bodyPr/>
        <a:lstStyle/>
        <a:p>
          <a:endParaRPr lang="en-US" sz="2800"/>
        </a:p>
      </dgm:t>
    </dgm:pt>
    <dgm:pt modelId="{06C251EA-592D-45B8-9F0D-0C7BEFEB56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-Challenge in identification and tracking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D62E37E5-1FF6-4831-9650-BEE128C78B61}" type="sibTrans" cxnId="{95B8610B-1974-47F9-A485-DE13B1C16851}">
      <dgm:prSet/>
      <dgm:spPr/>
      <dgm:t>
        <a:bodyPr/>
        <a:lstStyle/>
        <a:p>
          <a:endParaRPr lang="en-US" sz="2800"/>
        </a:p>
      </dgm:t>
    </dgm:pt>
    <dgm:pt modelId="{F1A0EF76-F0E4-4F62-B6A6-D1A092BC2DF7}" type="parTrans" cxnId="{95B8610B-1974-47F9-A485-DE13B1C16851}">
      <dgm:prSet/>
      <dgm:spPr/>
      <dgm:t>
        <a:bodyPr/>
        <a:lstStyle/>
        <a:p>
          <a:endParaRPr lang="en-US" sz="2800"/>
        </a:p>
      </dgm:t>
    </dgm:pt>
    <dgm:pt modelId="{F7EF8FF2-A2CB-4B69-8832-C9F1AA7092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-Sketch for the source</a:t>
          </a:r>
        </a:p>
      </dgm:t>
    </dgm:pt>
    <dgm:pt modelId="{C86E2FF5-B61A-4946-B701-4C860286FBAB}" type="sibTrans" cxnId="{30FB0519-B8D6-4465-A301-B1B7202D526B}">
      <dgm:prSet/>
      <dgm:spPr/>
      <dgm:t>
        <a:bodyPr/>
        <a:lstStyle/>
        <a:p>
          <a:endParaRPr lang="en-US" sz="2800"/>
        </a:p>
      </dgm:t>
    </dgm:pt>
    <dgm:pt modelId="{B227B21B-9A66-44A2-8994-B1CABD406F95}" type="parTrans" cxnId="{30FB0519-B8D6-4465-A301-B1B7202D526B}">
      <dgm:prSet/>
      <dgm:spPr/>
      <dgm:t>
        <a:bodyPr/>
        <a:lstStyle/>
        <a:p>
          <a:endParaRPr lang="en-US" sz="2800"/>
        </a:p>
      </dgm:t>
    </dgm:pt>
    <dgm:pt modelId="{7B229C57-221C-480B-91FA-690B8392B6F1}" type="pres">
      <dgm:prSet presAssocID="{396B807A-AB83-42F7-8C38-9C8FE594566E}" presName="root" presStyleCnt="0">
        <dgm:presLayoutVars>
          <dgm:dir/>
          <dgm:resizeHandles val="exact"/>
        </dgm:presLayoutVars>
      </dgm:prSet>
      <dgm:spPr/>
    </dgm:pt>
    <dgm:pt modelId="{80F43F81-664D-4D6E-8942-B55059B38246}" type="pres">
      <dgm:prSet presAssocID="{99EC0AA0-E90F-4220-9AB4-728FDB910574}" presName="compNode" presStyleCnt="0"/>
      <dgm:spPr/>
    </dgm:pt>
    <dgm:pt modelId="{9B4E1E8B-0592-4AA8-A043-CEA3EA2D3063}" type="pres">
      <dgm:prSet presAssocID="{99EC0AA0-E90F-4220-9AB4-728FDB91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562C7-A73C-4684-8CA2-4B197CA4E227}" type="pres">
      <dgm:prSet presAssocID="{99EC0AA0-E90F-4220-9AB4-728FDB910574}" presName="iconSpace" presStyleCnt="0"/>
      <dgm:spPr/>
    </dgm:pt>
    <dgm:pt modelId="{95897D90-202B-4A17-A24B-E2584238B36F}" type="pres">
      <dgm:prSet presAssocID="{99EC0AA0-E90F-4220-9AB4-728FDB910574}" presName="parTx" presStyleLbl="revTx" presStyleIdx="0" presStyleCnt="6" custScaleX="132436">
        <dgm:presLayoutVars>
          <dgm:chMax val="0"/>
          <dgm:chPref val="0"/>
        </dgm:presLayoutVars>
      </dgm:prSet>
      <dgm:spPr/>
    </dgm:pt>
    <dgm:pt modelId="{03ECE863-DC0E-42FE-AF08-50CF9ECC6AEA}" type="pres">
      <dgm:prSet presAssocID="{99EC0AA0-E90F-4220-9AB4-728FDB910574}" presName="txSpace" presStyleCnt="0"/>
      <dgm:spPr/>
    </dgm:pt>
    <dgm:pt modelId="{D36321B2-D357-4641-AC6B-641AFB6E5FD8}" type="pres">
      <dgm:prSet presAssocID="{99EC0AA0-E90F-4220-9AB4-728FDB910574}" presName="desTx" presStyleLbl="revTx" presStyleIdx="1" presStyleCnt="6">
        <dgm:presLayoutVars/>
      </dgm:prSet>
      <dgm:spPr/>
    </dgm:pt>
    <dgm:pt modelId="{F14EC767-5B03-41D7-B24E-F6DE37ABF8DC}" type="pres">
      <dgm:prSet presAssocID="{4A98F18E-22A6-4358-868D-F946CD431BB0}" presName="sibTrans" presStyleCnt="0"/>
      <dgm:spPr/>
    </dgm:pt>
    <dgm:pt modelId="{094300C4-E1C5-4917-8380-DCEC4DFBA4F3}" type="pres">
      <dgm:prSet presAssocID="{4D1A483E-445A-4261-9E9A-7CF07ACA2A4F}" presName="compNode" presStyleCnt="0"/>
      <dgm:spPr/>
    </dgm:pt>
    <dgm:pt modelId="{C5582F81-4EDD-43E9-ACB5-11F9832F0AFD}" type="pres">
      <dgm:prSet presAssocID="{4D1A483E-445A-4261-9E9A-7CF07ACA2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E27D814-E065-4B2A-ACE4-DB5AB8E708B2}" type="pres">
      <dgm:prSet presAssocID="{4D1A483E-445A-4261-9E9A-7CF07ACA2A4F}" presName="iconSpace" presStyleCnt="0"/>
      <dgm:spPr/>
    </dgm:pt>
    <dgm:pt modelId="{42A4FC8A-C07B-482D-83C9-63E78C0F2603}" type="pres">
      <dgm:prSet presAssocID="{4D1A483E-445A-4261-9E9A-7CF07ACA2A4F}" presName="parTx" presStyleLbl="revTx" presStyleIdx="2" presStyleCnt="6" custScaleX="110703" custScaleY="99275" custLinFactNeighborX="-32979" custLinFactNeighborY="-5890">
        <dgm:presLayoutVars>
          <dgm:chMax val="0"/>
          <dgm:chPref val="0"/>
        </dgm:presLayoutVars>
      </dgm:prSet>
      <dgm:spPr/>
    </dgm:pt>
    <dgm:pt modelId="{257E6252-7503-4501-9CB9-FAAE6B587BB0}" type="pres">
      <dgm:prSet presAssocID="{4D1A483E-445A-4261-9E9A-7CF07ACA2A4F}" presName="txSpace" presStyleCnt="0"/>
      <dgm:spPr/>
    </dgm:pt>
    <dgm:pt modelId="{89BBF3F8-39A2-4A00-A6A0-04ADD63D5DFB}" type="pres">
      <dgm:prSet presAssocID="{4D1A483E-445A-4261-9E9A-7CF07ACA2A4F}" presName="desTx" presStyleLbl="revTx" presStyleIdx="3" presStyleCnt="6" custScaleX="177502">
        <dgm:presLayoutVars/>
      </dgm:prSet>
      <dgm:spPr/>
    </dgm:pt>
    <dgm:pt modelId="{A715BFE0-D424-43EA-B9C2-394B5D2F62E8}" type="pres">
      <dgm:prSet presAssocID="{9211B341-20CF-4324-90F5-9DF83C7B0B99}" presName="sibTrans" presStyleCnt="0"/>
      <dgm:spPr/>
    </dgm:pt>
    <dgm:pt modelId="{0EB4E258-EA1B-4562-8E6D-7DDE68EE6EC9}" type="pres">
      <dgm:prSet presAssocID="{902C71CB-1DA3-403C-8503-2E836FD4B962}" presName="compNode" presStyleCnt="0"/>
      <dgm:spPr/>
    </dgm:pt>
    <dgm:pt modelId="{1CD4CE15-D169-4401-A323-1BB5EDC74170}" type="pres">
      <dgm:prSet presAssocID="{902C71CB-1DA3-403C-8503-2E836FD4B9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Brick Wall with solid fill"/>
        </a:ext>
      </dgm:extLst>
    </dgm:pt>
    <dgm:pt modelId="{A3456AC7-4A6F-4871-AF82-A99850D9DDED}" type="pres">
      <dgm:prSet presAssocID="{902C71CB-1DA3-403C-8503-2E836FD4B962}" presName="iconSpace" presStyleCnt="0"/>
      <dgm:spPr/>
    </dgm:pt>
    <dgm:pt modelId="{92E48DD3-C328-4753-B465-1A40E6E0153F}" type="pres">
      <dgm:prSet presAssocID="{902C71CB-1DA3-403C-8503-2E836FD4B962}" presName="parTx" presStyleLbl="revTx" presStyleIdx="4" presStyleCnt="6">
        <dgm:presLayoutVars>
          <dgm:chMax val="0"/>
          <dgm:chPref val="0"/>
        </dgm:presLayoutVars>
      </dgm:prSet>
      <dgm:spPr/>
    </dgm:pt>
    <dgm:pt modelId="{B4089070-786B-4220-8519-5928EF5A9804}" type="pres">
      <dgm:prSet presAssocID="{902C71CB-1DA3-403C-8503-2E836FD4B962}" presName="txSpace" presStyleCnt="0"/>
      <dgm:spPr/>
    </dgm:pt>
    <dgm:pt modelId="{3862AB6A-2C4F-43C1-8AF6-8771E7AB5F4C}" type="pres">
      <dgm:prSet presAssocID="{902C71CB-1DA3-403C-8503-2E836FD4B962}" presName="desTx" presStyleLbl="revTx" presStyleIdx="5" presStyleCnt="6" custScaleX="106884">
        <dgm:presLayoutVars/>
      </dgm:prSet>
      <dgm:spPr/>
    </dgm:pt>
  </dgm:ptLst>
  <dgm:cxnLst>
    <dgm:cxn modelId="{2A6E7F0A-2893-4076-BC0D-31207D9E90B7}" srcId="{99EC0AA0-E90F-4220-9AB4-728FDB910574}" destId="{5C617F12-51CB-49CD-AEC4-D183308D1778}" srcOrd="1" destOrd="0" parTransId="{8E8456BD-5022-4FB3-8E00-D8DAC5A6AA88}" sibTransId="{B59D0154-BB2A-493E-9A09-8CF8454F2838}"/>
    <dgm:cxn modelId="{E93BB00A-2F4D-4120-959C-F28037B81D03}" srcId="{902C71CB-1DA3-403C-8503-2E836FD4B962}" destId="{E66E7AB8-668B-43B6-85FE-C112DC5A0BD0}" srcOrd="0" destOrd="0" parTransId="{68DE8B13-0AC8-43D5-B79C-7816B08C03AE}" sibTransId="{A2F1C18E-0CAB-4D5E-9A69-59308E72A70A}"/>
    <dgm:cxn modelId="{95B8610B-1974-47F9-A485-DE13B1C16851}" srcId="{4D1A483E-445A-4261-9E9A-7CF07ACA2A4F}" destId="{06C251EA-592D-45B8-9F0D-0C7BEFEB560C}" srcOrd="1" destOrd="0" parTransId="{F1A0EF76-F0E4-4F62-B6A6-D1A092BC2DF7}" sibTransId="{D62E37E5-1FF6-4831-9650-BEE128C78B61}"/>
    <dgm:cxn modelId="{C173D40D-4409-4C62-9715-8273D6702908}" type="presOf" srcId="{5C617F12-51CB-49CD-AEC4-D183308D1778}" destId="{D36321B2-D357-4641-AC6B-641AFB6E5FD8}" srcOrd="0" destOrd="1" presId="urn:microsoft.com/office/officeart/2018/2/layout/IconLabelDescriptionList"/>
    <dgm:cxn modelId="{7893C311-9CB1-4EE1-807B-80743D0A1EBC}" srcId="{99EC0AA0-E90F-4220-9AB4-728FDB910574}" destId="{DDEEFA95-E203-4D00-A7F2-C5F3E00E5276}" srcOrd="0" destOrd="0" parTransId="{99B793EE-9DA7-486A-BCA0-619FDB1A8FBB}" sibTransId="{B27587AB-C979-4AB5-924B-29873DC0150B}"/>
    <dgm:cxn modelId="{30FB0519-B8D6-4465-A301-B1B7202D526B}" srcId="{4D1A483E-445A-4261-9E9A-7CF07ACA2A4F}" destId="{F7EF8FF2-A2CB-4B69-8832-C9F1AA709224}" srcOrd="2" destOrd="0" parTransId="{B227B21B-9A66-44A2-8994-B1CABD406F95}" sibTransId="{C86E2FF5-B61A-4946-B701-4C860286FBAB}"/>
    <dgm:cxn modelId="{87DF7133-4803-48A9-9A0D-79429DC41EFB}" srcId="{396B807A-AB83-42F7-8C38-9C8FE594566E}" destId="{99EC0AA0-E90F-4220-9AB4-728FDB910574}" srcOrd="0" destOrd="0" parTransId="{04019AD8-0796-4C53-B4D8-8E56994E20AE}" sibTransId="{4A98F18E-22A6-4358-868D-F946CD431BB0}"/>
    <dgm:cxn modelId="{9F5FD839-911B-4E20-81C1-A64FB75239B5}" type="presOf" srcId="{803869C0-B2A7-4AF5-AD5F-78F38209CC1E}" destId="{89BBF3F8-39A2-4A00-A6A0-04ADD63D5DFB}" srcOrd="0" destOrd="0" presId="urn:microsoft.com/office/officeart/2018/2/layout/IconLabelDescriptionList"/>
    <dgm:cxn modelId="{27E35C40-2E16-4E56-A0A5-795AB58D3DC7}" type="presOf" srcId="{396B807A-AB83-42F7-8C38-9C8FE594566E}" destId="{7B229C57-221C-480B-91FA-690B8392B6F1}" srcOrd="0" destOrd="0" presId="urn:microsoft.com/office/officeart/2018/2/layout/IconLabelDescriptionList"/>
    <dgm:cxn modelId="{35F5115D-4B02-472D-91C6-7DBFE97981CD}" srcId="{99EC0AA0-E90F-4220-9AB4-728FDB910574}" destId="{9FBCFCCC-F51F-4891-B4A2-78440F5D7AAC}" srcOrd="2" destOrd="0" parTransId="{D08BAC5A-EC6E-462E-8F2C-FCD5EBEB5356}" sibTransId="{62D0FC87-ACDC-4EF7-9095-52F37E0F9AEF}"/>
    <dgm:cxn modelId="{82FD5B43-76B7-441C-ADE6-7192A2309FB1}" srcId="{4D1A483E-445A-4261-9E9A-7CF07ACA2A4F}" destId="{803869C0-B2A7-4AF5-AD5F-78F38209CC1E}" srcOrd="0" destOrd="0" parTransId="{21650DD5-691F-4E76-AA29-7902E0333436}" sibTransId="{7D4952FD-9FFD-44AA-9A72-9BEA37719B52}"/>
    <dgm:cxn modelId="{DA65C846-9408-4F79-B856-72A2A806B1E1}" type="presOf" srcId="{DDEEFA95-E203-4D00-A7F2-C5F3E00E5276}" destId="{D36321B2-D357-4641-AC6B-641AFB6E5FD8}" srcOrd="0" destOrd="0" presId="urn:microsoft.com/office/officeart/2018/2/layout/IconLabelDescriptionList"/>
    <dgm:cxn modelId="{99487168-2B78-45CD-ADE8-9C12DAE800CF}" type="presOf" srcId="{8066167A-9D39-485A-9844-A060E91EDB6C}" destId="{3862AB6A-2C4F-43C1-8AF6-8771E7AB5F4C}" srcOrd="0" destOrd="1" presId="urn:microsoft.com/office/officeart/2018/2/layout/IconLabelDescriptionList"/>
    <dgm:cxn modelId="{3CF7E34C-F44F-4CFC-A052-B822BEB62FAC}" srcId="{396B807A-AB83-42F7-8C38-9C8FE594566E}" destId="{4D1A483E-445A-4261-9E9A-7CF07ACA2A4F}" srcOrd="1" destOrd="0" parTransId="{CB8D39BE-F042-4BED-A44B-B10BB4045BB6}" sibTransId="{9211B341-20CF-4324-90F5-9DF83C7B0B99}"/>
    <dgm:cxn modelId="{F50F915A-670B-4F04-934A-CA96D0B3D9CF}" srcId="{396B807A-AB83-42F7-8C38-9C8FE594566E}" destId="{902C71CB-1DA3-403C-8503-2E836FD4B962}" srcOrd="2" destOrd="0" parTransId="{EED3F013-D634-4843-BA01-79F316815F66}" sibTransId="{D809463C-F5DE-4266-B0E9-DE4274070EB3}"/>
    <dgm:cxn modelId="{48D8678A-D079-479D-89B6-9EF3629478F2}" type="presOf" srcId="{99EC0AA0-E90F-4220-9AB4-728FDB910574}" destId="{95897D90-202B-4A17-A24B-E2584238B36F}" srcOrd="0" destOrd="0" presId="urn:microsoft.com/office/officeart/2018/2/layout/IconLabelDescriptionList"/>
    <dgm:cxn modelId="{5C9A6F96-7A84-4683-9F3E-6726AAF2C9B9}" type="presOf" srcId="{F7EF8FF2-A2CB-4B69-8832-C9F1AA709224}" destId="{89BBF3F8-39A2-4A00-A6A0-04ADD63D5DFB}" srcOrd="0" destOrd="2" presId="urn:microsoft.com/office/officeart/2018/2/layout/IconLabelDescriptionList"/>
    <dgm:cxn modelId="{7FADCBBC-C740-42EF-B1BF-39A57E6312E8}" type="presOf" srcId="{902C71CB-1DA3-403C-8503-2E836FD4B962}" destId="{92E48DD3-C328-4753-B465-1A40E6E0153F}" srcOrd="0" destOrd="0" presId="urn:microsoft.com/office/officeart/2018/2/layout/IconLabelDescriptionList"/>
    <dgm:cxn modelId="{60624BCB-8512-4FEB-AE9C-2C206C8D520A}" type="presOf" srcId="{4D1A483E-445A-4261-9E9A-7CF07ACA2A4F}" destId="{42A4FC8A-C07B-482D-83C9-63E78C0F2603}" srcOrd="0" destOrd="0" presId="urn:microsoft.com/office/officeart/2018/2/layout/IconLabelDescriptionList"/>
    <dgm:cxn modelId="{780FB0D2-C4F6-484E-87E5-F23411AFB1EE}" srcId="{902C71CB-1DA3-403C-8503-2E836FD4B962}" destId="{8066167A-9D39-485A-9844-A060E91EDB6C}" srcOrd="1" destOrd="0" parTransId="{909CE29E-8E19-43E7-867B-1776F2E3BE0F}" sibTransId="{2B0770A7-36A2-4594-A211-D7CE4E6D4D64}"/>
    <dgm:cxn modelId="{0407CDD3-7BC1-4876-B4B2-0944AA09B740}" type="presOf" srcId="{E66E7AB8-668B-43B6-85FE-C112DC5A0BD0}" destId="{3862AB6A-2C4F-43C1-8AF6-8771E7AB5F4C}" srcOrd="0" destOrd="0" presId="urn:microsoft.com/office/officeart/2018/2/layout/IconLabelDescriptionList"/>
    <dgm:cxn modelId="{B1D2E2D4-13E4-4B2E-B68B-C86BE3C1C7F4}" type="presOf" srcId="{06C251EA-592D-45B8-9F0D-0C7BEFEB560C}" destId="{89BBF3F8-39A2-4A00-A6A0-04ADD63D5DFB}" srcOrd="0" destOrd="1" presId="urn:microsoft.com/office/officeart/2018/2/layout/IconLabelDescriptionList"/>
    <dgm:cxn modelId="{8CF5FDD7-6423-4447-8C62-190661FD4884}" type="presOf" srcId="{9FBCFCCC-F51F-4891-B4A2-78440F5D7AAC}" destId="{D36321B2-D357-4641-AC6B-641AFB6E5FD8}" srcOrd="0" destOrd="2" presId="urn:microsoft.com/office/officeart/2018/2/layout/IconLabelDescriptionList"/>
    <dgm:cxn modelId="{DC3E9629-3472-48EF-A21A-AC4B329E4B9F}" type="presParOf" srcId="{7B229C57-221C-480B-91FA-690B8392B6F1}" destId="{80F43F81-664D-4D6E-8942-B55059B38246}" srcOrd="0" destOrd="0" presId="urn:microsoft.com/office/officeart/2018/2/layout/IconLabelDescriptionList"/>
    <dgm:cxn modelId="{CF0FCF3B-4117-40DE-B610-309757C71DA8}" type="presParOf" srcId="{80F43F81-664D-4D6E-8942-B55059B38246}" destId="{9B4E1E8B-0592-4AA8-A043-CEA3EA2D3063}" srcOrd="0" destOrd="0" presId="urn:microsoft.com/office/officeart/2018/2/layout/IconLabelDescriptionList"/>
    <dgm:cxn modelId="{B9449022-73A9-450A-B1FF-78314C33D10F}" type="presParOf" srcId="{80F43F81-664D-4D6E-8942-B55059B38246}" destId="{473562C7-A73C-4684-8CA2-4B197CA4E227}" srcOrd="1" destOrd="0" presId="urn:microsoft.com/office/officeart/2018/2/layout/IconLabelDescriptionList"/>
    <dgm:cxn modelId="{5ABA1334-8333-466A-B474-639134D41587}" type="presParOf" srcId="{80F43F81-664D-4D6E-8942-B55059B38246}" destId="{95897D90-202B-4A17-A24B-E2584238B36F}" srcOrd="2" destOrd="0" presId="urn:microsoft.com/office/officeart/2018/2/layout/IconLabelDescriptionList"/>
    <dgm:cxn modelId="{803B3D09-5FC1-4338-9D7F-983E62972B94}" type="presParOf" srcId="{80F43F81-664D-4D6E-8942-B55059B38246}" destId="{03ECE863-DC0E-42FE-AF08-50CF9ECC6AEA}" srcOrd="3" destOrd="0" presId="urn:microsoft.com/office/officeart/2018/2/layout/IconLabelDescriptionList"/>
    <dgm:cxn modelId="{65BC6061-DD26-4D31-BB0D-32CEB4F5D21A}" type="presParOf" srcId="{80F43F81-664D-4D6E-8942-B55059B38246}" destId="{D36321B2-D357-4641-AC6B-641AFB6E5FD8}" srcOrd="4" destOrd="0" presId="urn:microsoft.com/office/officeart/2018/2/layout/IconLabelDescriptionList"/>
    <dgm:cxn modelId="{FB05B5F3-D6F5-4276-86BB-AA90B6CE7D7F}" type="presParOf" srcId="{7B229C57-221C-480B-91FA-690B8392B6F1}" destId="{F14EC767-5B03-41D7-B24E-F6DE37ABF8DC}" srcOrd="1" destOrd="0" presId="urn:microsoft.com/office/officeart/2018/2/layout/IconLabelDescriptionList"/>
    <dgm:cxn modelId="{B8CA0F3A-6DC3-4822-B7CC-67722A263532}" type="presParOf" srcId="{7B229C57-221C-480B-91FA-690B8392B6F1}" destId="{094300C4-E1C5-4917-8380-DCEC4DFBA4F3}" srcOrd="2" destOrd="0" presId="urn:microsoft.com/office/officeart/2018/2/layout/IconLabelDescriptionList"/>
    <dgm:cxn modelId="{D4EFD731-81EE-47F8-9003-5F3699048197}" type="presParOf" srcId="{094300C4-E1C5-4917-8380-DCEC4DFBA4F3}" destId="{C5582F81-4EDD-43E9-ACB5-11F9832F0AFD}" srcOrd="0" destOrd="0" presId="urn:microsoft.com/office/officeart/2018/2/layout/IconLabelDescriptionList"/>
    <dgm:cxn modelId="{65F683DC-EA1E-4E85-A669-00C033135899}" type="presParOf" srcId="{094300C4-E1C5-4917-8380-DCEC4DFBA4F3}" destId="{FE27D814-E065-4B2A-ACE4-DB5AB8E708B2}" srcOrd="1" destOrd="0" presId="urn:microsoft.com/office/officeart/2018/2/layout/IconLabelDescriptionList"/>
    <dgm:cxn modelId="{D1EB6C23-C733-44B5-B64B-1543372EF87D}" type="presParOf" srcId="{094300C4-E1C5-4917-8380-DCEC4DFBA4F3}" destId="{42A4FC8A-C07B-482D-83C9-63E78C0F2603}" srcOrd="2" destOrd="0" presId="urn:microsoft.com/office/officeart/2018/2/layout/IconLabelDescriptionList"/>
    <dgm:cxn modelId="{49915BF2-B731-4951-82BB-53B414E521B0}" type="presParOf" srcId="{094300C4-E1C5-4917-8380-DCEC4DFBA4F3}" destId="{257E6252-7503-4501-9CB9-FAAE6B587BB0}" srcOrd="3" destOrd="0" presId="urn:microsoft.com/office/officeart/2018/2/layout/IconLabelDescriptionList"/>
    <dgm:cxn modelId="{6F2A017A-C900-4A9D-8D58-983E49EC5B78}" type="presParOf" srcId="{094300C4-E1C5-4917-8380-DCEC4DFBA4F3}" destId="{89BBF3F8-39A2-4A00-A6A0-04ADD63D5DFB}" srcOrd="4" destOrd="0" presId="urn:microsoft.com/office/officeart/2018/2/layout/IconLabelDescriptionList"/>
    <dgm:cxn modelId="{D3C00001-3B2E-4D6A-8E42-EF213780B627}" type="presParOf" srcId="{7B229C57-221C-480B-91FA-690B8392B6F1}" destId="{A715BFE0-D424-43EA-B9C2-394B5D2F62E8}" srcOrd="3" destOrd="0" presId="urn:microsoft.com/office/officeart/2018/2/layout/IconLabelDescriptionList"/>
    <dgm:cxn modelId="{E25BF133-2EBD-4D88-8DB2-F8C59EC76B53}" type="presParOf" srcId="{7B229C57-221C-480B-91FA-690B8392B6F1}" destId="{0EB4E258-EA1B-4562-8E6D-7DDE68EE6EC9}" srcOrd="4" destOrd="0" presId="urn:microsoft.com/office/officeart/2018/2/layout/IconLabelDescriptionList"/>
    <dgm:cxn modelId="{A6305215-F068-44A7-9099-7DAB93521D40}" type="presParOf" srcId="{0EB4E258-EA1B-4562-8E6D-7DDE68EE6EC9}" destId="{1CD4CE15-D169-4401-A323-1BB5EDC74170}" srcOrd="0" destOrd="0" presId="urn:microsoft.com/office/officeart/2018/2/layout/IconLabelDescriptionList"/>
    <dgm:cxn modelId="{5E9F667D-62BC-4DAF-9E63-6B7FAABF44BC}" type="presParOf" srcId="{0EB4E258-EA1B-4562-8E6D-7DDE68EE6EC9}" destId="{A3456AC7-4A6F-4871-AF82-A99850D9DDED}" srcOrd="1" destOrd="0" presId="urn:microsoft.com/office/officeart/2018/2/layout/IconLabelDescriptionList"/>
    <dgm:cxn modelId="{2A71F358-79FF-4B09-9AC7-836BC9D2F7A0}" type="presParOf" srcId="{0EB4E258-EA1B-4562-8E6D-7DDE68EE6EC9}" destId="{92E48DD3-C328-4753-B465-1A40E6E0153F}" srcOrd="2" destOrd="0" presId="urn:microsoft.com/office/officeart/2018/2/layout/IconLabelDescriptionList"/>
    <dgm:cxn modelId="{1456C6AD-6DD5-43BE-AF33-430E1A7DF667}" type="presParOf" srcId="{0EB4E258-EA1B-4562-8E6D-7DDE68EE6EC9}" destId="{B4089070-786B-4220-8519-5928EF5A9804}" srcOrd="3" destOrd="0" presId="urn:microsoft.com/office/officeart/2018/2/layout/IconLabelDescriptionList"/>
    <dgm:cxn modelId="{5B9D81C3-82E7-40F4-9202-7AE3BA8C5553}" type="presParOf" srcId="{0EB4E258-EA1B-4562-8E6D-7DDE68EE6EC9}" destId="{3862AB6A-2C4F-43C1-8AF6-8771E7AB5F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1"/>
              </a:solidFill>
            </a:rPr>
            <a:t>Formula annotation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C9B93E4C-64F3-4C94-8A35-1FE74BC18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>
                  <a:lumMod val="75000"/>
                </a:schemeClr>
              </a:solidFill>
            </a:rPr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E5C5DD31-3B45-4891-9983-403C9B1B1E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1"/>
              </a:solidFill>
            </a:rPr>
            <a:t>Feature annotation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1A25DA5B-27DD-4615-A79A-7CB5C606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>
                  <a:lumMod val="75000"/>
                </a:schemeClr>
              </a:solidFill>
            </a:rPr>
            <a:t>With online/in-house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921452-304C-4F5F-AF0D-362812D3C2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5DB33E-082C-4026-8703-2B200129C192}">
      <dgm:prSet/>
      <dgm:spPr/>
      <dgm:t>
        <a:bodyPr/>
        <a:lstStyle/>
        <a:p>
          <a:r>
            <a:rPr lang="en-US"/>
            <a:t>Comparison between different software</a:t>
          </a:r>
        </a:p>
      </dgm:t>
    </dgm:pt>
    <dgm:pt modelId="{E79741FF-DD17-43CC-A2AF-D234925D732C}" type="parTrans" cxnId="{19B26BB8-5A1F-498B-AA59-C816F9FFA8D2}">
      <dgm:prSet/>
      <dgm:spPr/>
      <dgm:t>
        <a:bodyPr/>
        <a:lstStyle/>
        <a:p>
          <a:endParaRPr lang="en-US"/>
        </a:p>
      </dgm:t>
    </dgm:pt>
    <dgm:pt modelId="{B883E051-780F-4568-9B20-AF178E98C3BD}" type="sibTrans" cxnId="{19B26BB8-5A1F-498B-AA59-C816F9FFA8D2}">
      <dgm:prSet/>
      <dgm:spPr/>
      <dgm:t>
        <a:bodyPr/>
        <a:lstStyle/>
        <a:p>
          <a:endParaRPr lang="en-US"/>
        </a:p>
      </dgm:t>
    </dgm:pt>
    <dgm:pt modelId="{566E106E-D168-4AB8-859D-F953BB22570B}">
      <dgm:prSet/>
      <dgm:spPr/>
      <dgm:t>
        <a:bodyPr/>
        <a:lstStyle/>
        <a:p>
          <a:r>
            <a:rPr lang="en-US" dirty="0"/>
            <a:t>Validation using in-house standards</a:t>
          </a:r>
        </a:p>
      </dgm:t>
    </dgm:pt>
    <dgm:pt modelId="{64B9999C-1FB9-45A8-BEA5-25AD9546C013}" type="parTrans" cxnId="{1F03410E-8CBD-4E7A-94E9-FB56D7B35AED}">
      <dgm:prSet/>
      <dgm:spPr/>
      <dgm:t>
        <a:bodyPr/>
        <a:lstStyle/>
        <a:p>
          <a:endParaRPr lang="en-US"/>
        </a:p>
      </dgm:t>
    </dgm:pt>
    <dgm:pt modelId="{E8CE91D0-CEF9-4F1C-90D6-A03AB4A35EC9}" type="sibTrans" cxnId="{1F03410E-8CBD-4E7A-94E9-FB56D7B35AED}">
      <dgm:prSet/>
      <dgm:spPr/>
      <dgm:t>
        <a:bodyPr/>
        <a:lstStyle/>
        <a:p>
          <a:endParaRPr lang="en-US"/>
        </a:p>
      </dgm:t>
    </dgm:pt>
    <dgm:pt modelId="{BE0B34E5-6910-4978-A5FB-A2DDFB3B19AF}" type="pres">
      <dgm:prSet presAssocID="{44921452-304C-4F5F-AF0D-362812D3C20A}" presName="root" presStyleCnt="0">
        <dgm:presLayoutVars>
          <dgm:dir/>
          <dgm:resizeHandles val="exact"/>
        </dgm:presLayoutVars>
      </dgm:prSet>
      <dgm:spPr/>
    </dgm:pt>
    <dgm:pt modelId="{F98AD823-43C2-42CC-96A4-778196BBF9CF}" type="pres">
      <dgm:prSet presAssocID="{365DB33E-082C-4026-8703-2B200129C192}" presName="compNode" presStyleCnt="0"/>
      <dgm:spPr/>
    </dgm:pt>
    <dgm:pt modelId="{21503823-F315-417C-A57E-60803164DDD4}" type="pres">
      <dgm:prSet presAssocID="{365DB33E-082C-4026-8703-2B200129C192}" presName="bgRect" presStyleLbl="bgShp" presStyleIdx="0" presStyleCnt="2"/>
      <dgm:spPr/>
    </dgm:pt>
    <dgm:pt modelId="{A07395A5-3707-462E-A5D0-CCDE2F138D21}" type="pres">
      <dgm:prSet presAssocID="{365DB33E-082C-4026-8703-2B200129C1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974CFA-FBBB-4DF0-A12E-2652CED3DC19}" type="pres">
      <dgm:prSet presAssocID="{365DB33E-082C-4026-8703-2B200129C192}" presName="spaceRect" presStyleCnt="0"/>
      <dgm:spPr/>
    </dgm:pt>
    <dgm:pt modelId="{1124CE03-0834-4816-B4C5-19F5108801B8}" type="pres">
      <dgm:prSet presAssocID="{365DB33E-082C-4026-8703-2B200129C192}" presName="parTx" presStyleLbl="revTx" presStyleIdx="0" presStyleCnt="2">
        <dgm:presLayoutVars>
          <dgm:chMax val="0"/>
          <dgm:chPref val="0"/>
        </dgm:presLayoutVars>
      </dgm:prSet>
      <dgm:spPr/>
    </dgm:pt>
    <dgm:pt modelId="{4E2364F8-8007-4776-8570-22E826CEA6A8}" type="pres">
      <dgm:prSet presAssocID="{B883E051-780F-4568-9B20-AF178E98C3BD}" presName="sibTrans" presStyleCnt="0"/>
      <dgm:spPr/>
    </dgm:pt>
    <dgm:pt modelId="{69A8FCBF-0825-41A3-B23D-6E465C3E9C26}" type="pres">
      <dgm:prSet presAssocID="{566E106E-D168-4AB8-859D-F953BB22570B}" presName="compNode" presStyleCnt="0"/>
      <dgm:spPr/>
    </dgm:pt>
    <dgm:pt modelId="{662AA42D-CA6F-45B5-B614-9BF4C6C61AFE}" type="pres">
      <dgm:prSet presAssocID="{566E106E-D168-4AB8-859D-F953BB22570B}" presName="bgRect" presStyleLbl="bgShp" presStyleIdx="1" presStyleCnt="2"/>
      <dgm:spPr/>
    </dgm:pt>
    <dgm:pt modelId="{BD3F9226-3C79-4638-AFF5-AFAEB7C840FF}" type="pres">
      <dgm:prSet presAssocID="{566E106E-D168-4AB8-859D-F953BB2257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40803D0-8216-4D35-A3CF-153FCFB62518}" type="pres">
      <dgm:prSet presAssocID="{566E106E-D168-4AB8-859D-F953BB22570B}" presName="spaceRect" presStyleCnt="0"/>
      <dgm:spPr/>
    </dgm:pt>
    <dgm:pt modelId="{D4C95BA1-5FFD-4CB6-AD4A-32C9C5C578FC}" type="pres">
      <dgm:prSet presAssocID="{566E106E-D168-4AB8-859D-F953BB2257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03410E-8CBD-4E7A-94E9-FB56D7B35AED}" srcId="{44921452-304C-4F5F-AF0D-362812D3C20A}" destId="{566E106E-D168-4AB8-859D-F953BB22570B}" srcOrd="1" destOrd="0" parTransId="{64B9999C-1FB9-45A8-BEA5-25AD9546C013}" sibTransId="{E8CE91D0-CEF9-4F1C-90D6-A03AB4A35EC9}"/>
    <dgm:cxn modelId="{D68A5C5E-C9DC-454E-8507-E32FA65F8E4E}" type="presOf" srcId="{44921452-304C-4F5F-AF0D-362812D3C20A}" destId="{BE0B34E5-6910-4978-A5FB-A2DDFB3B19AF}" srcOrd="0" destOrd="0" presId="urn:microsoft.com/office/officeart/2018/2/layout/IconVerticalSolidList"/>
    <dgm:cxn modelId="{039E6D77-B414-402B-BE35-B720AF0F7DF2}" type="presOf" srcId="{566E106E-D168-4AB8-859D-F953BB22570B}" destId="{D4C95BA1-5FFD-4CB6-AD4A-32C9C5C578FC}" srcOrd="0" destOrd="0" presId="urn:microsoft.com/office/officeart/2018/2/layout/IconVerticalSolidList"/>
    <dgm:cxn modelId="{19B26BB8-5A1F-498B-AA59-C816F9FFA8D2}" srcId="{44921452-304C-4F5F-AF0D-362812D3C20A}" destId="{365DB33E-082C-4026-8703-2B200129C192}" srcOrd="0" destOrd="0" parTransId="{E79741FF-DD17-43CC-A2AF-D234925D732C}" sibTransId="{B883E051-780F-4568-9B20-AF178E98C3BD}"/>
    <dgm:cxn modelId="{2B9A3EF7-90B4-41CA-A830-406F5D0C8BCC}" type="presOf" srcId="{365DB33E-082C-4026-8703-2B200129C192}" destId="{1124CE03-0834-4816-B4C5-19F5108801B8}" srcOrd="0" destOrd="0" presId="urn:microsoft.com/office/officeart/2018/2/layout/IconVerticalSolidList"/>
    <dgm:cxn modelId="{F7207360-049E-4E0E-8C3A-3A4CED604885}" type="presParOf" srcId="{BE0B34E5-6910-4978-A5FB-A2DDFB3B19AF}" destId="{F98AD823-43C2-42CC-96A4-778196BBF9CF}" srcOrd="0" destOrd="0" presId="urn:microsoft.com/office/officeart/2018/2/layout/IconVerticalSolidList"/>
    <dgm:cxn modelId="{919BB6E6-3262-4AB2-8089-CBA372258A8E}" type="presParOf" srcId="{F98AD823-43C2-42CC-96A4-778196BBF9CF}" destId="{21503823-F315-417C-A57E-60803164DDD4}" srcOrd="0" destOrd="0" presId="urn:microsoft.com/office/officeart/2018/2/layout/IconVerticalSolidList"/>
    <dgm:cxn modelId="{8CAB700D-5171-4F38-ADE4-FF4A792763EB}" type="presParOf" srcId="{F98AD823-43C2-42CC-96A4-778196BBF9CF}" destId="{A07395A5-3707-462E-A5D0-CCDE2F138D21}" srcOrd="1" destOrd="0" presId="urn:microsoft.com/office/officeart/2018/2/layout/IconVerticalSolidList"/>
    <dgm:cxn modelId="{AE521C1E-B7CE-4536-BD4F-11E62E124923}" type="presParOf" srcId="{F98AD823-43C2-42CC-96A4-778196BBF9CF}" destId="{41974CFA-FBBB-4DF0-A12E-2652CED3DC19}" srcOrd="2" destOrd="0" presId="urn:microsoft.com/office/officeart/2018/2/layout/IconVerticalSolidList"/>
    <dgm:cxn modelId="{F54BA2E8-54F0-4B8A-8BD6-AF2B454A5D75}" type="presParOf" srcId="{F98AD823-43C2-42CC-96A4-778196BBF9CF}" destId="{1124CE03-0834-4816-B4C5-19F5108801B8}" srcOrd="3" destOrd="0" presId="urn:microsoft.com/office/officeart/2018/2/layout/IconVerticalSolidList"/>
    <dgm:cxn modelId="{9AE3FEB8-E72D-4B28-8B7E-CBB27587A07D}" type="presParOf" srcId="{BE0B34E5-6910-4978-A5FB-A2DDFB3B19AF}" destId="{4E2364F8-8007-4776-8570-22E826CEA6A8}" srcOrd="1" destOrd="0" presId="urn:microsoft.com/office/officeart/2018/2/layout/IconVerticalSolidList"/>
    <dgm:cxn modelId="{CA2A2EA3-AB6B-4BC8-8379-336C66DE29FB}" type="presParOf" srcId="{BE0B34E5-6910-4978-A5FB-A2DDFB3B19AF}" destId="{69A8FCBF-0825-41A3-B23D-6E465C3E9C26}" srcOrd="2" destOrd="0" presId="urn:microsoft.com/office/officeart/2018/2/layout/IconVerticalSolidList"/>
    <dgm:cxn modelId="{8A65B6C9-A192-447D-BC20-3FA370F18F01}" type="presParOf" srcId="{69A8FCBF-0825-41A3-B23D-6E465C3E9C26}" destId="{662AA42D-CA6F-45B5-B614-9BF4C6C61AFE}" srcOrd="0" destOrd="0" presId="urn:microsoft.com/office/officeart/2018/2/layout/IconVerticalSolidList"/>
    <dgm:cxn modelId="{5EA12C64-F859-4788-9D56-78AC20F6AB3E}" type="presParOf" srcId="{69A8FCBF-0825-41A3-B23D-6E465C3E9C26}" destId="{BD3F9226-3C79-4638-AFF5-AFAEB7C840FF}" srcOrd="1" destOrd="0" presId="urn:microsoft.com/office/officeart/2018/2/layout/IconVerticalSolidList"/>
    <dgm:cxn modelId="{74E9695A-94F2-4E7F-9087-7D63E0D4B179}" type="presParOf" srcId="{69A8FCBF-0825-41A3-B23D-6E465C3E9C26}" destId="{A40803D0-8216-4D35-A3CF-153FCFB62518}" srcOrd="2" destOrd="0" presId="urn:microsoft.com/office/officeart/2018/2/layout/IconVerticalSolidList"/>
    <dgm:cxn modelId="{19F39E5A-0257-4636-B8D2-70346F07F1E8}" type="presParOf" srcId="{69A8FCBF-0825-41A3-B23D-6E465C3E9C26}" destId="{D4C95BA1-5FFD-4CB6-AD4A-32C9C5C578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A91566-5419-4B0C-B92B-F72A0B37C99D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7ED8C11-D57A-4414-9B1B-867A9F54FFC1}">
      <dgm:prSet/>
      <dgm:spPr/>
      <dgm:t>
        <a:bodyPr/>
        <a:lstStyle/>
        <a:p>
          <a:r>
            <a:rPr lang="en-US"/>
            <a:t>Statistical analysis</a:t>
          </a:r>
        </a:p>
      </dgm:t>
    </dgm:pt>
    <dgm:pt modelId="{BA5A149C-CE01-4B76-8317-39006E7B0234}" type="parTrans" cxnId="{6CAE4E1E-B4B1-4954-803F-6B020B26E69F}">
      <dgm:prSet/>
      <dgm:spPr/>
      <dgm:t>
        <a:bodyPr/>
        <a:lstStyle/>
        <a:p>
          <a:endParaRPr lang="en-US"/>
        </a:p>
      </dgm:t>
    </dgm:pt>
    <dgm:pt modelId="{B4AAE548-2208-4B0D-BA0B-78A5A2FA5F97}" type="sibTrans" cxnId="{6CAE4E1E-B4B1-4954-803F-6B020B26E69F}">
      <dgm:prSet/>
      <dgm:spPr/>
      <dgm:t>
        <a:bodyPr/>
        <a:lstStyle/>
        <a:p>
          <a:endParaRPr lang="en-US"/>
        </a:p>
      </dgm:t>
    </dgm:pt>
    <dgm:pt modelId="{733373F6-9869-4BEE-9C86-F6B7607ACE02}">
      <dgm:prSet/>
      <dgm:spPr/>
      <dgm:t>
        <a:bodyPr/>
        <a:lstStyle/>
        <a:p>
          <a:r>
            <a:rPr lang="en-US" dirty="0"/>
            <a:t>Clustering analysis</a:t>
          </a:r>
        </a:p>
      </dgm:t>
    </dgm:pt>
    <dgm:pt modelId="{26C690A5-BEC4-4797-A861-B04D7D89CFEC}" type="parTrans" cxnId="{918AAE0C-08C4-45E3-BC01-EC67D8CF50BD}">
      <dgm:prSet/>
      <dgm:spPr/>
      <dgm:t>
        <a:bodyPr/>
        <a:lstStyle/>
        <a:p>
          <a:endParaRPr lang="en-US"/>
        </a:p>
      </dgm:t>
    </dgm:pt>
    <dgm:pt modelId="{1FB3B55A-6AF6-4108-A2EA-F80FF543ED7B}" type="sibTrans" cxnId="{918AAE0C-08C4-45E3-BC01-EC67D8CF50BD}">
      <dgm:prSet/>
      <dgm:spPr/>
      <dgm:t>
        <a:bodyPr/>
        <a:lstStyle/>
        <a:p>
          <a:endParaRPr lang="en-US"/>
        </a:p>
      </dgm:t>
    </dgm:pt>
    <dgm:pt modelId="{701C94B3-8DC8-42FA-B8AA-2EBFF1F5072D}">
      <dgm:prSet/>
      <dgm:spPr/>
      <dgm:t>
        <a:bodyPr/>
        <a:lstStyle/>
        <a:p>
          <a:r>
            <a:rPr lang="en-US" dirty="0"/>
            <a:t>Modeling analysis</a:t>
          </a:r>
        </a:p>
      </dgm:t>
    </dgm:pt>
    <dgm:pt modelId="{68C1CB9A-5F1D-45BB-B548-DBCA19A95A05}" type="parTrans" cxnId="{B3854C5D-61CF-429E-8A2E-17E026BFAA3E}">
      <dgm:prSet/>
      <dgm:spPr/>
      <dgm:t>
        <a:bodyPr/>
        <a:lstStyle/>
        <a:p>
          <a:endParaRPr lang="en-US"/>
        </a:p>
      </dgm:t>
    </dgm:pt>
    <dgm:pt modelId="{7AC12FF3-F5A1-4527-9A1A-52D837E17719}" type="sibTrans" cxnId="{B3854C5D-61CF-429E-8A2E-17E026BFAA3E}">
      <dgm:prSet/>
      <dgm:spPr/>
      <dgm:t>
        <a:bodyPr/>
        <a:lstStyle/>
        <a:p>
          <a:endParaRPr lang="en-US"/>
        </a:p>
      </dgm:t>
    </dgm:pt>
    <dgm:pt modelId="{3FBD116F-31AA-4D71-9A06-116200537008}" type="pres">
      <dgm:prSet presAssocID="{4AA91566-5419-4B0C-B92B-F72A0B37C99D}" presName="diagram" presStyleCnt="0">
        <dgm:presLayoutVars>
          <dgm:dir/>
          <dgm:resizeHandles val="exact"/>
        </dgm:presLayoutVars>
      </dgm:prSet>
      <dgm:spPr/>
    </dgm:pt>
    <dgm:pt modelId="{52131262-281F-457E-AD09-134DF21C75C4}" type="pres">
      <dgm:prSet presAssocID="{67ED8C11-D57A-4414-9B1B-867A9F54FFC1}" presName="node" presStyleLbl="node1" presStyleIdx="0" presStyleCnt="3">
        <dgm:presLayoutVars>
          <dgm:bulletEnabled val="1"/>
        </dgm:presLayoutVars>
      </dgm:prSet>
      <dgm:spPr/>
    </dgm:pt>
    <dgm:pt modelId="{D5C7B48C-53EC-432C-9C80-22C730D3B34F}" type="pres">
      <dgm:prSet presAssocID="{B4AAE548-2208-4B0D-BA0B-78A5A2FA5F97}" presName="sibTrans" presStyleCnt="0"/>
      <dgm:spPr/>
    </dgm:pt>
    <dgm:pt modelId="{A379949F-B8D3-4E13-AF9E-B89FE27D3411}" type="pres">
      <dgm:prSet presAssocID="{733373F6-9869-4BEE-9C86-F6B7607ACE02}" presName="node" presStyleLbl="node1" presStyleIdx="1" presStyleCnt="3">
        <dgm:presLayoutVars>
          <dgm:bulletEnabled val="1"/>
        </dgm:presLayoutVars>
      </dgm:prSet>
      <dgm:spPr/>
    </dgm:pt>
    <dgm:pt modelId="{EF348969-0192-456E-8B90-D5EAA60545F9}" type="pres">
      <dgm:prSet presAssocID="{1FB3B55A-6AF6-4108-A2EA-F80FF543ED7B}" presName="sibTrans" presStyleCnt="0"/>
      <dgm:spPr/>
    </dgm:pt>
    <dgm:pt modelId="{B545DACA-C45D-4228-AC5B-F7F493A145B1}" type="pres">
      <dgm:prSet presAssocID="{701C94B3-8DC8-42FA-B8AA-2EBFF1F5072D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D4F04-3851-471A-B353-112CFE89D0BB}" type="presOf" srcId="{4AA91566-5419-4B0C-B92B-F72A0B37C99D}" destId="{3FBD116F-31AA-4D71-9A06-116200537008}" srcOrd="0" destOrd="0" presId="urn:microsoft.com/office/officeart/2005/8/layout/default"/>
    <dgm:cxn modelId="{918AAE0C-08C4-45E3-BC01-EC67D8CF50BD}" srcId="{4AA91566-5419-4B0C-B92B-F72A0B37C99D}" destId="{733373F6-9869-4BEE-9C86-F6B7607ACE02}" srcOrd="1" destOrd="0" parTransId="{26C690A5-BEC4-4797-A861-B04D7D89CFEC}" sibTransId="{1FB3B55A-6AF6-4108-A2EA-F80FF543ED7B}"/>
    <dgm:cxn modelId="{6CAE4E1E-B4B1-4954-803F-6B020B26E69F}" srcId="{4AA91566-5419-4B0C-B92B-F72A0B37C99D}" destId="{67ED8C11-D57A-4414-9B1B-867A9F54FFC1}" srcOrd="0" destOrd="0" parTransId="{BA5A149C-CE01-4B76-8317-39006E7B0234}" sibTransId="{B4AAE548-2208-4B0D-BA0B-78A5A2FA5F97}"/>
    <dgm:cxn modelId="{90E71040-3DCF-4131-8C3D-D39D0F726022}" type="presOf" srcId="{701C94B3-8DC8-42FA-B8AA-2EBFF1F5072D}" destId="{B545DACA-C45D-4228-AC5B-F7F493A145B1}" srcOrd="0" destOrd="0" presId="urn:microsoft.com/office/officeart/2005/8/layout/default"/>
    <dgm:cxn modelId="{B3854C5D-61CF-429E-8A2E-17E026BFAA3E}" srcId="{4AA91566-5419-4B0C-B92B-F72A0B37C99D}" destId="{701C94B3-8DC8-42FA-B8AA-2EBFF1F5072D}" srcOrd="2" destOrd="0" parTransId="{68C1CB9A-5F1D-45BB-B548-DBCA19A95A05}" sibTransId="{7AC12FF3-F5A1-4527-9A1A-52D837E17719}"/>
    <dgm:cxn modelId="{AF811DB4-8593-4D96-B2AE-C8BAC0E6BD07}" type="presOf" srcId="{67ED8C11-D57A-4414-9B1B-867A9F54FFC1}" destId="{52131262-281F-457E-AD09-134DF21C75C4}" srcOrd="0" destOrd="0" presId="urn:microsoft.com/office/officeart/2005/8/layout/default"/>
    <dgm:cxn modelId="{928419F8-61B4-48E5-8FB8-5911F19BF550}" type="presOf" srcId="{733373F6-9869-4BEE-9C86-F6B7607ACE02}" destId="{A379949F-B8D3-4E13-AF9E-B89FE27D3411}" srcOrd="0" destOrd="0" presId="urn:microsoft.com/office/officeart/2005/8/layout/default"/>
    <dgm:cxn modelId="{52B22B2B-C573-4F02-A652-1D98DEC87347}" type="presParOf" srcId="{3FBD116F-31AA-4D71-9A06-116200537008}" destId="{52131262-281F-457E-AD09-134DF21C75C4}" srcOrd="0" destOrd="0" presId="urn:microsoft.com/office/officeart/2005/8/layout/default"/>
    <dgm:cxn modelId="{52E073B7-12AE-488A-9BD6-D50018DCB30C}" type="presParOf" srcId="{3FBD116F-31AA-4D71-9A06-116200537008}" destId="{D5C7B48C-53EC-432C-9C80-22C730D3B34F}" srcOrd="1" destOrd="0" presId="urn:microsoft.com/office/officeart/2005/8/layout/default"/>
    <dgm:cxn modelId="{7D9F89E7-2176-42A7-B84C-39F2DC89D124}" type="presParOf" srcId="{3FBD116F-31AA-4D71-9A06-116200537008}" destId="{A379949F-B8D3-4E13-AF9E-B89FE27D3411}" srcOrd="2" destOrd="0" presId="urn:microsoft.com/office/officeart/2005/8/layout/default"/>
    <dgm:cxn modelId="{3F942698-FED6-4B27-90BD-4EDA76D2B245}" type="presParOf" srcId="{3FBD116F-31AA-4D71-9A06-116200537008}" destId="{EF348969-0192-456E-8B90-D5EAA60545F9}" srcOrd="3" destOrd="0" presId="urn:microsoft.com/office/officeart/2005/8/layout/default"/>
    <dgm:cxn modelId="{E9CE5D45-AD44-4168-8658-6753621312D2}" type="presParOf" srcId="{3FBD116F-31AA-4D71-9A06-116200537008}" destId="{B545DACA-C45D-4228-AC5B-F7F493A145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F9953-EE11-4AB2-8D43-FEF46DA3A3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50D10DF-4334-4872-8A27-85A87CDDC498}">
      <dgm:prSet/>
      <dgm:spPr/>
      <dgm:t>
        <a:bodyPr/>
        <a:lstStyle/>
        <a:p>
          <a:r>
            <a:rPr lang="en-US" dirty="0"/>
            <a:t>PCA/T-SNE</a:t>
          </a:r>
        </a:p>
      </dgm:t>
    </dgm:pt>
    <dgm:pt modelId="{2CFB34F5-5A9E-44F8-8B8E-0E98BF9D9F16}" type="parTrans" cxnId="{A5808981-6864-4BA0-97FB-DEE6B4C011AB}">
      <dgm:prSet/>
      <dgm:spPr/>
      <dgm:t>
        <a:bodyPr/>
        <a:lstStyle/>
        <a:p>
          <a:endParaRPr lang="en-US"/>
        </a:p>
      </dgm:t>
    </dgm:pt>
    <dgm:pt modelId="{357FDCF9-0204-4BA1-9B0F-08774BAD4208}" type="sibTrans" cxnId="{A5808981-6864-4BA0-97FB-DEE6B4C011AB}">
      <dgm:prSet/>
      <dgm:spPr/>
      <dgm:t>
        <a:bodyPr/>
        <a:lstStyle/>
        <a:p>
          <a:endParaRPr lang="en-US"/>
        </a:p>
      </dgm:t>
    </dgm:pt>
    <dgm:pt modelId="{F9C6B735-2FBA-4046-A2A3-D9EBA03EDE1F}">
      <dgm:prSet/>
      <dgm:spPr/>
      <dgm:t>
        <a:bodyPr/>
        <a:lstStyle/>
        <a:p>
          <a:r>
            <a:rPr lang="en-US" dirty="0"/>
            <a:t>Hypothesis</a:t>
          </a:r>
        </a:p>
        <a:p>
          <a:r>
            <a:rPr lang="en-US" dirty="0"/>
            <a:t>testing</a:t>
          </a:r>
        </a:p>
      </dgm:t>
    </dgm:pt>
    <dgm:pt modelId="{14667535-63B9-46E5-8B98-06C02ACC29D3}" type="parTrans" cxnId="{C5704749-4D22-4396-9CDF-F5B89BF19146}">
      <dgm:prSet/>
      <dgm:spPr/>
      <dgm:t>
        <a:bodyPr/>
        <a:lstStyle/>
        <a:p>
          <a:endParaRPr lang="en-US"/>
        </a:p>
      </dgm:t>
    </dgm:pt>
    <dgm:pt modelId="{0ECE5C9C-D1AB-40C7-B119-DB6C46032B5F}" type="sibTrans" cxnId="{C5704749-4D22-4396-9CDF-F5B89BF19146}">
      <dgm:prSet/>
      <dgm:spPr/>
      <dgm:t>
        <a:bodyPr/>
        <a:lstStyle/>
        <a:p>
          <a:endParaRPr lang="en-US"/>
        </a:p>
      </dgm:t>
    </dgm:pt>
    <dgm:pt modelId="{C2D379AD-41BA-46B9-AC3B-D8D4E82D2D53}">
      <dgm:prSet/>
      <dgm:spPr/>
      <dgm:t>
        <a:bodyPr/>
        <a:lstStyle/>
        <a:p>
          <a:r>
            <a:rPr lang="en-US"/>
            <a:t>Volcano plot</a:t>
          </a:r>
        </a:p>
      </dgm:t>
    </dgm:pt>
    <dgm:pt modelId="{5450D1DA-98D3-492B-86FD-13561214D28B}" type="parTrans" cxnId="{858D5242-642F-413A-B0D5-388F143D1787}">
      <dgm:prSet/>
      <dgm:spPr/>
      <dgm:t>
        <a:bodyPr/>
        <a:lstStyle/>
        <a:p>
          <a:endParaRPr lang="en-US"/>
        </a:p>
      </dgm:t>
    </dgm:pt>
    <dgm:pt modelId="{C5696E0B-8620-4751-A982-BF86AFD7333D}" type="sibTrans" cxnId="{858D5242-642F-413A-B0D5-388F143D1787}">
      <dgm:prSet/>
      <dgm:spPr/>
      <dgm:t>
        <a:bodyPr/>
        <a:lstStyle/>
        <a:p>
          <a:endParaRPr lang="en-US"/>
        </a:p>
      </dgm:t>
    </dgm:pt>
    <dgm:pt modelId="{1BFFEC19-F0F6-4AE4-8E5E-DAFE9901475E}">
      <dgm:prSet/>
      <dgm:spPr/>
      <dgm:t>
        <a:bodyPr/>
        <a:lstStyle/>
        <a:p>
          <a:r>
            <a:rPr lang="en-US" dirty="0"/>
            <a:t>Similarity comparison</a:t>
          </a:r>
        </a:p>
      </dgm:t>
    </dgm:pt>
    <dgm:pt modelId="{A86A959A-29B1-4CA3-AD19-5464B48B764E}" type="parTrans" cxnId="{6C2246EC-2EDB-42CF-8323-A36BFA77F76F}">
      <dgm:prSet/>
      <dgm:spPr/>
      <dgm:t>
        <a:bodyPr/>
        <a:lstStyle/>
        <a:p>
          <a:endParaRPr lang="en-US"/>
        </a:p>
      </dgm:t>
    </dgm:pt>
    <dgm:pt modelId="{1C938EE5-C4AC-4FF7-8AE1-BB6BB84B208B}" type="sibTrans" cxnId="{6C2246EC-2EDB-42CF-8323-A36BFA77F76F}">
      <dgm:prSet/>
      <dgm:spPr/>
      <dgm:t>
        <a:bodyPr/>
        <a:lstStyle/>
        <a:p>
          <a:endParaRPr lang="en-US"/>
        </a:p>
      </dgm:t>
    </dgm:pt>
    <dgm:pt modelId="{5C9B3B86-F7D8-44DA-9002-843968E888FF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BA9FEEA8-7AE4-41BA-B41C-95A010F5470A}" type="parTrans" cxnId="{9FF59DBB-6D27-4E55-8EC3-68584B26785E}">
      <dgm:prSet/>
      <dgm:spPr/>
      <dgm:t>
        <a:bodyPr/>
        <a:lstStyle/>
        <a:p>
          <a:endParaRPr lang="en-US"/>
        </a:p>
      </dgm:t>
    </dgm:pt>
    <dgm:pt modelId="{1DBEA8F2-EFD3-4BFF-8E8E-B23D639FA015}" type="sibTrans" cxnId="{9FF59DBB-6D27-4E55-8EC3-68584B26785E}">
      <dgm:prSet/>
      <dgm:spPr/>
      <dgm:t>
        <a:bodyPr/>
        <a:lstStyle/>
        <a:p>
          <a:endParaRPr lang="en-US"/>
        </a:p>
      </dgm:t>
    </dgm:pt>
    <dgm:pt modelId="{6C7E2BD6-1313-4A88-BEC9-999EE9E4B4E1}" type="pres">
      <dgm:prSet presAssocID="{F39F9953-EE11-4AB2-8D43-FEF46DA3A349}" presName="root" presStyleCnt="0">
        <dgm:presLayoutVars>
          <dgm:dir/>
          <dgm:resizeHandles val="exact"/>
        </dgm:presLayoutVars>
      </dgm:prSet>
      <dgm:spPr/>
    </dgm:pt>
    <dgm:pt modelId="{0AEDBE6C-EE7D-4954-9B52-CBF46E8CAEE9}" type="pres">
      <dgm:prSet presAssocID="{350D10DF-4334-4872-8A27-85A87CDDC498}" presName="compNode" presStyleCnt="0"/>
      <dgm:spPr/>
    </dgm:pt>
    <dgm:pt modelId="{DF61323C-6D63-4B01-9B3B-6CFC32E41653}" type="pres">
      <dgm:prSet presAssocID="{350D10DF-4334-4872-8A27-85A87CDDC4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304F9F46-05EC-4BA8-BDDB-9D36442DB18D}" type="pres">
      <dgm:prSet presAssocID="{350D10DF-4334-4872-8A27-85A87CDDC498}" presName="spaceRect" presStyleCnt="0"/>
      <dgm:spPr/>
    </dgm:pt>
    <dgm:pt modelId="{8F097B20-A244-4D02-BF8D-17056DBB7D23}" type="pres">
      <dgm:prSet presAssocID="{350D10DF-4334-4872-8A27-85A87CDDC498}" presName="textRect" presStyleLbl="revTx" presStyleIdx="0" presStyleCnt="5">
        <dgm:presLayoutVars>
          <dgm:chMax val="1"/>
          <dgm:chPref val="1"/>
        </dgm:presLayoutVars>
      </dgm:prSet>
      <dgm:spPr/>
    </dgm:pt>
    <dgm:pt modelId="{9994E222-DB7D-42B7-964B-0FAD523CBF15}" type="pres">
      <dgm:prSet presAssocID="{357FDCF9-0204-4BA1-9B0F-08774BAD4208}" presName="sibTrans" presStyleCnt="0"/>
      <dgm:spPr/>
    </dgm:pt>
    <dgm:pt modelId="{38137D48-F824-4900-8921-8FD7638B8AE2}" type="pres">
      <dgm:prSet presAssocID="{F9C6B735-2FBA-4046-A2A3-D9EBA03EDE1F}" presName="compNode" presStyleCnt="0"/>
      <dgm:spPr/>
    </dgm:pt>
    <dgm:pt modelId="{5A96585A-45B3-4F17-A250-A130278DC37C}" type="pres">
      <dgm:prSet presAssocID="{F9C6B735-2FBA-4046-A2A3-D9EBA03EDE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50566034-6447-4958-BD77-46D7501A4002}" type="pres">
      <dgm:prSet presAssocID="{F9C6B735-2FBA-4046-A2A3-D9EBA03EDE1F}" presName="spaceRect" presStyleCnt="0"/>
      <dgm:spPr/>
    </dgm:pt>
    <dgm:pt modelId="{B06AAC77-F418-4453-A7FA-2CBE086D5CE2}" type="pres">
      <dgm:prSet presAssocID="{F9C6B735-2FBA-4046-A2A3-D9EBA03EDE1F}" presName="textRect" presStyleLbl="revTx" presStyleIdx="1" presStyleCnt="5">
        <dgm:presLayoutVars>
          <dgm:chMax val="1"/>
          <dgm:chPref val="1"/>
        </dgm:presLayoutVars>
      </dgm:prSet>
      <dgm:spPr/>
    </dgm:pt>
    <dgm:pt modelId="{8F406646-F77A-4EE2-AF9E-FEB1E40041C9}" type="pres">
      <dgm:prSet presAssocID="{0ECE5C9C-D1AB-40C7-B119-DB6C46032B5F}" presName="sibTrans" presStyleCnt="0"/>
      <dgm:spPr/>
    </dgm:pt>
    <dgm:pt modelId="{B2ABC8A4-0911-4F88-8FFB-B544E425E6E1}" type="pres">
      <dgm:prSet presAssocID="{C2D379AD-41BA-46B9-AC3B-D8D4E82D2D53}" presName="compNode" presStyleCnt="0"/>
      <dgm:spPr/>
    </dgm:pt>
    <dgm:pt modelId="{3444AD42-B559-47ED-9670-1C70CEF7FBB3}" type="pres">
      <dgm:prSet presAssocID="{C2D379AD-41BA-46B9-AC3B-D8D4E82D2D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1F1CC27D-EF34-4176-ADBF-43EF4771B91D}" type="pres">
      <dgm:prSet presAssocID="{C2D379AD-41BA-46B9-AC3B-D8D4E82D2D53}" presName="spaceRect" presStyleCnt="0"/>
      <dgm:spPr/>
    </dgm:pt>
    <dgm:pt modelId="{CF87668F-F906-49A5-88DE-7FC552688737}" type="pres">
      <dgm:prSet presAssocID="{C2D379AD-41BA-46B9-AC3B-D8D4E82D2D53}" presName="textRect" presStyleLbl="revTx" presStyleIdx="2" presStyleCnt="5">
        <dgm:presLayoutVars>
          <dgm:chMax val="1"/>
          <dgm:chPref val="1"/>
        </dgm:presLayoutVars>
      </dgm:prSet>
      <dgm:spPr/>
    </dgm:pt>
    <dgm:pt modelId="{A80983AB-6DD6-4184-8FDE-643FF4FDBDA0}" type="pres">
      <dgm:prSet presAssocID="{C5696E0B-8620-4751-A982-BF86AFD7333D}" presName="sibTrans" presStyleCnt="0"/>
      <dgm:spPr/>
    </dgm:pt>
    <dgm:pt modelId="{A94828EB-4769-425F-872F-C0DE0732B6A5}" type="pres">
      <dgm:prSet presAssocID="{1BFFEC19-F0F6-4AE4-8E5E-DAFE9901475E}" presName="compNode" presStyleCnt="0"/>
      <dgm:spPr/>
    </dgm:pt>
    <dgm:pt modelId="{AF1E9812-6E05-4C65-9005-BDFF492F575A}" type="pres">
      <dgm:prSet presAssocID="{1BFFEC19-F0F6-4AE4-8E5E-DAFE990147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70A241-FF49-426E-83F3-C00FF7F53235}" type="pres">
      <dgm:prSet presAssocID="{1BFFEC19-F0F6-4AE4-8E5E-DAFE9901475E}" presName="spaceRect" presStyleCnt="0"/>
      <dgm:spPr/>
    </dgm:pt>
    <dgm:pt modelId="{9E636077-4A93-4DFA-A486-507F31B96580}" type="pres">
      <dgm:prSet presAssocID="{1BFFEC19-F0F6-4AE4-8E5E-DAFE9901475E}" presName="textRect" presStyleLbl="revTx" presStyleIdx="3" presStyleCnt="5">
        <dgm:presLayoutVars>
          <dgm:chMax val="1"/>
          <dgm:chPref val="1"/>
        </dgm:presLayoutVars>
      </dgm:prSet>
      <dgm:spPr/>
    </dgm:pt>
    <dgm:pt modelId="{F7D39A41-58E7-4EFA-8742-84D17A89E222}" type="pres">
      <dgm:prSet presAssocID="{1C938EE5-C4AC-4FF7-8AE1-BB6BB84B208B}" presName="sibTrans" presStyleCnt="0"/>
      <dgm:spPr/>
    </dgm:pt>
    <dgm:pt modelId="{21D88AD2-4D9F-40FC-A458-1A9B2D7D8823}" type="pres">
      <dgm:prSet presAssocID="{5C9B3B86-F7D8-44DA-9002-843968E888FF}" presName="compNode" presStyleCnt="0"/>
      <dgm:spPr/>
    </dgm:pt>
    <dgm:pt modelId="{3310E0D3-4C92-49AA-99D7-22ED0987B880}" type="pres">
      <dgm:prSet presAssocID="{5C9B3B86-F7D8-44DA-9002-843968E888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 with solid fill"/>
        </a:ext>
      </dgm:extLst>
    </dgm:pt>
    <dgm:pt modelId="{6B317315-A4FD-4D3C-8447-AE9051D527D2}" type="pres">
      <dgm:prSet presAssocID="{5C9B3B86-F7D8-44DA-9002-843968E888FF}" presName="spaceRect" presStyleCnt="0"/>
      <dgm:spPr/>
    </dgm:pt>
    <dgm:pt modelId="{1AB13018-1AEB-46EF-B3F0-B610F385C515}" type="pres">
      <dgm:prSet presAssocID="{5C9B3B86-F7D8-44DA-9002-843968E888F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6BE1F0A-F7E2-4D87-BC20-91BAD68AFB28}" type="presOf" srcId="{F39F9953-EE11-4AB2-8D43-FEF46DA3A349}" destId="{6C7E2BD6-1313-4A88-BEC9-999EE9E4B4E1}" srcOrd="0" destOrd="0" presId="urn:microsoft.com/office/officeart/2018/2/layout/IconLabelList"/>
    <dgm:cxn modelId="{7190701E-B612-4710-9D1C-FACCE453E803}" type="presOf" srcId="{5C9B3B86-F7D8-44DA-9002-843968E888FF}" destId="{1AB13018-1AEB-46EF-B3F0-B610F385C515}" srcOrd="0" destOrd="0" presId="urn:microsoft.com/office/officeart/2018/2/layout/IconLabelList"/>
    <dgm:cxn modelId="{858D5242-642F-413A-B0D5-388F143D1787}" srcId="{F39F9953-EE11-4AB2-8D43-FEF46DA3A349}" destId="{C2D379AD-41BA-46B9-AC3B-D8D4E82D2D53}" srcOrd="2" destOrd="0" parTransId="{5450D1DA-98D3-492B-86FD-13561214D28B}" sibTransId="{C5696E0B-8620-4751-A982-BF86AFD7333D}"/>
    <dgm:cxn modelId="{C5704749-4D22-4396-9CDF-F5B89BF19146}" srcId="{F39F9953-EE11-4AB2-8D43-FEF46DA3A349}" destId="{F9C6B735-2FBA-4046-A2A3-D9EBA03EDE1F}" srcOrd="1" destOrd="0" parTransId="{14667535-63B9-46E5-8B98-06C02ACC29D3}" sibTransId="{0ECE5C9C-D1AB-40C7-B119-DB6C46032B5F}"/>
    <dgm:cxn modelId="{67DD494B-B6C0-4C9A-BBF5-BA5AACB8C584}" type="presOf" srcId="{F9C6B735-2FBA-4046-A2A3-D9EBA03EDE1F}" destId="{B06AAC77-F418-4453-A7FA-2CBE086D5CE2}" srcOrd="0" destOrd="0" presId="urn:microsoft.com/office/officeart/2018/2/layout/IconLabelList"/>
    <dgm:cxn modelId="{D75BFA77-3F14-4624-84A1-3465C56604AB}" type="presOf" srcId="{C2D379AD-41BA-46B9-AC3B-D8D4E82D2D53}" destId="{CF87668F-F906-49A5-88DE-7FC552688737}" srcOrd="0" destOrd="0" presId="urn:microsoft.com/office/officeart/2018/2/layout/IconLabelList"/>
    <dgm:cxn modelId="{A5808981-6864-4BA0-97FB-DEE6B4C011AB}" srcId="{F39F9953-EE11-4AB2-8D43-FEF46DA3A349}" destId="{350D10DF-4334-4872-8A27-85A87CDDC498}" srcOrd="0" destOrd="0" parTransId="{2CFB34F5-5A9E-44F8-8B8E-0E98BF9D9F16}" sibTransId="{357FDCF9-0204-4BA1-9B0F-08774BAD4208}"/>
    <dgm:cxn modelId="{D826B99D-294D-46B0-9A39-1AA9C2FBD055}" type="presOf" srcId="{350D10DF-4334-4872-8A27-85A87CDDC498}" destId="{8F097B20-A244-4D02-BF8D-17056DBB7D23}" srcOrd="0" destOrd="0" presId="urn:microsoft.com/office/officeart/2018/2/layout/IconLabelList"/>
    <dgm:cxn modelId="{9FF59DBB-6D27-4E55-8EC3-68584B26785E}" srcId="{F39F9953-EE11-4AB2-8D43-FEF46DA3A349}" destId="{5C9B3B86-F7D8-44DA-9002-843968E888FF}" srcOrd="4" destOrd="0" parTransId="{BA9FEEA8-7AE4-41BA-B41C-95A010F5470A}" sibTransId="{1DBEA8F2-EFD3-4BFF-8E8E-B23D639FA015}"/>
    <dgm:cxn modelId="{6C2246EC-2EDB-42CF-8323-A36BFA77F76F}" srcId="{F39F9953-EE11-4AB2-8D43-FEF46DA3A349}" destId="{1BFFEC19-F0F6-4AE4-8E5E-DAFE9901475E}" srcOrd="3" destOrd="0" parTransId="{A86A959A-29B1-4CA3-AD19-5464B48B764E}" sibTransId="{1C938EE5-C4AC-4FF7-8AE1-BB6BB84B208B}"/>
    <dgm:cxn modelId="{AAE2A5ED-E7EA-47F5-97AB-A59DCCA1D159}" type="presOf" srcId="{1BFFEC19-F0F6-4AE4-8E5E-DAFE9901475E}" destId="{9E636077-4A93-4DFA-A486-507F31B96580}" srcOrd="0" destOrd="0" presId="urn:microsoft.com/office/officeart/2018/2/layout/IconLabelList"/>
    <dgm:cxn modelId="{4C3115EC-3FE7-4A88-B850-972CA3719728}" type="presParOf" srcId="{6C7E2BD6-1313-4A88-BEC9-999EE9E4B4E1}" destId="{0AEDBE6C-EE7D-4954-9B52-CBF46E8CAEE9}" srcOrd="0" destOrd="0" presId="urn:microsoft.com/office/officeart/2018/2/layout/IconLabelList"/>
    <dgm:cxn modelId="{36678F2E-C580-4F7F-A604-BF40DAE8B082}" type="presParOf" srcId="{0AEDBE6C-EE7D-4954-9B52-CBF46E8CAEE9}" destId="{DF61323C-6D63-4B01-9B3B-6CFC32E41653}" srcOrd="0" destOrd="0" presId="urn:microsoft.com/office/officeart/2018/2/layout/IconLabelList"/>
    <dgm:cxn modelId="{5C03C131-6F2C-4114-8ADF-719EFEA5C28D}" type="presParOf" srcId="{0AEDBE6C-EE7D-4954-9B52-CBF46E8CAEE9}" destId="{304F9F46-05EC-4BA8-BDDB-9D36442DB18D}" srcOrd="1" destOrd="0" presId="urn:microsoft.com/office/officeart/2018/2/layout/IconLabelList"/>
    <dgm:cxn modelId="{B32BB798-BF8A-4883-B374-8E837EF24BFE}" type="presParOf" srcId="{0AEDBE6C-EE7D-4954-9B52-CBF46E8CAEE9}" destId="{8F097B20-A244-4D02-BF8D-17056DBB7D23}" srcOrd="2" destOrd="0" presId="urn:microsoft.com/office/officeart/2018/2/layout/IconLabelList"/>
    <dgm:cxn modelId="{36BCDD67-6E0F-4DFA-9B9C-843A23453239}" type="presParOf" srcId="{6C7E2BD6-1313-4A88-BEC9-999EE9E4B4E1}" destId="{9994E222-DB7D-42B7-964B-0FAD523CBF15}" srcOrd="1" destOrd="0" presId="urn:microsoft.com/office/officeart/2018/2/layout/IconLabelList"/>
    <dgm:cxn modelId="{E5E7465A-8E0F-400A-A18D-D87FA39DD815}" type="presParOf" srcId="{6C7E2BD6-1313-4A88-BEC9-999EE9E4B4E1}" destId="{38137D48-F824-4900-8921-8FD7638B8AE2}" srcOrd="2" destOrd="0" presId="urn:microsoft.com/office/officeart/2018/2/layout/IconLabelList"/>
    <dgm:cxn modelId="{C4BB4A5B-D4B0-4543-9CF0-DF0814223B69}" type="presParOf" srcId="{38137D48-F824-4900-8921-8FD7638B8AE2}" destId="{5A96585A-45B3-4F17-A250-A130278DC37C}" srcOrd="0" destOrd="0" presId="urn:microsoft.com/office/officeart/2018/2/layout/IconLabelList"/>
    <dgm:cxn modelId="{D74FD912-7E85-425B-8FD1-5476A4F4BE01}" type="presParOf" srcId="{38137D48-F824-4900-8921-8FD7638B8AE2}" destId="{50566034-6447-4958-BD77-46D7501A4002}" srcOrd="1" destOrd="0" presId="urn:microsoft.com/office/officeart/2018/2/layout/IconLabelList"/>
    <dgm:cxn modelId="{62993D5A-6EBE-4A3F-BDEF-AA0EE132216D}" type="presParOf" srcId="{38137D48-F824-4900-8921-8FD7638B8AE2}" destId="{B06AAC77-F418-4453-A7FA-2CBE086D5CE2}" srcOrd="2" destOrd="0" presId="urn:microsoft.com/office/officeart/2018/2/layout/IconLabelList"/>
    <dgm:cxn modelId="{C3B5CB66-3795-4461-9ED7-6D6504691679}" type="presParOf" srcId="{6C7E2BD6-1313-4A88-BEC9-999EE9E4B4E1}" destId="{8F406646-F77A-4EE2-AF9E-FEB1E40041C9}" srcOrd="3" destOrd="0" presId="urn:microsoft.com/office/officeart/2018/2/layout/IconLabelList"/>
    <dgm:cxn modelId="{93D2F0DD-73FA-44CA-8BC5-5A166A188FF2}" type="presParOf" srcId="{6C7E2BD6-1313-4A88-BEC9-999EE9E4B4E1}" destId="{B2ABC8A4-0911-4F88-8FFB-B544E425E6E1}" srcOrd="4" destOrd="0" presId="urn:microsoft.com/office/officeart/2018/2/layout/IconLabelList"/>
    <dgm:cxn modelId="{2DC6DDDD-098D-4FE9-B2C5-E2A448E335CA}" type="presParOf" srcId="{B2ABC8A4-0911-4F88-8FFB-B544E425E6E1}" destId="{3444AD42-B559-47ED-9670-1C70CEF7FBB3}" srcOrd="0" destOrd="0" presId="urn:microsoft.com/office/officeart/2018/2/layout/IconLabelList"/>
    <dgm:cxn modelId="{C88BBA31-CF8E-48AD-96BA-4B5D73BACC9D}" type="presParOf" srcId="{B2ABC8A4-0911-4F88-8FFB-B544E425E6E1}" destId="{1F1CC27D-EF34-4176-ADBF-43EF4771B91D}" srcOrd="1" destOrd="0" presId="urn:microsoft.com/office/officeart/2018/2/layout/IconLabelList"/>
    <dgm:cxn modelId="{22C01E75-997A-4FC3-B1FB-CCA04D5E1F6A}" type="presParOf" srcId="{B2ABC8A4-0911-4F88-8FFB-B544E425E6E1}" destId="{CF87668F-F906-49A5-88DE-7FC552688737}" srcOrd="2" destOrd="0" presId="urn:microsoft.com/office/officeart/2018/2/layout/IconLabelList"/>
    <dgm:cxn modelId="{FBB08F70-24C6-40D5-9262-8ECFEDBF99CE}" type="presParOf" srcId="{6C7E2BD6-1313-4A88-BEC9-999EE9E4B4E1}" destId="{A80983AB-6DD6-4184-8FDE-643FF4FDBDA0}" srcOrd="5" destOrd="0" presId="urn:microsoft.com/office/officeart/2018/2/layout/IconLabelList"/>
    <dgm:cxn modelId="{47678BB7-6335-4FF2-9BCE-F80A0237A456}" type="presParOf" srcId="{6C7E2BD6-1313-4A88-BEC9-999EE9E4B4E1}" destId="{A94828EB-4769-425F-872F-C0DE0732B6A5}" srcOrd="6" destOrd="0" presId="urn:microsoft.com/office/officeart/2018/2/layout/IconLabelList"/>
    <dgm:cxn modelId="{588B9857-90DF-4CF9-8C1C-089D8552CE49}" type="presParOf" srcId="{A94828EB-4769-425F-872F-C0DE0732B6A5}" destId="{AF1E9812-6E05-4C65-9005-BDFF492F575A}" srcOrd="0" destOrd="0" presId="urn:microsoft.com/office/officeart/2018/2/layout/IconLabelList"/>
    <dgm:cxn modelId="{C02A89A4-4EB0-4A41-81C2-04410668C6F3}" type="presParOf" srcId="{A94828EB-4769-425F-872F-C0DE0732B6A5}" destId="{4470A241-FF49-426E-83F3-C00FF7F53235}" srcOrd="1" destOrd="0" presId="urn:microsoft.com/office/officeart/2018/2/layout/IconLabelList"/>
    <dgm:cxn modelId="{82FC7A0C-897D-4496-9C00-4E70057FA743}" type="presParOf" srcId="{A94828EB-4769-425F-872F-C0DE0732B6A5}" destId="{9E636077-4A93-4DFA-A486-507F31B96580}" srcOrd="2" destOrd="0" presId="urn:microsoft.com/office/officeart/2018/2/layout/IconLabelList"/>
    <dgm:cxn modelId="{8C3116EF-C9AF-4ABA-B525-EFC61FA877CB}" type="presParOf" srcId="{6C7E2BD6-1313-4A88-BEC9-999EE9E4B4E1}" destId="{F7D39A41-58E7-4EFA-8742-84D17A89E222}" srcOrd="7" destOrd="0" presId="urn:microsoft.com/office/officeart/2018/2/layout/IconLabelList"/>
    <dgm:cxn modelId="{1D6FFB06-993B-407A-9B1D-ABB32FDFF0D1}" type="presParOf" srcId="{6C7E2BD6-1313-4A88-BEC9-999EE9E4B4E1}" destId="{21D88AD2-4D9F-40FC-A458-1A9B2D7D8823}" srcOrd="8" destOrd="0" presId="urn:microsoft.com/office/officeart/2018/2/layout/IconLabelList"/>
    <dgm:cxn modelId="{AAA16CA5-E149-4439-AE4E-AF7599A62A5B}" type="presParOf" srcId="{21D88AD2-4D9F-40FC-A458-1A9B2D7D8823}" destId="{3310E0D3-4C92-49AA-99D7-22ED0987B880}" srcOrd="0" destOrd="0" presId="urn:microsoft.com/office/officeart/2018/2/layout/IconLabelList"/>
    <dgm:cxn modelId="{F6131B13-76D5-4B25-BF61-555A4E5B0657}" type="presParOf" srcId="{21D88AD2-4D9F-40FC-A458-1A9B2D7D8823}" destId="{6B317315-A4FD-4D3C-8447-AE9051D527D2}" srcOrd="1" destOrd="0" presId="urn:microsoft.com/office/officeart/2018/2/layout/IconLabelList"/>
    <dgm:cxn modelId="{B8A6FA7A-7BA7-4057-AB32-E4BB04556E6E}" type="presParOf" srcId="{21D88AD2-4D9F-40FC-A458-1A9B2D7D8823}" destId="{1AB13018-1AEB-46EF-B3F0-B610F385C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301983-0917-463F-9A6D-FAB9EE25A1A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BBDA0C7-781F-4209-A04F-82FC0DE1226F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Cluster the features with similar trend</a:t>
          </a:r>
          <a:endParaRPr lang="zh-CN" altLang="en-US" dirty="0">
            <a:solidFill>
              <a:schemeClr val="accent1"/>
            </a:solidFill>
          </a:endParaRPr>
        </a:p>
      </dgm:t>
    </dgm:pt>
    <dgm:pt modelId="{4234C9C6-FB13-4520-8714-C63A05FBABC9}" type="parTrans" cxnId="{80A1FC47-57FB-4C93-9385-836CF45B6CCB}">
      <dgm:prSet/>
      <dgm:spPr/>
      <dgm:t>
        <a:bodyPr/>
        <a:lstStyle/>
        <a:p>
          <a:endParaRPr lang="zh-CN" altLang="en-US"/>
        </a:p>
      </dgm:t>
    </dgm:pt>
    <dgm:pt modelId="{DF6BE9CE-E9B2-42A5-BECC-918F9AE2B4EA}" type="sibTrans" cxnId="{80A1FC47-57FB-4C93-9385-836CF45B6CCB}">
      <dgm:prSet/>
      <dgm:spPr/>
      <dgm:t>
        <a:bodyPr/>
        <a:lstStyle/>
        <a:p>
          <a:endParaRPr lang="zh-CN" altLang="en-US"/>
        </a:p>
      </dgm:t>
    </dgm:pt>
    <dgm:pt modelId="{6372F479-A51E-4258-BC24-57C2110484E6}">
      <dgm:prSet phldrT="[Text]"/>
      <dgm:spPr/>
      <dgm:t>
        <a:bodyPr/>
        <a:lstStyle/>
        <a:p>
          <a:r>
            <a:rPr lang="en-US" altLang="zh-CN" dirty="0"/>
            <a:t>Capture various trends rather than tedious ones</a:t>
          </a:r>
          <a:endParaRPr lang="zh-CN" altLang="en-US" dirty="0"/>
        </a:p>
      </dgm:t>
    </dgm:pt>
    <dgm:pt modelId="{FB30D8B4-BB8A-465F-B2EC-4A273501DBBA}" type="parTrans" cxnId="{5AD7D08E-56D8-4042-9705-5BEF6DCBF32D}">
      <dgm:prSet/>
      <dgm:spPr/>
      <dgm:t>
        <a:bodyPr/>
        <a:lstStyle/>
        <a:p>
          <a:endParaRPr lang="zh-CN" altLang="en-US"/>
        </a:p>
      </dgm:t>
    </dgm:pt>
    <dgm:pt modelId="{51C56048-4690-47FD-9B85-942EB2786689}" type="sibTrans" cxnId="{5AD7D08E-56D8-4042-9705-5BEF6DCBF32D}">
      <dgm:prSet/>
      <dgm:spPr/>
      <dgm:t>
        <a:bodyPr/>
        <a:lstStyle/>
        <a:p>
          <a:endParaRPr lang="zh-CN" altLang="en-US"/>
        </a:p>
      </dgm:t>
    </dgm:pt>
    <dgm:pt modelId="{316DCA18-343C-45DF-8DF3-942A3BBD3926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No need for detailed data comprehension</a:t>
          </a:r>
          <a:endParaRPr lang="zh-CN" altLang="en-US" dirty="0">
            <a:solidFill>
              <a:schemeClr val="accent1"/>
            </a:solidFill>
          </a:endParaRPr>
        </a:p>
      </dgm:t>
    </dgm:pt>
    <dgm:pt modelId="{6DF1E919-D09A-4B26-B56E-8CCF1B16DEFA}" type="parTrans" cxnId="{90225EC5-381A-4831-9392-111981A5A867}">
      <dgm:prSet/>
      <dgm:spPr/>
      <dgm:t>
        <a:bodyPr/>
        <a:lstStyle/>
        <a:p>
          <a:endParaRPr lang="zh-CN" altLang="en-US"/>
        </a:p>
      </dgm:t>
    </dgm:pt>
    <dgm:pt modelId="{E64B3D15-0B0A-4CC2-B790-A2D87DA8CAD8}" type="sibTrans" cxnId="{90225EC5-381A-4831-9392-111981A5A867}">
      <dgm:prSet/>
      <dgm:spPr/>
      <dgm:t>
        <a:bodyPr/>
        <a:lstStyle/>
        <a:p>
          <a:endParaRPr lang="zh-CN" altLang="en-US"/>
        </a:p>
      </dgm:t>
    </dgm:pt>
    <dgm:pt modelId="{9F4C07B5-5145-4371-86A9-CC44A76F1E52}">
      <dgm:prSet phldrT="[Text]"/>
      <dgm:spPr/>
      <dgm:t>
        <a:bodyPr/>
        <a:lstStyle/>
        <a:p>
          <a:r>
            <a:rPr lang="en-US" altLang="zh-CN" dirty="0"/>
            <a:t>Such as cluster numbers or data shape assumptions</a:t>
          </a:r>
          <a:endParaRPr lang="zh-CN" altLang="en-US" dirty="0"/>
        </a:p>
      </dgm:t>
    </dgm:pt>
    <dgm:pt modelId="{15E2A527-16FA-4022-85BE-58E1BBA0C1F1}" type="parTrans" cxnId="{E606473F-CAAD-45AB-8F88-BB25D4976A5F}">
      <dgm:prSet/>
      <dgm:spPr/>
      <dgm:t>
        <a:bodyPr/>
        <a:lstStyle/>
        <a:p>
          <a:endParaRPr lang="zh-CN" altLang="en-US"/>
        </a:p>
      </dgm:t>
    </dgm:pt>
    <dgm:pt modelId="{77B53F09-142C-40E9-AF5D-CED11196A9BC}" type="sibTrans" cxnId="{E606473F-CAAD-45AB-8F88-BB25D4976A5F}">
      <dgm:prSet/>
      <dgm:spPr/>
      <dgm:t>
        <a:bodyPr/>
        <a:lstStyle/>
        <a:p>
          <a:endParaRPr lang="zh-CN" altLang="en-US"/>
        </a:p>
      </dgm:t>
    </dgm:pt>
    <dgm:pt modelId="{0E47A729-A238-4B2F-AF5A-5C6BB5874496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Could be coupled with other statistical tools</a:t>
          </a:r>
          <a:endParaRPr lang="zh-CN" altLang="en-US" dirty="0">
            <a:solidFill>
              <a:schemeClr val="accent1"/>
            </a:solidFill>
          </a:endParaRPr>
        </a:p>
      </dgm:t>
    </dgm:pt>
    <dgm:pt modelId="{E024C49D-5E39-439E-956E-7349144F9FD8}" type="parTrans" cxnId="{878621CF-6CD3-4BA7-9EAD-A8FBAECEB172}">
      <dgm:prSet/>
      <dgm:spPr/>
      <dgm:t>
        <a:bodyPr/>
        <a:lstStyle/>
        <a:p>
          <a:endParaRPr lang="zh-CN" altLang="en-US"/>
        </a:p>
      </dgm:t>
    </dgm:pt>
    <dgm:pt modelId="{696C0862-90E4-4EE9-82EC-159994F4EBD0}" type="sibTrans" cxnId="{878621CF-6CD3-4BA7-9EAD-A8FBAECEB172}">
      <dgm:prSet/>
      <dgm:spPr/>
      <dgm:t>
        <a:bodyPr/>
        <a:lstStyle/>
        <a:p>
          <a:endParaRPr lang="zh-CN" altLang="en-US"/>
        </a:p>
      </dgm:t>
    </dgm:pt>
    <dgm:pt modelId="{19AD062C-652F-4B8B-AD05-FDDD5DDBE828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OPTICS algorithm as alternative</a:t>
          </a:r>
          <a:endParaRPr lang="zh-CN" altLang="en-US" dirty="0">
            <a:solidFill>
              <a:schemeClr val="accent1"/>
            </a:solidFill>
          </a:endParaRPr>
        </a:p>
      </dgm:t>
    </dgm:pt>
    <dgm:pt modelId="{F787C39E-1513-42E0-8400-DD6B1A206F05}" type="parTrans" cxnId="{CC9A7695-8018-4439-A53B-4C69603C9541}">
      <dgm:prSet/>
      <dgm:spPr/>
      <dgm:t>
        <a:bodyPr/>
        <a:lstStyle/>
        <a:p>
          <a:endParaRPr lang="zh-CN" altLang="en-US"/>
        </a:p>
      </dgm:t>
    </dgm:pt>
    <dgm:pt modelId="{1843A85C-3B2A-406D-BD89-59EDE5B7376F}" type="sibTrans" cxnId="{CC9A7695-8018-4439-A53B-4C69603C9541}">
      <dgm:prSet/>
      <dgm:spPr/>
      <dgm:t>
        <a:bodyPr/>
        <a:lstStyle/>
        <a:p>
          <a:endParaRPr lang="zh-CN" altLang="en-US"/>
        </a:p>
      </dgm:t>
    </dgm:pt>
    <dgm:pt modelId="{CEF14935-4510-4641-B77A-B19095A2608C}">
      <dgm:prSet phldrT="[Text]"/>
      <dgm:spPr/>
      <dgm:t>
        <a:bodyPr/>
        <a:lstStyle/>
        <a:p>
          <a:r>
            <a:rPr lang="en-US" altLang="zh-CN" dirty="0"/>
            <a:t>T-SNE or PCA, modeling analysis</a:t>
          </a:r>
          <a:endParaRPr lang="zh-CN" altLang="en-US" dirty="0"/>
        </a:p>
      </dgm:t>
    </dgm:pt>
    <dgm:pt modelId="{7B5BC08F-4139-4F6F-B376-8B8D5642E791}" type="parTrans" cxnId="{BD74A1E7-CFC3-48A6-9727-7CD6A7C23FE1}">
      <dgm:prSet/>
      <dgm:spPr/>
      <dgm:t>
        <a:bodyPr/>
        <a:lstStyle/>
        <a:p>
          <a:endParaRPr lang="zh-CN" altLang="en-US"/>
        </a:p>
      </dgm:t>
    </dgm:pt>
    <dgm:pt modelId="{0729DEAA-C0ED-4243-BC48-8B053F7EBD3C}" type="sibTrans" cxnId="{BD74A1E7-CFC3-48A6-9727-7CD6A7C23FE1}">
      <dgm:prSet/>
      <dgm:spPr/>
      <dgm:t>
        <a:bodyPr/>
        <a:lstStyle/>
        <a:p>
          <a:endParaRPr lang="zh-CN" altLang="en-US"/>
        </a:p>
      </dgm:t>
    </dgm:pt>
    <dgm:pt modelId="{137FCC21-5CA5-4763-963E-D6172594E2EF}">
      <dgm:prSet phldrT="[Text]"/>
      <dgm:spPr/>
      <dgm:t>
        <a:bodyPr/>
        <a:lstStyle/>
        <a:p>
          <a:r>
            <a:rPr lang="en-US" altLang="zh-CN" dirty="0"/>
            <a:t>Refined DBSCAN algorithm</a:t>
          </a:r>
          <a:endParaRPr lang="zh-CN" altLang="en-US" dirty="0"/>
        </a:p>
      </dgm:t>
    </dgm:pt>
    <dgm:pt modelId="{4F2BCCEB-0838-4EDC-92AF-806562D26008}" type="parTrans" cxnId="{EEE29AE0-2408-4261-8C5F-EBB42443C848}">
      <dgm:prSet/>
      <dgm:spPr/>
      <dgm:t>
        <a:bodyPr/>
        <a:lstStyle/>
        <a:p>
          <a:endParaRPr lang="zh-CN" altLang="en-US"/>
        </a:p>
      </dgm:t>
    </dgm:pt>
    <dgm:pt modelId="{D4B5D31D-E851-4BB9-870A-33C5C11A666F}" type="sibTrans" cxnId="{EEE29AE0-2408-4261-8C5F-EBB42443C848}">
      <dgm:prSet/>
      <dgm:spPr/>
      <dgm:t>
        <a:bodyPr/>
        <a:lstStyle/>
        <a:p>
          <a:endParaRPr lang="zh-CN" altLang="en-US"/>
        </a:p>
      </dgm:t>
    </dgm:pt>
    <dgm:pt modelId="{045D7EF3-835F-4BBA-93EE-7C24621C44A1}" type="pres">
      <dgm:prSet presAssocID="{19301983-0917-463F-9A6D-FAB9EE25A1AA}" presName="linear" presStyleCnt="0">
        <dgm:presLayoutVars>
          <dgm:animLvl val="lvl"/>
          <dgm:resizeHandles val="exact"/>
        </dgm:presLayoutVars>
      </dgm:prSet>
      <dgm:spPr/>
    </dgm:pt>
    <dgm:pt modelId="{68907AF5-4F0C-4A5D-BC73-4B6C50756B2F}" type="pres">
      <dgm:prSet presAssocID="{9BBDA0C7-781F-4209-A04F-82FC0DE122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154F4F-A1EF-4220-A11B-F01BDA62A00C}" type="pres">
      <dgm:prSet presAssocID="{9BBDA0C7-781F-4209-A04F-82FC0DE1226F}" presName="childText" presStyleLbl="revTx" presStyleIdx="0" presStyleCnt="4">
        <dgm:presLayoutVars>
          <dgm:bulletEnabled val="1"/>
        </dgm:presLayoutVars>
      </dgm:prSet>
      <dgm:spPr/>
    </dgm:pt>
    <dgm:pt modelId="{3B5238CB-3E34-4929-8D19-8FBD8D75C541}" type="pres">
      <dgm:prSet presAssocID="{316DCA18-343C-45DF-8DF3-942A3BBD39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E0F332-E8D0-4A53-802E-1F5052508025}" type="pres">
      <dgm:prSet presAssocID="{316DCA18-343C-45DF-8DF3-942A3BBD3926}" presName="childText" presStyleLbl="revTx" presStyleIdx="1" presStyleCnt="4">
        <dgm:presLayoutVars>
          <dgm:bulletEnabled val="1"/>
        </dgm:presLayoutVars>
      </dgm:prSet>
      <dgm:spPr/>
    </dgm:pt>
    <dgm:pt modelId="{494BABE2-E73C-4420-88E0-9AA36D0E6E77}" type="pres">
      <dgm:prSet presAssocID="{0E47A729-A238-4B2F-AF5A-5C6BB58744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CD96FE-C14C-4F1B-8BD4-A7ED55A336C3}" type="pres">
      <dgm:prSet presAssocID="{0E47A729-A238-4B2F-AF5A-5C6BB5874496}" presName="childText" presStyleLbl="revTx" presStyleIdx="2" presStyleCnt="4">
        <dgm:presLayoutVars>
          <dgm:bulletEnabled val="1"/>
        </dgm:presLayoutVars>
      </dgm:prSet>
      <dgm:spPr/>
    </dgm:pt>
    <dgm:pt modelId="{64375CEF-71C8-4466-BD9F-B59A8D7E9D9E}" type="pres">
      <dgm:prSet presAssocID="{19AD062C-652F-4B8B-AD05-FDDD5DDBE8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2316A3-39EA-4C00-B51F-A4089575215F}" type="pres">
      <dgm:prSet presAssocID="{19AD062C-652F-4B8B-AD05-FDDD5DDBE82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4809D0B-DF2B-4865-8EF8-4C31C49915C3}" type="presOf" srcId="{19301983-0917-463F-9A6D-FAB9EE25A1AA}" destId="{045D7EF3-835F-4BBA-93EE-7C24621C44A1}" srcOrd="0" destOrd="0" presId="urn:microsoft.com/office/officeart/2005/8/layout/vList2"/>
    <dgm:cxn modelId="{ED691921-CBB8-4A6C-93E4-17BA0B908F2C}" type="presOf" srcId="{CEF14935-4510-4641-B77A-B19095A2608C}" destId="{A9CD96FE-C14C-4F1B-8BD4-A7ED55A336C3}" srcOrd="0" destOrd="0" presId="urn:microsoft.com/office/officeart/2005/8/layout/vList2"/>
    <dgm:cxn modelId="{B8F79622-C93B-4F57-AFC5-C3F0C9FE9D21}" type="presOf" srcId="{19AD062C-652F-4B8B-AD05-FDDD5DDBE828}" destId="{64375CEF-71C8-4466-BD9F-B59A8D7E9D9E}" srcOrd="0" destOrd="0" presId="urn:microsoft.com/office/officeart/2005/8/layout/vList2"/>
    <dgm:cxn modelId="{9C2E4F31-6A5D-47AB-9A8A-88733A7B2C56}" type="presOf" srcId="{137FCC21-5CA5-4763-963E-D6172594E2EF}" destId="{F92316A3-39EA-4C00-B51F-A4089575215F}" srcOrd="0" destOrd="0" presId="urn:microsoft.com/office/officeart/2005/8/layout/vList2"/>
    <dgm:cxn modelId="{669BD034-1BFF-4F81-A6F9-B345FAC444C1}" type="presOf" srcId="{6372F479-A51E-4258-BC24-57C2110484E6}" destId="{89154F4F-A1EF-4220-A11B-F01BDA62A00C}" srcOrd="0" destOrd="0" presId="urn:microsoft.com/office/officeart/2005/8/layout/vList2"/>
    <dgm:cxn modelId="{E606473F-CAAD-45AB-8F88-BB25D4976A5F}" srcId="{316DCA18-343C-45DF-8DF3-942A3BBD3926}" destId="{9F4C07B5-5145-4371-86A9-CC44A76F1E52}" srcOrd="0" destOrd="0" parTransId="{15E2A527-16FA-4022-85BE-58E1BBA0C1F1}" sibTransId="{77B53F09-142C-40E9-AF5D-CED11196A9BC}"/>
    <dgm:cxn modelId="{FBB11F62-0A0C-4E40-8187-98821D1A9CF5}" type="presOf" srcId="{9F4C07B5-5145-4371-86A9-CC44A76F1E52}" destId="{86E0F332-E8D0-4A53-802E-1F5052508025}" srcOrd="0" destOrd="0" presId="urn:microsoft.com/office/officeart/2005/8/layout/vList2"/>
    <dgm:cxn modelId="{80A1FC47-57FB-4C93-9385-836CF45B6CCB}" srcId="{19301983-0917-463F-9A6D-FAB9EE25A1AA}" destId="{9BBDA0C7-781F-4209-A04F-82FC0DE1226F}" srcOrd="0" destOrd="0" parTransId="{4234C9C6-FB13-4520-8714-C63A05FBABC9}" sibTransId="{DF6BE9CE-E9B2-42A5-BECC-918F9AE2B4EA}"/>
    <dgm:cxn modelId="{128DA07D-2C69-414E-972D-826298E86C22}" type="presOf" srcId="{9BBDA0C7-781F-4209-A04F-82FC0DE1226F}" destId="{68907AF5-4F0C-4A5D-BC73-4B6C50756B2F}" srcOrd="0" destOrd="0" presId="urn:microsoft.com/office/officeart/2005/8/layout/vList2"/>
    <dgm:cxn modelId="{5AD7D08E-56D8-4042-9705-5BEF6DCBF32D}" srcId="{9BBDA0C7-781F-4209-A04F-82FC0DE1226F}" destId="{6372F479-A51E-4258-BC24-57C2110484E6}" srcOrd="0" destOrd="0" parTransId="{FB30D8B4-BB8A-465F-B2EC-4A273501DBBA}" sibTransId="{51C56048-4690-47FD-9B85-942EB2786689}"/>
    <dgm:cxn modelId="{CC9A7695-8018-4439-A53B-4C69603C9541}" srcId="{19301983-0917-463F-9A6D-FAB9EE25A1AA}" destId="{19AD062C-652F-4B8B-AD05-FDDD5DDBE828}" srcOrd="3" destOrd="0" parTransId="{F787C39E-1513-42E0-8400-DD6B1A206F05}" sibTransId="{1843A85C-3B2A-406D-BD89-59EDE5B7376F}"/>
    <dgm:cxn modelId="{90225EC5-381A-4831-9392-111981A5A867}" srcId="{19301983-0917-463F-9A6D-FAB9EE25A1AA}" destId="{316DCA18-343C-45DF-8DF3-942A3BBD3926}" srcOrd="1" destOrd="0" parTransId="{6DF1E919-D09A-4B26-B56E-8CCF1B16DEFA}" sibTransId="{E64B3D15-0B0A-4CC2-B790-A2D87DA8CAD8}"/>
    <dgm:cxn modelId="{878621CF-6CD3-4BA7-9EAD-A8FBAECEB172}" srcId="{19301983-0917-463F-9A6D-FAB9EE25A1AA}" destId="{0E47A729-A238-4B2F-AF5A-5C6BB5874496}" srcOrd="2" destOrd="0" parTransId="{E024C49D-5E39-439E-956E-7349144F9FD8}" sibTransId="{696C0862-90E4-4EE9-82EC-159994F4EBD0}"/>
    <dgm:cxn modelId="{6EBFA1DD-2544-49C3-8CF9-6777FCA13619}" type="presOf" srcId="{0E47A729-A238-4B2F-AF5A-5C6BB5874496}" destId="{494BABE2-E73C-4420-88E0-9AA36D0E6E77}" srcOrd="0" destOrd="0" presId="urn:microsoft.com/office/officeart/2005/8/layout/vList2"/>
    <dgm:cxn modelId="{EEE29AE0-2408-4261-8C5F-EBB42443C848}" srcId="{19AD062C-652F-4B8B-AD05-FDDD5DDBE828}" destId="{137FCC21-5CA5-4763-963E-D6172594E2EF}" srcOrd="0" destOrd="0" parTransId="{4F2BCCEB-0838-4EDC-92AF-806562D26008}" sibTransId="{D4B5D31D-E851-4BB9-870A-33C5C11A666F}"/>
    <dgm:cxn modelId="{BD74A1E7-CFC3-48A6-9727-7CD6A7C23FE1}" srcId="{0E47A729-A238-4B2F-AF5A-5C6BB5874496}" destId="{CEF14935-4510-4641-B77A-B19095A2608C}" srcOrd="0" destOrd="0" parTransId="{7B5BC08F-4139-4F6F-B376-8B8D5642E791}" sibTransId="{0729DEAA-C0ED-4243-BC48-8B053F7EBD3C}"/>
    <dgm:cxn modelId="{5C3DC6E9-4186-46D0-8CB0-198387D5162D}" type="presOf" srcId="{316DCA18-343C-45DF-8DF3-942A3BBD3926}" destId="{3B5238CB-3E34-4929-8D19-8FBD8D75C541}" srcOrd="0" destOrd="0" presId="urn:microsoft.com/office/officeart/2005/8/layout/vList2"/>
    <dgm:cxn modelId="{3B44F49C-E3BA-4A92-9D14-A25E740BDD8D}" type="presParOf" srcId="{045D7EF3-835F-4BBA-93EE-7C24621C44A1}" destId="{68907AF5-4F0C-4A5D-BC73-4B6C50756B2F}" srcOrd="0" destOrd="0" presId="urn:microsoft.com/office/officeart/2005/8/layout/vList2"/>
    <dgm:cxn modelId="{40A8B4FC-3A74-436E-A0ED-90956D1043BC}" type="presParOf" srcId="{045D7EF3-835F-4BBA-93EE-7C24621C44A1}" destId="{89154F4F-A1EF-4220-A11B-F01BDA62A00C}" srcOrd="1" destOrd="0" presId="urn:microsoft.com/office/officeart/2005/8/layout/vList2"/>
    <dgm:cxn modelId="{2B80F589-AE5B-4A46-80DD-FE8A0542C45D}" type="presParOf" srcId="{045D7EF3-835F-4BBA-93EE-7C24621C44A1}" destId="{3B5238CB-3E34-4929-8D19-8FBD8D75C541}" srcOrd="2" destOrd="0" presId="urn:microsoft.com/office/officeart/2005/8/layout/vList2"/>
    <dgm:cxn modelId="{C2C6A006-3F54-44BB-BB67-343687FEA613}" type="presParOf" srcId="{045D7EF3-835F-4BBA-93EE-7C24621C44A1}" destId="{86E0F332-E8D0-4A53-802E-1F5052508025}" srcOrd="3" destOrd="0" presId="urn:microsoft.com/office/officeart/2005/8/layout/vList2"/>
    <dgm:cxn modelId="{1B0CEB0A-5AE6-4795-8700-417D17C03606}" type="presParOf" srcId="{045D7EF3-835F-4BBA-93EE-7C24621C44A1}" destId="{494BABE2-E73C-4420-88E0-9AA36D0E6E77}" srcOrd="4" destOrd="0" presId="urn:microsoft.com/office/officeart/2005/8/layout/vList2"/>
    <dgm:cxn modelId="{2BB50E39-EE8C-4B73-9823-8C708E5E22F0}" type="presParOf" srcId="{045D7EF3-835F-4BBA-93EE-7C24621C44A1}" destId="{A9CD96FE-C14C-4F1B-8BD4-A7ED55A336C3}" srcOrd="5" destOrd="0" presId="urn:microsoft.com/office/officeart/2005/8/layout/vList2"/>
    <dgm:cxn modelId="{3D24F144-8AF2-435D-B1CD-97C536FF0EFC}" type="presParOf" srcId="{045D7EF3-835F-4BBA-93EE-7C24621C44A1}" destId="{64375CEF-71C8-4466-BD9F-B59A8D7E9D9E}" srcOrd="6" destOrd="0" presId="urn:microsoft.com/office/officeart/2005/8/layout/vList2"/>
    <dgm:cxn modelId="{33AAED4E-43BD-4BEB-9319-F0AC30A1A24C}" type="presParOf" srcId="{045D7EF3-835F-4BBA-93EE-7C24621C44A1}" destId="{F92316A3-39EA-4C00-B51F-A4089575215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 custT="1"/>
      <dgm:spPr/>
      <dgm:t>
        <a:bodyPr/>
        <a:lstStyle/>
        <a:p>
          <a:r>
            <a:rPr lang="en-US" altLang="zh-CN" sz="2400" b="1" dirty="0">
              <a:solidFill>
                <a:schemeClr val="accent1"/>
              </a:solidFill>
              <a:latin typeface="Proxima nova"/>
            </a:rPr>
            <a:t>Modeling analysis</a:t>
          </a: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Model options: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Linear regression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Lasso regression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Random Forest 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SVM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…</a:t>
          </a:r>
          <a:endParaRPr lang="zh-CN" altLang="en-US" sz="1100" b="1" dirty="0">
            <a:solidFill>
              <a:schemeClr val="accent1">
                <a:lumMod val="75000"/>
              </a:schemeClr>
            </a:solidFill>
            <a:latin typeface="Proxima nova"/>
          </a:endParaRPr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Single chemical</a:t>
          </a:r>
          <a:endParaRPr lang="zh-CN" altLang="en-US" b="1" dirty="0">
            <a:latin typeface="Proxima nova"/>
          </a:endParaRPr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48BEA991-1C45-4D43-B375-58024D555AA4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Multiple clusters</a:t>
          </a:r>
          <a:endParaRPr lang="zh-CN" altLang="en-US" b="1" dirty="0">
            <a:latin typeface="Proxima nova"/>
          </a:endParaRPr>
        </a:p>
      </dgm:t>
    </dgm:pt>
    <dgm:pt modelId="{484D94DF-17F9-4F64-8ECB-75EEE7E2684A}" type="parTrans" cxnId="{DAEF7FE8-AAED-4751-AB53-C62AEECBA781}">
      <dgm:prSet/>
      <dgm:spPr/>
      <dgm:t>
        <a:bodyPr/>
        <a:lstStyle/>
        <a:p>
          <a:endParaRPr lang="zh-CN" altLang="en-US"/>
        </a:p>
      </dgm:t>
    </dgm:pt>
    <dgm:pt modelId="{7CDFD261-BD12-454D-849D-C54A24B51544}" type="sibTrans" cxnId="{DAEF7FE8-AAED-4751-AB53-C62AEECBA781}">
      <dgm:prSet/>
      <dgm:spPr/>
      <dgm:t>
        <a:bodyPr/>
        <a:lstStyle/>
        <a:p>
          <a:endParaRPr lang="zh-CN" altLang="en-US"/>
        </a:p>
      </dgm:t>
    </dgm:pt>
    <dgm:pt modelId="{E34EAABD-5850-4BF3-B8FF-FC2E0F2114DF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Single cluster</a:t>
          </a:r>
          <a:endParaRPr lang="zh-CN" altLang="en-US" b="1" dirty="0">
            <a:latin typeface="Proxima nova"/>
          </a:endParaRPr>
        </a:p>
      </dgm:t>
    </dgm:pt>
    <dgm:pt modelId="{8F5A5348-6697-43E3-B7B5-4320482B5B67}" type="sibTrans" cxnId="{6DD235C1-4B47-44ED-A435-8A72BBD12564}">
      <dgm:prSet/>
      <dgm:spPr/>
      <dgm:t>
        <a:bodyPr/>
        <a:lstStyle/>
        <a:p>
          <a:endParaRPr lang="zh-CN" altLang="en-US"/>
        </a:p>
      </dgm:t>
    </dgm:pt>
    <dgm:pt modelId="{A7C28347-916A-4EA9-8D2D-8E7DBEC8EA77}" type="parTrans" cxnId="{6DD235C1-4B47-44ED-A435-8A72BBD12564}">
      <dgm:prSet/>
      <dgm:spPr/>
      <dgm:t>
        <a:bodyPr/>
        <a:lstStyle/>
        <a:p>
          <a:endParaRPr lang="zh-CN" altLang="en-US"/>
        </a:p>
      </dgm:t>
    </dgm:pt>
    <dgm:pt modelId="{949BB08F-A5C2-41BC-B8DC-715163E83B62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Individual models</a:t>
          </a:r>
          <a:endParaRPr lang="zh-CN" altLang="en-US" b="1" dirty="0">
            <a:latin typeface="Proxima nova"/>
          </a:endParaRPr>
        </a:p>
      </dgm:t>
    </dgm:pt>
    <dgm:pt modelId="{0DFC15AC-C567-4D85-9A08-A03322A57FEF}" type="parTrans" cxnId="{33E009BA-CE42-46EF-90AE-6D8DD8B4E45C}">
      <dgm:prSet/>
      <dgm:spPr/>
      <dgm:t>
        <a:bodyPr/>
        <a:lstStyle/>
        <a:p>
          <a:endParaRPr lang="zh-CN" altLang="en-US"/>
        </a:p>
      </dgm:t>
    </dgm:pt>
    <dgm:pt modelId="{62F2E332-98BE-4CAD-AF84-B619CF788DF4}" type="sibTrans" cxnId="{33E009BA-CE42-46EF-90AE-6D8DD8B4E45C}">
      <dgm:prSet/>
      <dgm:spPr/>
      <dgm:t>
        <a:bodyPr/>
        <a:lstStyle/>
        <a:p>
          <a:endParaRPr lang="zh-CN" altLang="en-US"/>
        </a:p>
      </dgm:t>
    </dgm:pt>
    <dgm:pt modelId="{3FFCF4C3-7379-443B-82BB-69FDBD93FAEA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Ensemble method</a:t>
          </a:r>
          <a:endParaRPr lang="zh-CN" altLang="en-US" b="1" dirty="0">
            <a:latin typeface="Proxima nova"/>
          </a:endParaRPr>
        </a:p>
      </dgm:t>
    </dgm:pt>
    <dgm:pt modelId="{F6CC2630-31F1-4BF9-BBF7-445A6526084C}" type="parTrans" cxnId="{5FD440DC-BF3E-4790-A84A-700426529D59}">
      <dgm:prSet/>
      <dgm:spPr/>
      <dgm:t>
        <a:bodyPr/>
        <a:lstStyle/>
        <a:p>
          <a:endParaRPr lang="zh-CN" altLang="en-US"/>
        </a:p>
      </dgm:t>
    </dgm:pt>
    <dgm:pt modelId="{E199462C-B5D7-4284-B924-6BC01FEFA2D7}" type="sibTrans" cxnId="{5FD440DC-BF3E-4790-A84A-700426529D59}">
      <dgm:prSet/>
      <dgm:spPr/>
      <dgm:t>
        <a:bodyPr/>
        <a:lstStyle/>
        <a:p>
          <a:endParaRPr lang="zh-CN" altLang="en-US"/>
        </a:p>
      </dgm:t>
    </dgm:pt>
    <dgm:pt modelId="{7889ECE7-58DB-4E2E-9B3C-F3DCF006AF90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Multivariate model</a:t>
          </a:r>
          <a:endParaRPr lang="zh-CN" altLang="en-US" b="1" dirty="0">
            <a:latin typeface="Proxima nova"/>
          </a:endParaRPr>
        </a:p>
      </dgm:t>
    </dgm:pt>
    <dgm:pt modelId="{C471437E-E7BF-4CF0-A2E8-6AFFAA103E64}" type="parTrans" cxnId="{F555BB60-5956-43DE-9D1E-743B6AAE6B9F}">
      <dgm:prSet/>
      <dgm:spPr/>
      <dgm:t>
        <a:bodyPr/>
        <a:lstStyle/>
        <a:p>
          <a:endParaRPr lang="zh-CN" altLang="en-US"/>
        </a:p>
      </dgm:t>
    </dgm:pt>
    <dgm:pt modelId="{9E1F1778-B2D6-45F3-9407-7D717E2138E0}" type="sibTrans" cxnId="{F555BB60-5956-43DE-9D1E-743B6AAE6B9F}">
      <dgm:prSet/>
      <dgm:spPr/>
      <dgm:t>
        <a:bodyPr/>
        <a:lstStyle/>
        <a:p>
          <a:endParaRPr lang="zh-CN" altLang="en-US"/>
        </a:p>
      </dgm:t>
    </dgm:pt>
    <dgm:pt modelId="{C33F8A51-4ED7-419A-95E0-D3E6163AB3A9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Single variate regression</a:t>
          </a:r>
          <a:endParaRPr lang="zh-CN" altLang="en-US" b="1" dirty="0">
            <a:latin typeface="Proxima nova"/>
          </a:endParaRPr>
        </a:p>
      </dgm:t>
    </dgm:pt>
    <dgm:pt modelId="{F443134B-93CE-46ED-920C-B9A76BA89716}" type="parTrans" cxnId="{6FAF7B40-5A56-4628-8489-11C07006F6A2}">
      <dgm:prSet/>
      <dgm:spPr/>
      <dgm:t>
        <a:bodyPr/>
        <a:lstStyle/>
        <a:p>
          <a:endParaRPr lang="zh-CN" altLang="en-US"/>
        </a:p>
      </dgm:t>
    </dgm:pt>
    <dgm:pt modelId="{6543761A-4795-4BE0-BC41-9D90636F1A34}" type="sibTrans" cxnId="{6FAF7B40-5A56-4628-8489-11C07006F6A2}">
      <dgm:prSet/>
      <dgm:spPr/>
      <dgm:t>
        <a:bodyPr/>
        <a:lstStyle/>
        <a:p>
          <a:endParaRPr lang="zh-CN" altLang="en-US"/>
        </a:p>
      </dgm:t>
    </dgm:pt>
    <dgm:pt modelId="{6A5EB814-1D52-40E8-9CB3-26326898F683}" type="pres">
      <dgm:prSet presAssocID="{A923E62B-FB79-47C5-BF65-EB81EDD2FEB4}" presName="vert0" presStyleCnt="0">
        <dgm:presLayoutVars>
          <dgm:dir/>
          <dgm:animOne val="branch"/>
          <dgm:animLvl val="lvl"/>
        </dgm:presLayoutVars>
      </dgm:prSet>
      <dgm:spPr/>
    </dgm:pt>
    <dgm:pt modelId="{C9B6699A-4CE4-4749-9106-5FA850ABE7FB}" type="pres">
      <dgm:prSet presAssocID="{8396920C-3169-4771-B7BB-4994DCC59096}" presName="thickLine" presStyleLbl="alignNode1" presStyleIdx="0" presStyleCnt="1"/>
      <dgm:spPr/>
    </dgm:pt>
    <dgm:pt modelId="{32E7D9D0-51BC-4107-81E1-4FF89635DBE3}" type="pres">
      <dgm:prSet presAssocID="{8396920C-3169-4771-B7BB-4994DCC59096}" presName="horz1" presStyleCnt="0"/>
      <dgm:spPr/>
    </dgm:pt>
    <dgm:pt modelId="{396B6464-BE0A-4ADE-AD9B-E720C4C27DBF}" type="pres">
      <dgm:prSet presAssocID="{8396920C-3169-4771-B7BB-4994DCC59096}" presName="tx1" presStyleLbl="revTx" presStyleIdx="0" presStyleCnt="8" custScaleX="167679"/>
      <dgm:spPr/>
    </dgm:pt>
    <dgm:pt modelId="{C9606EC2-E879-4DB0-9CBE-EDCA6235C3DF}" type="pres">
      <dgm:prSet presAssocID="{8396920C-3169-4771-B7BB-4994DCC59096}" presName="vert1" presStyleCnt="0"/>
      <dgm:spPr/>
    </dgm:pt>
    <dgm:pt modelId="{8CBA96FB-3CC0-4822-BFE9-35B693A0ECE8}" type="pres">
      <dgm:prSet presAssocID="{34777A62-5E62-42FE-A095-011F140C7BB6}" presName="vertSpace2a" presStyleCnt="0"/>
      <dgm:spPr/>
    </dgm:pt>
    <dgm:pt modelId="{7BB3ACE6-83BC-4FE9-9EDB-10518A0543D3}" type="pres">
      <dgm:prSet presAssocID="{34777A62-5E62-42FE-A095-011F140C7BB6}" presName="horz2" presStyleCnt="0"/>
      <dgm:spPr/>
    </dgm:pt>
    <dgm:pt modelId="{43A5D26D-3E78-4FBA-BB96-9DA67F079649}" type="pres">
      <dgm:prSet presAssocID="{34777A62-5E62-42FE-A095-011F140C7BB6}" presName="horzSpace2" presStyleCnt="0"/>
      <dgm:spPr/>
    </dgm:pt>
    <dgm:pt modelId="{FA5E123D-337E-4F5C-B998-7256B5C76E3D}" type="pres">
      <dgm:prSet presAssocID="{34777A62-5E62-42FE-A095-011F140C7BB6}" presName="tx2" presStyleLbl="revTx" presStyleIdx="1" presStyleCnt="8"/>
      <dgm:spPr/>
    </dgm:pt>
    <dgm:pt modelId="{9164C9EF-B878-48CC-B7B1-77DF67CB076E}" type="pres">
      <dgm:prSet presAssocID="{34777A62-5E62-42FE-A095-011F140C7BB6}" presName="vert2" presStyleCnt="0"/>
      <dgm:spPr/>
    </dgm:pt>
    <dgm:pt modelId="{040364AE-ECD8-4A2E-9957-38F26BE084FD}" type="pres">
      <dgm:prSet presAssocID="{C33F8A51-4ED7-419A-95E0-D3E6163AB3A9}" presName="horz3" presStyleCnt="0"/>
      <dgm:spPr/>
    </dgm:pt>
    <dgm:pt modelId="{DC6769E4-2286-4185-AF03-F4645C05C556}" type="pres">
      <dgm:prSet presAssocID="{C33F8A51-4ED7-419A-95E0-D3E6163AB3A9}" presName="horzSpace3" presStyleCnt="0"/>
      <dgm:spPr/>
    </dgm:pt>
    <dgm:pt modelId="{D4B4ACB3-DD0F-49B2-8D98-A9E006564705}" type="pres">
      <dgm:prSet presAssocID="{C33F8A51-4ED7-419A-95E0-D3E6163AB3A9}" presName="tx3" presStyleLbl="revTx" presStyleIdx="2" presStyleCnt="8"/>
      <dgm:spPr/>
    </dgm:pt>
    <dgm:pt modelId="{8D258A6C-8141-4EA0-B91A-7AB260B4BA17}" type="pres">
      <dgm:prSet presAssocID="{C33F8A51-4ED7-419A-95E0-D3E6163AB3A9}" presName="vert3" presStyleCnt="0"/>
      <dgm:spPr/>
    </dgm:pt>
    <dgm:pt modelId="{3E5A7FC4-E8CC-4881-8209-6C98F2B8AAEF}" type="pres">
      <dgm:prSet presAssocID="{34777A62-5E62-42FE-A095-011F140C7BB6}" presName="thinLine2b" presStyleLbl="callout" presStyleIdx="0" presStyleCnt="4"/>
      <dgm:spPr/>
    </dgm:pt>
    <dgm:pt modelId="{27E1D7AD-74D4-4663-974A-214B8678F3A3}" type="pres">
      <dgm:prSet presAssocID="{34777A62-5E62-42FE-A095-011F140C7BB6}" presName="vertSpace2b" presStyleCnt="0"/>
      <dgm:spPr/>
    </dgm:pt>
    <dgm:pt modelId="{2711F91D-D9BA-449C-ACAA-79B3D50418AF}" type="pres">
      <dgm:prSet presAssocID="{E34EAABD-5850-4BF3-B8FF-FC2E0F2114DF}" presName="horz2" presStyleCnt="0"/>
      <dgm:spPr/>
    </dgm:pt>
    <dgm:pt modelId="{5635C9A8-90B1-478A-92FE-D870AE0BAA2F}" type="pres">
      <dgm:prSet presAssocID="{E34EAABD-5850-4BF3-B8FF-FC2E0F2114DF}" presName="horzSpace2" presStyleCnt="0"/>
      <dgm:spPr/>
    </dgm:pt>
    <dgm:pt modelId="{F05FD55E-905E-4188-A6E0-0BFD69D9F22D}" type="pres">
      <dgm:prSet presAssocID="{E34EAABD-5850-4BF3-B8FF-FC2E0F2114DF}" presName="tx2" presStyleLbl="revTx" presStyleIdx="3" presStyleCnt="8"/>
      <dgm:spPr/>
    </dgm:pt>
    <dgm:pt modelId="{6C5B70BB-B1E8-474A-97A1-3722DCCE229E}" type="pres">
      <dgm:prSet presAssocID="{E34EAABD-5850-4BF3-B8FF-FC2E0F2114DF}" presName="vert2" presStyleCnt="0"/>
      <dgm:spPr/>
    </dgm:pt>
    <dgm:pt modelId="{D4FC71BE-94C2-44C7-BF3D-344A63E44134}" type="pres">
      <dgm:prSet presAssocID="{7889ECE7-58DB-4E2E-9B3C-F3DCF006AF90}" presName="horz3" presStyleCnt="0"/>
      <dgm:spPr/>
    </dgm:pt>
    <dgm:pt modelId="{2E190D67-F4C6-4953-B2F6-EE12BC5B361A}" type="pres">
      <dgm:prSet presAssocID="{7889ECE7-58DB-4E2E-9B3C-F3DCF006AF90}" presName="horzSpace3" presStyleCnt="0"/>
      <dgm:spPr/>
    </dgm:pt>
    <dgm:pt modelId="{4DA6C881-13C6-46ED-A441-77AA771CC962}" type="pres">
      <dgm:prSet presAssocID="{7889ECE7-58DB-4E2E-9B3C-F3DCF006AF90}" presName="tx3" presStyleLbl="revTx" presStyleIdx="4" presStyleCnt="8"/>
      <dgm:spPr/>
    </dgm:pt>
    <dgm:pt modelId="{F0F1AB85-F8D3-4D06-991D-B44925CF46FE}" type="pres">
      <dgm:prSet presAssocID="{7889ECE7-58DB-4E2E-9B3C-F3DCF006AF90}" presName="vert3" presStyleCnt="0"/>
      <dgm:spPr/>
    </dgm:pt>
    <dgm:pt modelId="{01AFE1E8-C41A-4A3D-B770-C3267A1BD6CC}" type="pres">
      <dgm:prSet presAssocID="{E34EAABD-5850-4BF3-B8FF-FC2E0F2114DF}" presName="thinLine2b" presStyleLbl="callout" presStyleIdx="1" presStyleCnt="4"/>
      <dgm:spPr/>
    </dgm:pt>
    <dgm:pt modelId="{2CFC472D-9019-4689-AB36-28EB7940670A}" type="pres">
      <dgm:prSet presAssocID="{E34EAABD-5850-4BF3-B8FF-FC2E0F2114DF}" presName="vertSpace2b" presStyleCnt="0"/>
      <dgm:spPr/>
    </dgm:pt>
    <dgm:pt modelId="{B1E5AD11-2060-4573-8E04-DAF90F85CED9}" type="pres">
      <dgm:prSet presAssocID="{48BEA991-1C45-4D43-B375-58024D555AA4}" presName="horz2" presStyleCnt="0"/>
      <dgm:spPr/>
    </dgm:pt>
    <dgm:pt modelId="{F2FD2C01-9E6E-49C7-850C-B87E103964AF}" type="pres">
      <dgm:prSet presAssocID="{48BEA991-1C45-4D43-B375-58024D555AA4}" presName="horzSpace2" presStyleCnt="0"/>
      <dgm:spPr/>
    </dgm:pt>
    <dgm:pt modelId="{566A1DCF-4735-4D3C-899F-C9CF015F1A50}" type="pres">
      <dgm:prSet presAssocID="{48BEA991-1C45-4D43-B375-58024D555AA4}" presName="tx2" presStyleLbl="revTx" presStyleIdx="5" presStyleCnt="8"/>
      <dgm:spPr/>
    </dgm:pt>
    <dgm:pt modelId="{B53D5E52-C5B2-48C2-9945-C68AF9EC9011}" type="pres">
      <dgm:prSet presAssocID="{48BEA991-1C45-4D43-B375-58024D555AA4}" presName="vert2" presStyleCnt="0"/>
      <dgm:spPr/>
    </dgm:pt>
    <dgm:pt modelId="{28160772-AC40-4E00-A57A-D60FCE237E4F}" type="pres">
      <dgm:prSet presAssocID="{949BB08F-A5C2-41BC-B8DC-715163E83B62}" presName="horz3" presStyleCnt="0"/>
      <dgm:spPr/>
    </dgm:pt>
    <dgm:pt modelId="{2DE4B4F7-CF07-4DA2-A590-242448DE8A68}" type="pres">
      <dgm:prSet presAssocID="{949BB08F-A5C2-41BC-B8DC-715163E83B62}" presName="horzSpace3" presStyleCnt="0"/>
      <dgm:spPr/>
    </dgm:pt>
    <dgm:pt modelId="{A3F00FB2-D619-4BB3-B503-BBA8B7AFB2B7}" type="pres">
      <dgm:prSet presAssocID="{949BB08F-A5C2-41BC-B8DC-715163E83B62}" presName="tx3" presStyleLbl="revTx" presStyleIdx="6" presStyleCnt="8"/>
      <dgm:spPr/>
    </dgm:pt>
    <dgm:pt modelId="{84DC8778-590E-4F83-99EE-045D93710F3E}" type="pres">
      <dgm:prSet presAssocID="{949BB08F-A5C2-41BC-B8DC-715163E83B62}" presName="vert3" presStyleCnt="0"/>
      <dgm:spPr/>
    </dgm:pt>
    <dgm:pt modelId="{02D20029-ADE0-4949-A951-2521AF23B361}" type="pres">
      <dgm:prSet presAssocID="{62F2E332-98BE-4CAD-AF84-B619CF788DF4}" presName="thinLine3" presStyleLbl="callout" presStyleIdx="2" presStyleCnt="4"/>
      <dgm:spPr/>
    </dgm:pt>
    <dgm:pt modelId="{FCB87D08-DA7A-431D-AD16-1FCCC15EB9A4}" type="pres">
      <dgm:prSet presAssocID="{3FFCF4C3-7379-443B-82BB-69FDBD93FAEA}" presName="horz3" presStyleCnt="0"/>
      <dgm:spPr/>
    </dgm:pt>
    <dgm:pt modelId="{9A5DB44B-1DCF-45FD-9C48-4B18F2032F4D}" type="pres">
      <dgm:prSet presAssocID="{3FFCF4C3-7379-443B-82BB-69FDBD93FAEA}" presName="horzSpace3" presStyleCnt="0"/>
      <dgm:spPr/>
    </dgm:pt>
    <dgm:pt modelId="{0C285071-9C04-4526-AF2E-3183FF01D218}" type="pres">
      <dgm:prSet presAssocID="{3FFCF4C3-7379-443B-82BB-69FDBD93FAEA}" presName="tx3" presStyleLbl="revTx" presStyleIdx="7" presStyleCnt="8"/>
      <dgm:spPr/>
    </dgm:pt>
    <dgm:pt modelId="{AE35E555-8094-4BFE-A4F9-321BB37C68E9}" type="pres">
      <dgm:prSet presAssocID="{3FFCF4C3-7379-443B-82BB-69FDBD93FAEA}" presName="vert3" presStyleCnt="0"/>
      <dgm:spPr/>
    </dgm:pt>
    <dgm:pt modelId="{14363A12-D5F7-4B35-8A45-6AEBFE3FB727}" type="pres">
      <dgm:prSet presAssocID="{48BEA991-1C45-4D43-B375-58024D555AA4}" presName="thinLine2b" presStyleLbl="callout" presStyleIdx="3" presStyleCnt="4"/>
      <dgm:spPr/>
    </dgm:pt>
    <dgm:pt modelId="{12AB5701-6C95-407D-A275-8DC38AB54FB2}" type="pres">
      <dgm:prSet presAssocID="{48BEA991-1C45-4D43-B375-58024D555AA4}" presName="vertSpace2b" presStyleCnt="0"/>
      <dgm:spPr/>
    </dgm:pt>
  </dgm:ptLst>
  <dgm:cxnLst>
    <dgm:cxn modelId="{65FC3E0C-5907-404A-854A-656CE076BB9F}" type="presOf" srcId="{E34EAABD-5850-4BF3-B8FF-FC2E0F2114DF}" destId="{F05FD55E-905E-4188-A6E0-0BFD69D9F22D}" srcOrd="0" destOrd="0" presId="urn:microsoft.com/office/officeart/2008/layout/LinedList"/>
    <dgm:cxn modelId="{3773CE37-60AB-4DBA-BA77-EA8FEB073FC0}" type="presOf" srcId="{A923E62B-FB79-47C5-BF65-EB81EDD2FEB4}" destId="{6A5EB814-1D52-40E8-9CB3-26326898F683}" srcOrd="0" destOrd="0" presId="urn:microsoft.com/office/officeart/2008/layout/LinedList"/>
    <dgm:cxn modelId="{6FAF7B40-5A56-4628-8489-11C07006F6A2}" srcId="{34777A62-5E62-42FE-A095-011F140C7BB6}" destId="{C33F8A51-4ED7-419A-95E0-D3E6163AB3A9}" srcOrd="0" destOrd="0" parTransId="{F443134B-93CE-46ED-920C-B9A76BA89716}" sibTransId="{6543761A-4795-4BE0-BC41-9D90636F1A34}"/>
    <dgm:cxn modelId="{97DF295B-E2BF-4E08-A709-A203B5A60CA8}" type="presOf" srcId="{7889ECE7-58DB-4E2E-9B3C-F3DCF006AF90}" destId="{4DA6C881-13C6-46ED-A441-77AA771CC962}" srcOrd="0" destOrd="0" presId="urn:microsoft.com/office/officeart/2008/layout/LinedList"/>
    <dgm:cxn modelId="{F555BB60-5956-43DE-9D1E-743B6AAE6B9F}" srcId="{E34EAABD-5850-4BF3-B8FF-FC2E0F2114DF}" destId="{7889ECE7-58DB-4E2E-9B3C-F3DCF006AF90}" srcOrd="0" destOrd="0" parTransId="{C471437E-E7BF-4CF0-A2E8-6AFFAA103E64}" sibTransId="{9E1F1778-B2D6-45F3-9407-7D717E2138E0}"/>
    <dgm:cxn modelId="{447EAD4D-2494-48D7-AAE7-376D1E7B588F}" type="presOf" srcId="{48BEA991-1C45-4D43-B375-58024D555AA4}" destId="{566A1DCF-4735-4D3C-899F-C9CF015F1A50}" srcOrd="0" destOrd="0" presId="urn:microsoft.com/office/officeart/2008/layout/LinedList"/>
    <dgm:cxn modelId="{5EB37D70-B6F9-45C5-9633-2A9E7EA52C16}" type="presOf" srcId="{949BB08F-A5C2-41BC-B8DC-715163E83B62}" destId="{A3F00FB2-D619-4BB3-B503-BBA8B7AFB2B7}" srcOrd="0" destOrd="0" presId="urn:microsoft.com/office/officeart/2008/layout/LinedList"/>
    <dgm:cxn modelId="{4F83DB51-5B51-4EAD-9078-03AE75B49B3D}" type="presOf" srcId="{3FFCF4C3-7379-443B-82BB-69FDBD93FAEA}" destId="{0C285071-9C04-4526-AF2E-3183FF01D218}" srcOrd="0" destOrd="0" presId="urn:microsoft.com/office/officeart/2008/layout/LinedList"/>
    <dgm:cxn modelId="{75242F90-21D1-40CA-8337-01B6B2413238}" type="presOf" srcId="{34777A62-5E62-42FE-A095-011F140C7BB6}" destId="{FA5E123D-337E-4F5C-B998-7256B5C76E3D}" srcOrd="0" destOrd="0" presId="urn:microsoft.com/office/officeart/2008/layout/LinedList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62947799-4F93-4936-8A63-938D35848E63}" type="presOf" srcId="{8396920C-3169-4771-B7BB-4994DCC59096}" destId="{396B6464-BE0A-4ADE-AD9B-E720C4C27DBF}" srcOrd="0" destOrd="0" presId="urn:microsoft.com/office/officeart/2008/layout/LinedList"/>
    <dgm:cxn modelId="{7F5840AD-E483-406B-852E-E57ED630B7D4}" type="presOf" srcId="{C33F8A51-4ED7-419A-95E0-D3E6163AB3A9}" destId="{D4B4ACB3-DD0F-49B2-8D98-A9E006564705}" srcOrd="0" destOrd="0" presId="urn:microsoft.com/office/officeart/2008/layout/LinedList"/>
    <dgm:cxn modelId="{33E009BA-CE42-46EF-90AE-6D8DD8B4E45C}" srcId="{48BEA991-1C45-4D43-B375-58024D555AA4}" destId="{949BB08F-A5C2-41BC-B8DC-715163E83B62}" srcOrd="0" destOrd="0" parTransId="{0DFC15AC-C567-4D85-9A08-A03322A57FEF}" sibTransId="{62F2E332-98BE-4CAD-AF84-B619CF788DF4}"/>
    <dgm:cxn modelId="{6DD235C1-4B47-44ED-A435-8A72BBD12564}" srcId="{8396920C-3169-4771-B7BB-4994DCC59096}" destId="{E34EAABD-5850-4BF3-B8FF-FC2E0F2114DF}" srcOrd="1" destOrd="0" parTransId="{A7C28347-916A-4EA9-8D2D-8E7DBEC8EA77}" sibTransId="{8F5A5348-6697-43E3-B7B5-4320482B5B67}"/>
    <dgm:cxn modelId="{5FD440DC-BF3E-4790-A84A-700426529D59}" srcId="{48BEA991-1C45-4D43-B375-58024D555AA4}" destId="{3FFCF4C3-7379-443B-82BB-69FDBD93FAEA}" srcOrd="1" destOrd="0" parTransId="{F6CC2630-31F1-4BF9-BBF7-445A6526084C}" sibTransId="{E199462C-B5D7-4284-B924-6BC01FEFA2D7}"/>
    <dgm:cxn modelId="{DAEF7FE8-AAED-4751-AB53-C62AEECBA781}" srcId="{8396920C-3169-4771-B7BB-4994DCC59096}" destId="{48BEA991-1C45-4D43-B375-58024D555AA4}" srcOrd="2" destOrd="0" parTransId="{484D94DF-17F9-4F64-8ECB-75EEE7E2684A}" sibTransId="{7CDFD261-BD12-454D-849D-C54A24B51544}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838919CC-6671-444E-BD00-813D47E823DF}" type="presParOf" srcId="{6A5EB814-1D52-40E8-9CB3-26326898F683}" destId="{C9B6699A-4CE4-4749-9106-5FA850ABE7FB}" srcOrd="0" destOrd="0" presId="urn:microsoft.com/office/officeart/2008/layout/LinedList"/>
    <dgm:cxn modelId="{212B36C8-C9C6-492A-A0BA-0C873E1B85E9}" type="presParOf" srcId="{6A5EB814-1D52-40E8-9CB3-26326898F683}" destId="{32E7D9D0-51BC-4107-81E1-4FF89635DBE3}" srcOrd="1" destOrd="0" presId="urn:microsoft.com/office/officeart/2008/layout/LinedList"/>
    <dgm:cxn modelId="{F04E1544-D11E-4449-BE16-12C36B5CE0C3}" type="presParOf" srcId="{32E7D9D0-51BC-4107-81E1-4FF89635DBE3}" destId="{396B6464-BE0A-4ADE-AD9B-E720C4C27DBF}" srcOrd="0" destOrd="0" presId="urn:microsoft.com/office/officeart/2008/layout/LinedList"/>
    <dgm:cxn modelId="{4ABA49BE-5476-4FB1-B4A7-E78F05DCC632}" type="presParOf" srcId="{32E7D9D0-51BC-4107-81E1-4FF89635DBE3}" destId="{C9606EC2-E879-4DB0-9CBE-EDCA6235C3DF}" srcOrd="1" destOrd="0" presId="urn:microsoft.com/office/officeart/2008/layout/LinedList"/>
    <dgm:cxn modelId="{756AC109-0A93-4EA0-91B6-C58609C165C7}" type="presParOf" srcId="{C9606EC2-E879-4DB0-9CBE-EDCA6235C3DF}" destId="{8CBA96FB-3CC0-4822-BFE9-35B693A0ECE8}" srcOrd="0" destOrd="0" presId="urn:microsoft.com/office/officeart/2008/layout/LinedList"/>
    <dgm:cxn modelId="{F15EAC3B-515B-456C-ADC1-609D1CA541BC}" type="presParOf" srcId="{C9606EC2-E879-4DB0-9CBE-EDCA6235C3DF}" destId="{7BB3ACE6-83BC-4FE9-9EDB-10518A0543D3}" srcOrd="1" destOrd="0" presId="urn:microsoft.com/office/officeart/2008/layout/LinedList"/>
    <dgm:cxn modelId="{8BEA7922-B20F-4A75-93C2-61B5F8CF9350}" type="presParOf" srcId="{7BB3ACE6-83BC-4FE9-9EDB-10518A0543D3}" destId="{43A5D26D-3E78-4FBA-BB96-9DA67F079649}" srcOrd="0" destOrd="0" presId="urn:microsoft.com/office/officeart/2008/layout/LinedList"/>
    <dgm:cxn modelId="{A5F76C3B-1634-4CBC-8B1D-9CB0418F869B}" type="presParOf" srcId="{7BB3ACE6-83BC-4FE9-9EDB-10518A0543D3}" destId="{FA5E123D-337E-4F5C-B998-7256B5C76E3D}" srcOrd="1" destOrd="0" presId="urn:microsoft.com/office/officeart/2008/layout/LinedList"/>
    <dgm:cxn modelId="{89AB4D2E-7DBE-4E5E-9C22-83653B531D95}" type="presParOf" srcId="{7BB3ACE6-83BC-4FE9-9EDB-10518A0543D3}" destId="{9164C9EF-B878-48CC-B7B1-77DF67CB076E}" srcOrd="2" destOrd="0" presId="urn:microsoft.com/office/officeart/2008/layout/LinedList"/>
    <dgm:cxn modelId="{0F41C6E5-8986-46D2-80CF-542D5D8A4913}" type="presParOf" srcId="{9164C9EF-B878-48CC-B7B1-77DF67CB076E}" destId="{040364AE-ECD8-4A2E-9957-38F26BE084FD}" srcOrd="0" destOrd="0" presId="urn:microsoft.com/office/officeart/2008/layout/LinedList"/>
    <dgm:cxn modelId="{05AA4FE3-F768-42D2-B6BD-9DDE8112F1A5}" type="presParOf" srcId="{040364AE-ECD8-4A2E-9957-38F26BE084FD}" destId="{DC6769E4-2286-4185-AF03-F4645C05C556}" srcOrd="0" destOrd="0" presId="urn:microsoft.com/office/officeart/2008/layout/LinedList"/>
    <dgm:cxn modelId="{C4352802-2575-4723-886A-BB59F336E451}" type="presParOf" srcId="{040364AE-ECD8-4A2E-9957-38F26BE084FD}" destId="{D4B4ACB3-DD0F-49B2-8D98-A9E006564705}" srcOrd="1" destOrd="0" presId="urn:microsoft.com/office/officeart/2008/layout/LinedList"/>
    <dgm:cxn modelId="{E84DBD64-733B-4BE2-998A-0FF7B0F2A18D}" type="presParOf" srcId="{040364AE-ECD8-4A2E-9957-38F26BE084FD}" destId="{8D258A6C-8141-4EA0-B91A-7AB260B4BA17}" srcOrd="2" destOrd="0" presId="urn:microsoft.com/office/officeart/2008/layout/LinedList"/>
    <dgm:cxn modelId="{11F9CC7E-0D7F-4F4E-8366-3179204B98D6}" type="presParOf" srcId="{C9606EC2-E879-4DB0-9CBE-EDCA6235C3DF}" destId="{3E5A7FC4-E8CC-4881-8209-6C98F2B8AAEF}" srcOrd="2" destOrd="0" presId="urn:microsoft.com/office/officeart/2008/layout/LinedList"/>
    <dgm:cxn modelId="{868663DD-99CF-481F-8628-906CEBCC298B}" type="presParOf" srcId="{C9606EC2-E879-4DB0-9CBE-EDCA6235C3DF}" destId="{27E1D7AD-74D4-4663-974A-214B8678F3A3}" srcOrd="3" destOrd="0" presId="urn:microsoft.com/office/officeart/2008/layout/LinedList"/>
    <dgm:cxn modelId="{629B2FE3-D9FD-497A-ABCB-34F72D369CEA}" type="presParOf" srcId="{C9606EC2-E879-4DB0-9CBE-EDCA6235C3DF}" destId="{2711F91D-D9BA-449C-ACAA-79B3D50418AF}" srcOrd="4" destOrd="0" presId="urn:microsoft.com/office/officeart/2008/layout/LinedList"/>
    <dgm:cxn modelId="{5F5866FD-CACA-4D2C-B4EF-B16D0DB72400}" type="presParOf" srcId="{2711F91D-D9BA-449C-ACAA-79B3D50418AF}" destId="{5635C9A8-90B1-478A-92FE-D870AE0BAA2F}" srcOrd="0" destOrd="0" presId="urn:microsoft.com/office/officeart/2008/layout/LinedList"/>
    <dgm:cxn modelId="{13F7670C-8C7D-4E2A-962F-6D24E0D36244}" type="presParOf" srcId="{2711F91D-D9BA-449C-ACAA-79B3D50418AF}" destId="{F05FD55E-905E-4188-A6E0-0BFD69D9F22D}" srcOrd="1" destOrd="0" presId="urn:microsoft.com/office/officeart/2008/layout/LinedList"/>
    <dgm:cxn modelId="{00FF98A0-0B1E-4A80-9989-8C9B8DF588F5}" type="presParOf" srcId="{2711F91D-D9BA-449C-ACAA-79B3D50418AF}" destId="{6C5B70BB-B1E8-474A-97A1-3722DCCE229E}" srcOrd="2" destOrd="0" presId="urn:microsoft.com/office/officeart/2008/layout/LinedList"/>
    <dgm:cxn modelId="{B36FA709-27BF-4BE8-8D14-8AF0566AC6FC}" type="presParOf" srcId="{6C5B70BB-B1E8-474A-97A1-3722DCCE229E}" destId="{D4FC71BE-94C2-44C7-BF3D-344A63E44134}" srcOrd="0" destOrd="0" presId="urn:microsoft.com/office/officeart/2008/layout/LinedList"/>
    <dgm:cxn modelId="{BEAA69DD-3A65-44C5-AE65-55461C555BA3}" type="presParOf" srcId="{D4FC71BE-94C2-44C7-BF3D-344A63E44134}" destId="{2E190D67-F4C6-4953-B2F6-EE12BC5B361A}" srcOrd="0" destOrd="0" presId="urn:microsoft.com/office/officeart/2008/layout/LinedList"/>
    <dgm:cxn modelId="{A86F7AAA-D395-4532-8977-8BAB97E297BB}" type="presParOf" srcId="{D4FC71BE-94C2-44C7-BF3D-344A63E44134}" destId="{4DA6C881-13C6-46ED-A441-77AA771CC962}" srcOrd="1" destOrd="0" presId="urn:microsoft.com/office/officeart/2008/layout/LinedList"/>
    <dgm:cxn modelId="{8E327DD3-E124-4E7F-ABDB-D6DD5AB9A11E}" type="presParOf" srcId="{D4FC71BE-94C2-44C7-BF3D-344A63E44134}" destId="{F0F1AB85-F8D3-4D06-991D-B44925CF46FE}" srcOrd="2" destOrd="0" presId="urn:microsoft.com/office/officeart/2008/layout/LinedList"/>
    <dgm:cxn modelId="{340620FE-1EC7-4D85-AEB1-DB4834BB420C}" type="presParOf" srcId="{C9606EC2-E879-4DB0-9CBE-EDCA6235C3DF}" destId="{01AFE1E8-C41A-4A3D-B770-C3267A1BD6CC}" srcOrd="5" destOrd="0" presId="urn:microsoft.com/office/officeart/2008/layout/LinedList"/>
    <dgm:cxn modelId="{176B633F-F3B3-46E6-976A-4F30B4A8BF32}" type="presParOf" srcId="{C9606EC2-E879-4DB0-9CBE-EDCA6235C3DF}" destId="{2CFC472D-9019-4689-AB36-28EB7940670A}" srcOrd="6" destOrd="0" presId="urn:microsoft.com/office/officeart/2008/layout/LinedList"/>
    <dgm:cxn modelId="{7DD5188E-9EC0-41C9-A694-36C0E33649F9}" type="presParOf" srcId="{C9606EC2-E879-4DB0-9CBE-EDCA6235C3DF}" destId="{B1E5AD11-2060-4573-8E04-DAF90F85CED9}" srcOrd="7" destOrd="0" presId="urn:microsoft.com/office/officeart/2008/layout/LinedList"/>
    <dgm:cxn modelId="{AE6A2020-725A-475E-A01C-82DC0A2123EA}" type="presParOf" srcId="{B1E5AD11-2060-4573-8E04-DAF90F85CED9}" destId="{F2FD2C01-9E6E-49C7-850C-B87E103964AF}" srcOrd="0" destOrd="0" presId="urn:microsoft.com/office/officeart/2008/layout/LinedList"/>
    <dgm:cxn modelId="{873192FC-C6CD-437B-B8E6-244F91089653}" type="presParOf" srcId="{B1E5AD11-2060-4573-8E04-DAF90F85CED9}" destId="{566A1DCF-4735-4D3C-899F-C9CF015F1A50}" srcOrd="1" destOrd="0" presId="urn:microsoft.com/office/officeart/2008/layout/LinedList"/>
    <dgm:cxn modelId="{35E92951-8195-4948-A875-7BAD39B93765}" type="presParOf" srcId="{B1E5AD11-2060-4573-8E04-DAF90F85CED9}" destId="{B53D5E52-C5B2-48C2-9945-C68AF9EC9011}" srcOrd="2" destOrd="0" presId="urn:microsoft.com/office/officeart/2008/layout/LinedList"/>
    <dgm:cxn modelId="{DE42E5D5-8869-4EF5-8F1E-E1B02A24505B}" type="presParOf" srcId="{B53D5E52-C5B2-48C2-9945-C68AF9EC9011}" destId="{28160772-AC40-4E00-A57A-D60FCE237E4F}" srcOrd="0" destOrd="0" presId="urn:microsoft.com/office/officeart/2008/layout/LinedList"/>
    <dgm:cxn modelId="{0BDCB0B5-6D79-45CB-A8D0-751558A29E30}" type="presParOf" srcId="{28160772-AC40-4E00-A57A-D60FCE237E4F}" destId="{2DE4B4F7-CF07-4DA2-A590-242448DE8A68}" srcOrd="0" destOrd="0" presId="urn:microsoft.com/office/officeart/2008/layout/LinedList"/>
    <dgm:cxn modelId="{80FEB9C3-C56F-47B7-B788-A8A1D2F7E993}" type="presParOf" srcId="{28160772-AC40-4E00-A57A-D60FCE237E4F}" destId="{A3F00FB2-D619-4BB3-B503-BBA8B7AFB2B7}" srcOrd="1" destOrd="0" presId="urn:microsoft.com/office/officeart/2008/layout/LinedList"/>
    <dgm:cxn modelId="{B8A7E7F7-98D3-4C26-BE85-CA43B1E6B8ED}" type="presParOf" srcId="{28160772-AC40-4E00-A57A-D60FCE237E4F}" destId="{84DC8778-590E-4F83-99EE-045D93710F3E}" srcOrd="2" destOrd="0" presId="urn:microsoft.com/office/officeart/2008/layout/LinedList"/>
    <dgm:cxn modelId="{77AF9880-3AFE-4EA6-AFBF-F8E08B7F86F0}" type="presParOf" srcId="{B53D5E52-C5B2-48C2-9945-C68AF9EC9011}" destId="{02D20029-ADE0-4949-A951-2521AF23B361}" srcOrd="1" destOrd="0" presId="urn:microsoft.com/office/officeart/2008/layout/LinedList"/>
    <dgm:cxn modelId="{29D8FECB-9AFE-49AF-922A-BDDE5BC29403}" type="presParOf" srcId="{B53D5E52-C5B2-48C2-9945-C68AF9EC9011}" destId="{FCB87D08-DA7A-431D-AD16-1FCCC15EB9A4}" srcOrd="2" destOrd="0" presId="urn:microsoft.com/office/officeart/2008/layout/LinedList"/>
    <dgm:cxn modelId="{A1330EF0-4869-4F59-8535-5CCC68D3E8C1}" type="presParOf" srcId="{FCB87D08-DA7A-431D-AD16-1FCCC15EB9A4}" destId="{9A5DB44B-1DCF-45FD-9C48-4B18F2032F4D}" srcOrd="0" destOrd="0" presId="urn:microsoft.com/office/officeart/2008/layout/LinedList"/>
    <dgm:cxn modelId="{30E3D40E-FD20-46CE-BE30-A1F4D98A2E26}" type="presParOf" srcId="{FCB87D08-DA7A-431D-AD16-1FCCC15EB9A4}" destId="{0C285071-9C04-4526-AF2E-3183FF01D218}" srcOrd="1" destOrd="0" presId="urn:microsoft.com/office/officeart/2008/layout/LinedList"/>
    <dgm:cxn modelId="{098DFDAB-1ECB-46FB-9D50-2E7E90CA4998}" type="presParOf" srcId="{FCB87D08-DA7A-431D-AD16-1FCCC15EB9A4}" destId="{AE35E555-8094-4BFE-A4F9-321BB37C68E9}" srcOrd="2" destOrd="0" presId="urn:microsoft.com/office/officeart/2008/layout/LinedList"/>
    <dgm:cxn modelId="{4FFE1894-75E3-4507-92B3-00CFBBBA0CD6}" type="presParOf" srcId="{C9606EC2-E879-4DB0-9CBE-EDCA6235C3DF}" destId="{14363A12-D5F7-4B35-8A45-6AEBFE3FB727}" srcOrd="8" destOrd="0" presId="urn:microsoft.com/office/officeart/2008/layout/LinedList"/>
    <dgm:cxn modelId="{071DD142-F573-438E-85BE-3AC2B10CC7B8}" type="presParOf" srcId="{C9606EC2-E879-4DB0-9CBE-EDCA6235C3DF}" destId="{12AB5701-6C95-407D-A275-8DC38AB54FB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494CC1-C23F-4943-A669-6149C5D2F864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CAA4C8E-7BF2-4FD6-957F-CF32EB0572AC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100% highway runoff (SR520)</a:t>
          </a:r>
          <a:endParaRPr lang="zh-CN" altLang="en-US" sz="1600" b="1" dirty="0">
            <a:latin typeface="Proxima nova"/>
          </a:endParaRPr>
        </a:p>
      </dgm:t>
    </dgm:pt>
    <dgm:pt modelId="{05563ED6-F4AB-4ED0-A4EE-F653879B3E7E}" type="parTrans" cxnId="{5F0FD6E6-A79F-43EF-844D-4777D5224351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C101BB3C-21EA-4000-BAD3-FEEA3439B822}" type="sibTrans" cxnId="{5F0FD6E6-A79F-43EF-844D-4777D5224351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B7ED7092-5B99-4BE4-8DC7-E7A03DAC1529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Coulter Creek in </a:t>
          </a:r>
        </a:p>
        <a:p>
          <a:r>
            <a:rPr lang="en-US" altLang="zh-CN" sz="1600" b="1" dirty="0">
              <a:latin typeface="Proxima nova"/>
              <a:sym typeface="Wingdings" panose="05000000000000000000" pitchFamily="2" charset="2"/>
            </a:rPr>
            <a:t> 30% SR520</a:t>
          </a:r>
          <a:endParaRPr lang="zh-CN" altLang="en-US" sz="1600" b="1" dirty="0">
            <a:latin typeface="Proxima nova"/>
          </a:endParaRPr>
        </a:p>
      </dgm:t>
    </dgm:pt>
    <dgm:pt modelId="{504433D8-7288-468F-95D8-490C830DE858}" type="parTrans" cxnId="{7C553BE8-5277-4CD5-B184-81AD40C951FF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9F48C1BB-C224-49F3-9173-C00BC32AD974}" type="sibTrans" cxnId="{7C553BE8-5277-4CD5-B184-81AD40C951FF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530C6A04-A90C-4EAD-BF01-8E706E12C0FA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Kautz Creek in</a:t>
          </a:r>
        </a:p>
        <a:p>
          <a:r>
            <a:rPr lang="en-US" altLang="zh-CN" sz="1600" b="1" dirty="0">
              <a:latin typeface="Proxima nova"/>
              <a:sym typeface="Wingdings" panose="05000000000000000000" pitchFamily="2" charset="2"/>
            </a:rPr>
            <a:t> 18% SR520</a:t>
          </a:r>
          <a:endParaRPr lang="zh-CN" altLang="en-US" sz="1600" b="1" dirty="0">
            <a:latin typeface="Proxima nova"/>
          </a:endParaRPr>
        </a:p>
      </dgm:t>
    </dgm:pt>
    <dgm:pt modelId="{12C51A33-B4C6-4A10-ABFD-5ADCC334CE93}" type="parTrans" cxnId="{CBEE6EC9-77D3-4899-A3BA-BB3C8A3B2011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C40C8696-3F72-40B7-8C95-D679A59333DD}" type="sibTrans" cxnId="{CBEE6EC9-77D3-4899-A3BA-BB3C8A3B2011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3B625789-5719-4DBA-8123-8313DAAD03E9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…</a:t>
          </a:r>
          <a:endParaRPr lang="zh-CN" altLang="en-US" sz="1600" b="1" dirty="0">
            <a:latin typeface="Proxima nova"/>
          </a:endParaRPr>
        </a:p>
      </dgm:t>
    </dgm:pt>
    <dgm:pt modelId="{ED272BA0-DE0C-43FD-A67F-581EB87FF549}" type="parTrans" cxnId="{ACF90AA8-BEE5-4EBF-AFDD-C54FDEB0AF44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7A23CE9A-0C0E-46B4-BD8E-0DE32F50CAB4}" type="sibTrans" cxnId="{ACF90AA8-BEE5-4EBF-AFDD-C54FDEB0AF44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A782E1D0-73A7-41EE-8BD4-46769F64F2D2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Field sample </a:t>
          </a:r>
        </a:p>
        <a:p>
          <a:r>
            <a:rPr lang="en-US" altLang="zh-CN" sz="1600" b="1" dirty="0">
              <a:latin typeface="Proxima nova"/>
              <a:sym typeface="Wingdings" panose="05000000000000000000" pitchFamily="2" charset="2"/>
            </a:rPr>
            <a:t> </a:t>
          </a:r>
          <a:r>
            <a:rPr lang="en-US" altLang="zh-CN" sz="1600" b="1" dirty="0">
              <a:solidFill>
                <a:srgbClr val="FF0000"/>
              </a:solidFill>
              <a:latin typeface="Proxima nova"/>
              <a:sym typeface="Wingdings" panose="05000000000000000000" pitchFamily="2" charset="2"/>
            </a:rPr>
            <a:t>?% SR520</a:t>
          </a:r>
          <a:endParaRPr lang="zh-CN" altLang="en-US" sz="1600" b="1" dirty="0">
            <a:solidFill>
              <a:srgbClr val="FF0000"/>
            </a:solidFill>
            <a:latin typeface="Proxima nova"/>
          </a:endParaRPr>
        </a:p>
      </dgm:t>
    </dgm:pt>
    <dgm:pt modelId="{C3E07BD1-6329-4CE7-9B74-E333F36A97D2}" type="parTrans" cxnId="{8B45F220-317D-481C-BE92-1A0B05EE8795}">
      <dgm:prSet/>
      <dgm:spPr/>
      <dgm:t>
        <a:bodyPr/>
        <a:lstStyle/>
        <a:p>
          <a:endParaRPr lang="zh-CN" altLang="en-US" sz="2000"/>
        </a:p>
      </dgm:t>
    </dgm:pt>
    <dgm:pt modelId="{EB78C080-9FD0-40D7-B5C9-535164853C0B}" type="sibTrans" cxnId="{8B45F220-317D-481C-BE92-1A0B05EE8795}">
      <dgm:prSet/>
      <dgm:spPr/>
      <dgm:t>
        <a:bodyPr/>
        <a:lstStyle/>
        <a:p>
          <a:endParaRPr lang="zh-CN" altLang="en-US" sz="2000"/>
        </a:p>
      </dgm:t>
    </dgm:pt>
    <dgm:pt modelId="{B247634C-441E-4E95-ACEB-35B155F265C4}" type="pres">
      <dgm:prSet presAssocID="{E5494CC1-C23F-4943-A669-6149C5D2F864}" presName="outerComposite" presStyleCnt="0">
        <dgm:presLayoutVars>
          <dgm:chMax val="5"/>
          <dgm:dir/>
          <dgm:resizeHandles val="exact"/>
        </dgm:presLayoutVars>
      </dgm:prSet>
      <dgm:spPr/>
    </dgm:pt>
    <dgm:pt modelId="{FF6B7111-43DC-49F1-8705-0397AFC3AE18}" type="pres">
      <dgm:prSet presAssocID="{E5494CC1-C23F-4943-A669-6149C5D2F864}" presName="dummyMaxCanvas" presStyleCnt="0">
        <dgm:presLayoutVars/>
      </dgm:prSet>
      <dgm:spPr/>
    </dgm:pt>
    <dgm:pt modelId="{1CB86CD6-789D-466B-9C3A-2E223366EFFF}" type="pres">
      <dgm:prSet presAssocID="{E5494CC1-C23F-4943-A669-6149C5D2F864}" presName="FiveNodes_1" presStyleLbl="node1" presStyleIdx="0" presStyleCnt="5">
        <dgm:presLayoutVars>
          <dgm:bulletEnabled val="1"/>
        </dgm:presLayoutVars>
      </dgm:prSet>
      <dgm:spPr/>
    </dgm:pt>
    <dgm:pt modelId="{E5B01A7B-37CB-4E81-9954-5F326F80CDEF}" type="pres">
      <dgm:prSet presAssocID="{E5494CC1-C23F-4943-A669-6149C5D2F864}" presName="FiveNodes_2" presStyleLbl="node1" presStyleIdx="1" presStyleCnt="5">
        <dgm:presLayoutVars>
          <dgm:bulletEnabled val="1"/>
        </dgm:presLayoutVars>
      </dgm:prSet>
      <dgm:spPr/>
    </dgm:pt>
    <dgm:pt modelId="{161B1A89-F398-4252-B4F5-C2245173F1F1}" type="pres">
      <dgm:prSet presAssocID="{E5494CC1-C23F-4943-A669-6149C5D2F864}" presName="FiveNodes_3" presStyleLbl="node1" presStyleIdx="2" presStyleCnt="5">
        <dgm:presLayoutVars>
          <dgm:bulletEnabled val="1"/>
        </dgm:presLayoutVars>
      </dgm:prSet>
      <dgm:spPr/>
    </dgm:pt>
    <dgm:pt modelId="{2351DB86-1F92-4F4F-BCE4-1350453132CE}" type="pres">
      <dgm:prSet presAssocID="{E5494CC1-C23F-4943-A669-6149C5D2F864}" presName="FiveNodes_4" presStyleLbl="node1" presStyleIdx="3" presStyleCnt="5">
        <dgm:presLayoutVars>
          <dgm:bulletEnabled val="1"/>
        </dgm:presLayoutVars>
      </dgm:prSet>
      <dgm:spPr/>
    </dgm:pt>
    <dgm:pt modelId="{B1A584B7-8016-43A3-BFA0-33F625A54279}" type="pres">
      <dgm:prSet presAssocID="{E5494CC1-C23F-4943-A669-6149C5D2F864}" presName="FiveNodes_5" presStyleLbl="node1" presStyleIdx="4" presStyleCnt="5">
        <dgm:presLayoutVars>
          <dgm:bulletEnabled val="1"/>
        </dgm:presLayoutVars>
      </dgm:prSet>
      <dgm:spPr/>
    </dgm:pt>
    <dgm:pt modelId="{E2380BEA-AE55-4EB2-8BDC-41AF411CEB38}" type="pres">
      <dgm:prSet presAssocID="{E5494CC1-C23F-4943-A669-6149C5D2F864}" presName="FiveConn_1-2" presStyleLbl="fgAccFollowNode1" presStyleIdx="0" presStyleCnt="4">
        <dgm:presLayoutVars>
          <dgm:bulletEnabled val="1"/>
        </dgm:presLayoutVars>
      </dgm:prSet>
      <dgm:spPr/>
    </dgm:pt>
    <dgm:pt modelId="{9FA3491D-A45A-48C9-8CE3-0BE604A0053C}" type="pres">
      <dgm:prSet presAssocID="{E5494CC1-C23F-4943-A669-6149C5D2F864}" presName="FiveConn_2-3" presStyleLbl="fgAccFollowNode1" presStyleIdx="1" presStyleCnt="4">
        <dgm:presLayoutVars>
          <dgm:bulletEnabled val="1"/>
        </dgm:presLayoutVars>
      </dgm:prSet>
      <dgm:spPr/>
    </dgm:pt>
    <dgm:pt modelId="{290BACFA-3310-4C9F-8F44-BED4340E9431}" type="pres">
      <dgm:prSet presAssocID="{E5494CC1-C23F-4943-A669-6149C5D2F864}" presName="FiveConn_3-4" presStyleLbl="fgAccFollowNode1" presStyleIdx="2" presStyleCnt="4">
        <dgm:presLayoutVars>
          <dgm:bulletEnabled val="1"/>
        </dgm:presLayoutVars>
      </dgm:prSet>
      <dgm:spPr/>
    </dgm:pt>
    <dgm:pt modelId="{02225D9E-1894-4CFB-BC24-E03B1E176D6D}" type="pres">
      <dgm:prSet presAssocID="{E5494CC1-C23F-4943-A669-6149C5D2F864}" presName="FiveConn_4-5" presStyleLbl="fgAccFollowNode1" presStyleIdx="3" presStyleCnt="4">
        <dgm:presLayoutVars>
          <dgm:bulletEnabled val="1"/>
        </dgm:presLayoutVars>
      </dgm:prSet>
      <dgm:spPr/>
    </dgm:pt>
    <dgm:pt modelId="{6D2AEED5-E511-4810-9430-3F52EFCDACD8}" type="pres">
      <dgm:prSet presAssocID="{E5494CC1-C23F-4943-A669-6149C5D2F864}" presName="FiveNodes_1_text" presStyleLbl="node1" presStyleIdx="4" presStyleCnt="5">
        <dgm:presLayoutVars>
          <dgm:bulletEnabled val="1"/>
        </dgm:presLayoutVars>
      </dgm:prSet>
      <dgm:spPr/>
    </dgm:pt>
    <dgm:pt modelId="{17724DA9-C678-401C-BDD1-8FE0EB67F255}" type="pres">
      <dgm:prSet presAssocID="{E5494CC1-C23F-4943-A669-6149C5D2F864}" presName="FiveNodes_2_text" presStyleLbl="node1" presStyleIdx="4" presStyleCnt="5">
        <dgm:presLayoutVars>
          <dgm:bulletEnabled val="1"/>
        </dgm:presLayoutVars>
      </dgm:prSet>
      <dgm:spPr/>
    </dgm:pt>
    <dgm:pt modelId="{5B640C36-E736-49CB-A957-8F1E8048000A}" type="pres">
      <dgm:prSet presAssocID="{E5494CC1-C23F-4943-A669-6149C5D2F864}" presName="FiveNodes_3_text" presStyleLbl="node1" presStyleIdx="4" presStyleCnt="5">
        <dgm:presLayoutVars>
          <dgm:bulletEnabled val="1"/>
        </dgm:presLayoutVars>
      </dgm:prSet>
      <dgm:spPr/>
    </dgm:pt>
    <dgm:pt modelId="{C55CC69A-E788-4114-8E73-0F9B3FE3E565}" type="pres">
      <dgm:prSet presAssocID="{E5494CC1-C23F-4943-A669-6149C5D2F864}" presName="FiveNodes_4_text" presStyleLbl="node1" presStyleIdx="4" presStyleCnt="5">
        <dgm:presLayoutVars>
          <dgm:bulletEnabled val="1"/>
        </dgm:presLayoutVars>
      </dgm:prSet>
      <dgm:spPr/>
    </dgm:pt>
    <dgm:pt modelId="{612D7CDF-5632-46EC-8A5E-F020D7BF5971}" type="pres">
      <dgm:prSet presAssocID="{E5494CC1-C23F-4943-A669-6149C5D2F86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CB51314-84F9-4784-8D4A-50FF9EAE6ACA}" type="presOf" srcId="{A782E1D0-73A7-41EE-8BD4-46769F64F2D2}" destId="{612D7CDF-5632-46EC-8A5E-F020D7BF5971}" srcOrd="1" destOrd="0" presId="urn:microsoft.com/office/officeart/2005/8/layout/vProcess5"/>
    <dgm:cxn modelId="{00DFE116-6878-4218-9772-0C3222CDCC18}" type="presOf" srcId="{B7ED7092-5B99-4BE4-8DC7-E7A03DAC1529}" destId="{17724DA9-C678-401C-BDD1-8FE0EB67F255}" srcOrd="1" destOrd="0" presId="urn:microsoft.com/office/officeart/2005/8/layout/vProcess5"/>
    <dgm:cxn modelId="{8B45F220-317D-481C-BE92-1A0B05EE8795}" srcId="{E5494CC1-C23F-4943-A669-6149C5D2F864}" destId="{A782E1D0-73A7-41EE-8BD4-46769F64F2D2}" srcOrd="4" destOrd="0" parTransId="{C3E07BD1-6329-4CE7-9B74-E333F36A97D2}" sibTransId="{EB78C080-9FD0-40D7-B5C9-535164853C0B}"/>
    <dgm:cxn modelId="{8692F620-D3E2-4424-870D-0E41AC04028B}" type="presOf" srcId="{BCAA4C8E-7BF2-4FD6-957F-CF32EB0572AC}" destId="{6D2AEED5-E511-4810-9430-3F52EFCDACD8}" srcOrd="1" destOrd="0" presId="urn:microsoft.com/office/officeart/2005/8/layout/vProcess5"/>
    <dgm:cxn modelId="{8DE3C23D-444F-4C5B-A4C9-CFBB397E478C}" type="presOf" srcId="{3B625789-5719-4DBA-8123-8313DAAD03E9}" destId="{C55CC69A-E788-4114-8E73-0F9B3FE3E565}" srcOrd="1" destOrd="0" presId="urn:microsoft.com/office/officeart/2005/8/layout/vProcess5"/>
    <dgm:cxn modelId="{D22B0B3F-25A2-4F29-AB4E-9C2545DB628B}" type="presOf" srcId="{530C6A04-A90C-4EAD-BF01-8E706E12C0FA}" destId="{161B1A89-F398-4252-B4F5-C2245173F1F1}" srcOrd="0" destOrd="0" presId="urn:microsoft.com/office/officeart/2005/8/layout/vProcess5"/>
    <dgm:cxn modelId="{BFA1D95D-C02F-4349-9E98-B9F14BA42895}" type="presOf" srcId="{C40C8696-3F72-40B7-8C95-D679A59333DD}" destId="{290BACFA-3310-4C9F-8F44-BED4340E9431}" srcOrd="0" destOrd="0" presId="urn:microsoft.com/office/officeart/2005/8/layout/vProcess5"/>
    <dgm:cxn modelId="{DA0B504B-6A4A-4BA8-A06A-D21725238BD4}" type="presOf" srcId="{E5494CC1-C23F-4943-A669-6149C5D2F864}" destId="{B247634C-441E-4E95-ACEB-35B155F265C4}" srcOrd="0" destOrd="0" presId="urn:microsoft.com/office/officeart/2005/8/layout/vProcess5"/>
    <dgm:cxn modelId="{B3FB8B7B-BF49-4E31-92B4-0CB53BD45DA1}" type="presOf" srcId="{A782E1D0-73A7-41EE-8BD4-46769F64F2D2}" destId="{B1A584B7-8016-43A3-BFA0-33F625A54279}" srcOrd="0" destOrd="0" presId="urn:microsoft.com/office/officeart/2005/8/layout/vProcess5"/>
    <dgm:cxn modelId="{ACF90AA8-BEE5-4EBF-AFDD-C54FDEB0AF44}" srcId="{E5494CC1-C23F-4943-A669-6149C5D2F864}" destId="{3B625789-5719-4DBA-8123-8313DAAD03E9}" srcOrd="3" destOrd="0" parTransId="{ED272BA0-DE0C-43FD-A67F-581EB87FF549}" sibTransId="{7A23CE9A-0C0E-46B4-BD8E-0DE32F50CAB4}"/>
    <dgm:cxn modelId="{A0A9C5AA-3795-4A3F-BB43-5CBC6B8F55D1}" type="presOf" srcId="{3B625789-5719-4DBA-8123-8313DAAD03E9}" destId="{2351DB86-1F92-4F4F-BCE4-1350453132CE}" srcOrd="0" destOrd="0" presId="urn:microsoft.com/office/officeart/2005/8/layout/vProcess5"/>
    <dgm:cxn modelId="{DF037DC0-4F5A-4B27-8C74-A004F048715F}" type="presOf" srcId="{C101BB3C-21EA-4000-BAD3-FEEA3439B822}" destId="{E2380BEA-AE55-4EB2-8BDC-41AF411CEB38}" srcOrd="0" destOrd="0" presId="urn:microsoft.com/office/officeart/2005/8/layout/vProcess5"/>
    <dgm:cxn modelId="{546A80C5-26B1-41A2-B3F2-09DA8EDC5590}" type="presOf" srcId="{9F48C1BB-C224-49F3-9173-C00BC32AD974}" destId="{9FA3491D-A45A-48C9-8CE3-0BE604A0053C}" srcOrd="0" destOrd="0" presId="urn:microsoft.com/office/officeart/2005/8/layout/vProcess5"/>
    <dgm:cxn modelId="{CBEE6EC9-77D3-4899-A3BA-BB3C8A3B2011}" srcId="{E5494CC1-C23F-4943-A669-6149C5D2F864}" destId="{530C6A04-A90C-4EAD-BF01-8E706E12C0FA}" srcOrd="2" destOrd="0" parTransId="{12C51A33-B4C6-4A10-ABFD-5ADCC334CE93}" sibTransId="{C40C8696-3F72-40B7-8C95-D679A59333DD}"/>
    <dgm:cxn modelId="{0EF628DA-702F-43B7-B7B6-C81D65A8C694}" type="presOf" srcId="{BCAA4C8E-7BF2-4FD6-957F-CF32EB0572AC}" destId="{1CB86CD6-789D-466B-9C3A-2E223366EFFF}" srcOrd="0" destOrd="0" presId="urn:microsoft.com/office/officeart/2005/8/layout/vProcess5"/>
    <dgm:cxn modelId="{2C5708E4-4158-4B08-97FF-3C7FFEAFEB0E}" type="presOf" srcId="{B7ED7092-5B99-4BE4-8DC7-E7A03DAC1529}" destId="{E5B01A7B-37CB-4E81-9954-5F326F80CDEF}" srcOrd="0" destOrd="0" presId="urn:microsoft.com/office/officeart/2005/8/layout/vProcess5"/>
    <dgm:cxn modelId="{5F0FD6E6-A79F-43EF-844D-4777D5224351}" srcId="{E5494CC1-C23F-4943-A669-6149C5D2F864}" destId="{BCAA4C8E-7BF2-4FD6-957F-CF32EB0572AC}" srcOrd="0" destOrd="0" parTransId="{05563ED6-F4AB-4ED0-A4EE-F653879B3E7E}" sibTransId="{C101BB3C-21EA-4000-BAD3-FEEA3439B822}"/>
    <dgm:cxn modelId="{7C553BE8-5277-4CD5-B184-81AD40C951FF}" srcId="{E5494CC1-C23F-4943-A669-6149C5D2F864}" destId="{B7ED7092-5B99-4BE4-8DC7-E7A03DAC1529}" srcOrd="1" destOrd="0" parTransId="{504433D8-7288-468F-95D8-490C830DE858}" sibTransId="{9F48C1BB-C224-49F3-9173-C00BC32AD974}"/>
    <dgm:cxn modelId="{EAE4CBF5-74D9-47EF-AA56-1476AEFE6FE7}" type="presOf" srcId="{530C6A04-A90C-4EAD-BF01-8E706E12C0FA}" destId="{5B640C36-E736-49CB-A957-8F1E8048000A}" srcOrd="1" destOrd="0" presId="urn:microsoft.com/office/officeart/2005/8/layout/vProcess5"/>
    <dgm:cxn modelId="{22CEC5FD-86AF-4AD0-9226-75483949B200}" type="presOf" srcId="{7A23CE9A-0C0E-46B4-BD8E-0DE32F50CAB4}" destId="{02225D9E-1894-4CFB-BC24-E03B1E176D6D}" srcOrd="0" destOrd="0" presId="urn:microsoft.com/office/officeart/2005/8/layout/vProcess5"/>
    <dgm:cxn modelId="{96E6F58C-89A8-41B4-9F1C-18C7A55658C0}" type="presParOf" srcId="{B247634C-441E-4E95-ACEB-35B155F265C4}" destId="{FF6B7111-43DC-49F1-8705-0397AFC3AE18}" srcOrd="0" destOrd="0" presId="urn:microsoft.com/office/officeart/2005/8/layout/vProcess5"/>
    <dgm:cxn modelId="{BD1444FC-CD87-44FE-B816-FD8F29F37912}" type="presParOf" srcId="{B247634C-441E-4E95-ACEB-35B155F265C4}" destId="{1CB86CD6-789D-466B-9C3A-2E223366EFFF}" srcOrd="1" destOrd="0" presId="urn:microsoft.com/office/officeart/2005/8/layout/vProcess5"/>
    <dgm:cxn modelId="{7F2CAAB2-1F8B-405F-8C79-413BCB26A12A}" type="presParOf" srcId="{B247634C-441E-4E95-ACEB-35B155F265C4}" destId="{E5B01A7B-37CB-4E81-9954-5F326F80CDEF}" srcOrd="2" destOrd="0" presId="urn:microsoft.com/office/officeart/2005/8/layout/vProcess5"/>
    <dgm:cxn modelId="{E3E29E36-9444-4177-B7A4-0785DD0DF149}" type="presParOf" srcId="{B247634C-441E-4E95-ACEB-35B155F265C4}" destId="{161B1A89-F398-4252-B4F5-C2245173F1F1}" srcOrd="3" destOrd="0" presId="urn:microsoft.com/office/officeart/2005/8/layout/vProcess5"/>
    <dgm:cxn modelId="{560C414E-D99D-4263-9AE9-EE6C986FF03D}" type="presParOf" srcId="{B247634C-441E-4E95-ACEB-35B155F265C4}" destId="{2351DB86-1F92-4F4F-BCE4-1350453132CE}" srcOrd="4" destOrd="0" presId="urn:microsoft.com/office/officeart/2005/8/layout/vProcess5"/>
    <dgm:cxn modelId="{2A595EF0-F6F4-40D5-A2A4-718C7EB8B9DC}" type="presParOf" srcId="{B247634C-441E-4E95-ACEB-35B155F265C4}" destId="{B1A584B7-8016-43A3-BFA0-33F625A54279}" srcOrd="5" destOrd="0" presId="urn:microsoft.com/office/officeart/2005/8/layout/vProcess5"/>
    <dgm:cxn modelId="{863848A5-42FC-4EEA-B3CC-ABEB11807E1A}" type="presParOf" srcId="{B247634C-441E-4E95-ACEB-35B155F265C4}" destId="{E2380BEA-AE55-4EB2-8BDC-41AF411CEB38}" srcOrd="6" destOrd="0" presId="urn:microsoft.com/office/officeart/2005/8/layout/vProcess5"/>
    <dgm:cxn modelId="{0F1BC249-A04A-4620-9F09-033DD76F3422}" type="presParOf" srcId="{B247634C-441E-4E95-ACEB-35B155F265C4}" destId="{9FA3491D-A45A-48C9-8CE3-0BE604A0053C}" srcOrd="7" destOrd="0" presId="urn:microsoft.com/office/officeart/2005/8/layout/vProcess5"/>
    <dgm:cxn modelId="{6402E1C4-2AC6-480F-97E9-812A15D6F8EC}" type="presParOf" srcId="{B247634C-441E-4E95-ACEB-35B155F265C4}" destId="{290BACFA-3310-4C9F-8F44-BED4340E9431}" srcOrd="8" destOrd="0" presId="urn:microsoft.com/office/officeart/2005/8/layout/vProcess5"/>
    <dgm:cxn modelId="{8809477B-39CE-4F22-BED2-E56D8E8B3296}" type="presParOf" srcId="{B247634C-441E-4E95-ACEB-35B155F265C4}" destId="{02225D9E-1894-4CFB-BC24-E03B1E176D6D}" srcOrd="9" destOrd="0" presId="urn:microsoft.com/office/officeart/2005/8/layout/vProcess5"/>
    <dgm:cxn modelId="{AC7EF0CD-352A-481F-B319-94C4558EED25}" type="presParOf" srcId="{B247634C-441E-4E95-ACEB-35B155F265C4}" destId="{6D2AEED5-E511-4810-9430-3F52EFCDACD8}" srcOrd="10" destOrd="0" presId="urn:microsoft.com/office/officeart/2005/8/layout/vProcess5"/>
    <dgm:cxn modelId="{7C146A37-E316-4445-B9BD-FC5F1F1214CB}" type="presParOf" srcId="{B247634C-441E-4E95-ACEB-35B155F265C4}" destId="{17724DA9-C678-401C-BDD1-8FE0EB67F255}" srcOrd="11" destOrd="0" presId="urn:microsoft.com/office/officeart/2005/8/layout/vProcess5"/>
    <dgm:cxn modelId="{01DAD5C1-441B-4076-90CF-FC4CB055111B}" type="presParOf" srcId="{B247634C-441E-4E95-ACEB-35B155F265C4}" destId="{5B640C36-E736-49CB-A957-8F1E8048000A}" srcOrd="12" destOrd="0" presId="urn:microsoft.com/office/officeart/2005/8/layout/vProcess5"/>
    <dgm:cxn modelId="{CC329EB5-0650-4FB2-8377-E677309B2728}" type="presParOf" srcId="{B247634C-441E-4E95-ACEB-35B155F265C4}" destId="{C55CC69A-E788-4114-8E73-0F9B3FE3E565}" srcOrd="13" destOrd="0" presId="urn:microsoft.com/office/officeart/2005/8/layout/vProcess5"/>
    <dgm:cxn modelId="{B70B1554-47E6-43CF-AF3A-70916520C72F}" type="presParOf" srcId="{B247634C-441E-4E95-ACEB-35B155F265C4}" destId="{612D7CDF-5632-46EC-8A5E-F020D7BF597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1E8B-0592-4AA8-A043-CEA3EA2D3063}">
      <dsp:nvSpPr>
        <dsp:cNvPr id="0" name=""/>
        <dsp:cNvSpPr/>
      </dsp:nvSpPr>
      <dsp:spPr>
        <a:xfrm>
          <a:off x="397219" y="1017099"/>
          <a:ext cx="831155" cy="79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7D90-202B-4A17-A24B-E2584238B36F}">
      <dsp:nvSpPr>
        <dsp:cNvPr id="0" name=""/>
        <dsp:cNvSpPr/>
      </dsp:nvSpPr>
      <dsp:spPr>
        <a:xfrm>
          <a:off x="12086" y="1869359"/>
          <a:ext cx="3144997" cy="38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High Resolution Mass Spectrometry</a:t>
          </a:r>
        </a:p>
      </dsp:txBody>
      <dsp:txXfrm>
        <a:off x="12086" y="1869359"/>
        <a:ext cx="3144997" cy="385734"/>
      </dsp:txXfrm>
    </dsp:sp>
    <dsp:sp modelId="{D36321B2-D357-4641-AC6B-641AFB6E5FD8}">
      <dsp:nvSpPr>
        <dsp:cNvPr id="0" name=""/>
        <dsp:cNvSpPr/>
      </dsp:nvSpPr>
      <dsp:spPr>
        <a:xfrm>
          <a:off x="397219" y="2279701"/>
          <a:ext cx="2374730" cy="106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-Novel technology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-Huge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-Limited tools available</a:t>
          </a:r>
        </a:p>
      </dsp:txBody>
      <dsp:txXfrm>
        <a:off x="397219" y="2279701"/>
        <a:ext cx="2374730" cy="1061786"/>
      </dsp:txXfrm>
    </dsp:sp>
    <dsp:sp modelId="{C5582F81-4EDD-43E9-ACB5-11F9832F0AFD}">
      <dsp:nvSpPr>
        <dsp:cNvPr id="0" name=""/>
        <dsp:cNvSpPr/>
      </dsp:nvSpPr>
      <dsp:spPr>
        <a:xfrm>
          <a:off x="4492892" y="1107855"/>
          <a:ext cx="831155" cy="79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FC8A-C07B-482D-83C9-63E78C0F2603}">
      <dsp:nvSpPr>
        <dsp:cNvPr id="0" name=""/>
        <dsp:cNvSpPr/>
      </dsp:nvSpPr>
      <dsp:spPr>
        <a:xfrm>
          <a:off x="3582647" y="1938793"/>
          <a:ext cx="2628897" cy="38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Pollutant in water</a:t>
          </a:r>
        </a:p>
      </dsp:txBody>
      <dsp:txXfrm>
        <a:off x="3582647" y="1938793"/>
        <a:ext cx="2628897" cy="382938"/>
      </dsp:txXfrm>
    </dsp:sp>
    <dsp:sp modelId="{89BBF3F8-39A2-4A00-A6A0-04ADD63D5DFB}">
      <dsp:nvSpPr>
        <dsp:cNvPr id="0" name=""/>
        <dsp:cNvSpPr/>
      </dsp:nvSpPr>
      <dsp:spPr>
        <a:xfrm>
          <a:off x="3572661" y="2188945"/>
          <a:ext cx="4215193" cy="106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-Complicated in environment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-Challenge in identification and tracking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-Sketch for the source</a:t>
          </a:r>
        </a:p>
      </dsp:txBody>
      <dsp:txXfrm>
        <a:off x="3572661" y="2188945"/>
        <a:ext cx="4215193" cy="1061786"/>
      </dsp:txXfrm>
    </dsp:sp>
    <dsp:sp modelId="{1CD4CE15-D169-4401-A323-1BB5EDC74170}">
      <dsp:nvSpPr>
        <dsp:cNvPr id="0" name=""/>
        <dsp:cNvSpPr/>
      </dsp:nvSpPr>
      <dsp:spPr>
        <a:xfrm>
          <a:off x="8285170" y="1107855"/>
          <a:ext cx="831155" cy="79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8DD3-C328-4753-B465-1A40E6E0153F}">
      <dsp:nvSpPr>
        <dsp:cNvPr id="0" name=""/>
        <dsp:cNvSpPr/>
      </dsp:nvSpPr>
      <dsp:spPr>
        <a:xfrm>
          <a:off x="8285170" y="1960115"/>
          <a:ext cx="2374730" cy="38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Why Mass-suite</a:t>
          </a:r>
        </a:p>
      </dsp:txBody>
      <dsp:txXfrm>
        <a:off x="8285170" y="1960115"/>
        <a:ext cx="2374730" cy="385734"/>
      </dsp:txXfrm>
    </dsp:sp>
    <dsp:sp modelId="{3862AB6A-2C4F-43C1-8AF6-8771E7AB5F4C}">
      <dsp:nvSpPr>
        <dsp:cNvPr id="0" name=""/>
        <dsp:cNvSpPr/>
      </dsp:nvSpPr>
      <dsp:spPr>
        <a:xfrm>
          <a:off x="8203432" y="2188945"/>
          <a:ext cx="2538206" cy="106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-Python is popular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-Flexible options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-Different angle of view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-Full-stack capability for Non-target data analysis</a:t>
          </a:r>
        </a:p>
      </dsp:txBody>
      <dsp:txXfrm>
        <a:off x="8203432" y="2188945"/>
        <a:ext cx="2538206" cy="1061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206666" y="0"/>
          <a:ext cx="1509048" cy="1241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805407" y="1315313"/>
          <a:ext cx="4311566" cy="532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1"/>
              </a:solidFill>
            </a:rPr>
            <a:t>Formula annotation</a:t>
          </a:r>
        </a:p>
      </dsp:txBody>
      <dsp:txXfrm>
        <a:off x="805407" y="1315313"/>
        <a:ext cx="4311566" cy="532074"/>
      </dsp:txXfrm>
    </dsp:sp>
    <dsp:sp modelId="{806AB294-008C-46CA-84BF-A68230057C95}">
      <dsp:nvSpPr>
        <dsp:cNvPr id="0" name=""/>
        <dsp:cNvSpPr/>
      </dsp:nvSpPr>
      <dsp:spPr>
        <a:xfrm>
          <a:off x="805407" y="1881716"/>
          <a:ext cx="4311566" cy="20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1">
                  <a:lumMod val="75000"/>
                </a:schemeClr>
              </a:solidFill>
            </a:rPr>
            <a:t>Interactive plot for HRMS data visualization</a:t>
          </a:r>
        </a:p>
      </dsp:txBody>
      <dsp:txXfrm>
        <a:off x="805407" y="1881716"/>
        <a:ext cx="4311566" cy="206623"/>
      </dsp:txXfrm>
    </dsp:sp>
    <dsp:sp modelId="{82412771-4925-4E78-A54F-1D1DF8A0F29A}">
      <dsp:nvSpPr>
        <dsp:cNvPr id="0" name=""/>
        <dsp:cNvSpPr/>
      </dsp:nvSpPr>
      <dsp:spPr>
        <a:xfrm>
          <a:off x="7272757" y="20662"/>
          <a:ext cx="1509048" cy="1241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71498" y="1335976"/>
          <a:ext cx="4311566" cy="532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1"/>
              </a:solidFill>
            </a:rPr>
            <a:t>Feature annotation</a:t>
          </a:r>
        </a:p>
      </dsp:txBody>
      <dsp:txXfrm>
        <a:off x="5871498" y="1335976"/>
        <a:ext cx="4311566" cy="532074"/>
      </dsp:txXfrm>
    </dsp:sp>
    <dsp:sp modelId="{44B1DEDA-7470-4A19-BE2F-F5175138176B}">
      <dsp:nvSpPr>
        <dsp:cNvPr id="0" name=""/>
        <dsp:cNvSpPr/>
      </dsp:nvSpPr>
      <dsp:spPr>
        <a:xfrm>
          <a:off x="5871498" y="1902379"/>
          <a:ext cx="4311566" cy="165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1">
                  <a:lumMod val="75000"/>
                </a:schemeClr>
              </a:solidFill>
            </a:rPr>
            <a:t>With online/in-house database</a:t>
          </a:r>
        </a:p>
      </dsp:txBody>
      <dsp:txXfrm>
        <a:off x="5871498" y="1902379"/>
        <a:ext cx="4311566" cy="165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03823-F315-417C-A57E-60803164DDD4}">
      <dsp:nvSpPr>
        <dsp:cNvPr id="0" name=""/>
        <dsp:cNvSpPr/>
      </dsp:nvSpPr>
      <dsp:spPr>
        <a:xfrm>
          <a:off x="0" y="892571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395A5-3707-462E-A5D0-CCDE2F138D21}">
      <dsp:nvSpPr>
        <dsp:cNvPr id="0" name=""/>
        <dsp:cNvSpPr/>
      </dsp:nvSpPr>
      <dsp:spPr>
        <a:xfrm>
          <a:off x="498467" y="1263332"/>
          <a:ext cx="906303" cy="90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4CE03-0834-4816-B4C5-19F5108801B8}">
      <dsp:nvSpPr>
        <dsp:cNvPr id="0" name=""/>
        <dsp:cNvSpPr/>
      </dsp:nvSpPr>
      <dsp:spPr>
        <a:xfrm>
          <a:off x="1903237" y="892571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Comparison between different software</a:t>
          </a:r>
        </a:p>
      </dsp:txBody>
      <dsp:txXfrm>
        <a:off x="1903237" y="892571"/>
        <a:ext cx="4351486" cy="1647825"/>
      </dsp:txXfrm>
    </dsp:sp>
    <dsp:sp modelId="{662AA42D-CA6F-45B5-B614-9BF4C6C61AFE}">
      <dsp:nvSpPr>
        <dsp:cNvPr id="0" name=""/>
        <dsp:cNvSpPr/>
      </dsp:nvSpPr>
      <dsp:spPr>
        <a:xfrm>
          <a:off x="0" y="2952353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F9226-3C79-4638-AFF5-AFAEB7C840FF}">
      <dsp:nvSpPr>
        <dsp:cNvPr id="0" name=""/>
        <dsp:cNvSpPr/>
      </dsp:nvSpPr>
      <dsp:spPr>
        <a:xfrm>
          <a:off x="498467" y="3323113"/>
          <a:ext cx="906303" cy="90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95BA1-5FFD-4CB6-AD4A-32C9C5C578FC}">
      <dsp:nvSpPr>
        <dsp:cNvPr id="0" name=""/>
        <dsp:cNvSpPr/>
      </dsp:nvSpPr>
      <dsp:spPr>
        <a:xfrm>
          <a:off x="1903237" y="2952353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Validation using in-house standards</a:t>
          </a:r>
        </a:p>
      </dsp:txBody>
      <dsp:txXfrm>
        <a:off x="1903237" y="2952353"/>
        <a:ext cx="4351486" cy="1647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31262-281F-457E-AD09-134DF21C75C4}">
      <dsp:nvSpPr>
        <dsp:cNvPr id="0" name=""/>
        <dsp:cNvSpPr/>
      </dsp:nvSpPr>
      <dsp:spPr>
        <a:xfrm>
          <a:off x="749" y="845733"/>
          <a:ext cx="2924063" cy="175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Statistical analysis</a:t>
          </a:r>
        </a:p>
      </dsp:txBody>
      <dsp:txXfrm>
        <a:off x="749" y="845733"/>
        <a:ext cx="2924063" cy="1754437"/>
      </dsp:txXfrm>
    </dsp:sp>
    <dsp:sp modelId="{A379949F-B8D3-4E13-AF9E-B89FE27D3411}">
      <dsp:nvSpPr>
        <dsp:cNvPr id="0" name=""/>
        <dsp:cNvSpPr/>
      </dsp:nvSpPr>
      <dsp:spPr>
        <a:xfrm>
          <a:off x="3217219" y="845733"/>
          <a:ext cx="2924063" cy="175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Clustering analysis</a:t>
          </a:r>
        </a:p>
      </dsp:txBody>
      <dsp:txXfrm>
        <a:off x="3217219" y="845733"/>
        <a:ext cx="2924063" cy="1754437"/>
      </dsp:txXfrm>
    </dsp:sp>
    <dsp:sp modelId="{B545DACA-C45D-4228-AC5B-F7F493A145B1}">
      <dsp:nvSpPr>
        <dsp:cNvPr id="0" name=""/>
        <dsp:cNvSpPr/>
      </dsp:nvSpPr>
      <dsp:spPr>
        <a:xfrm>
          <a:off x="1608984" y="2892577"/>
          <a:ext cx="2924063" cy="175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Modeling analysis</a:t>
          </a:r>
        </a:p>
      </dsp:txBody>
      <dsp:txXfrm>
        <a:off x="1608984" y="2892577"/>
        <a:ext cx="2924063" cy="1754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1323C-6D63-4B01-9B3B-6CFC32E41653}">
      <dsp:nvSpPr>
        <dsp:cNvPr id="0" name=""/>
        <dsp:cNvSpPr/>
      </dsp:nvSpPr>
      <dsp:spPr>
        <a:xfrm>
          <a:off x="74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97B20-A244-4D02-BF8D-17056DBB7D23}">
      <dsp:nvSpPr>
        <dsp:cNvPr id="0" name=""/>
        <dsp:cNvSpPr/>
      </dsp:nvSpPr>
      <dsp:spPr>
        <a:xfrm>
          <a:off x="24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PCA/T-SNE</a:t>
          </a:r>
        </a:p>
      </dsp:txBody>
      <dsp:txXfrm>
        <a:off x="246862" y="1979693"/>
        <a:ext cx="1800000" cy="720000"/>
      </dsp:txXfrm>
    </dsp:sp>
    <dsp:sp modelId="{5A96585A-45B3-4F17-A250-A130278DC37C}">
      <dsp:nvSpPr>
        <dsp:cNvPr id="0" name=""/>
        <dsp:cNvSpPr/>
      </dsp:nvSpPr>
      <dsp:spPr>
        <a:xfrm>
          <a:off x="285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AC77-F418-4453-A7FA-2CBE086D5CE2}">
      <dsp:nvSpPr>
        <dsp:cNvPr id="0" name=""/>
        <dsp:cNvSpPr/>
      </dsp:nvSpPr>
      <dsp:spPr>
        <a:xfrm>
          <a:off x="236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2361862" y="1979693"/>
        <a:ext cx="1800000" cy="720000"/>
      </dsp:txXfrm>
    </dsp:sp>
    <dsp:sp modelId="{3444AD42-B559-47ED-9670-1C70CEF7FBB3}">
      <dsp:nvSpPr>
        <dsp:cNvPr id="0" name=""/>
        <dsp:cNvSpPr/>
      </dsp:nvSpPr>
      <dsp:spPr>
        <a:xfrm>
          <a:off x="497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668F-F906-49A5-88DE-7FC552688737}">
      <dsp:nvSpPr>
        <dsp:cNvPr id="0" name=""/>
        <dsp:cNvSpPr/>
      </dsp:nvSpPr>
      <dsp:spPr>
        <a:xfrm>
          <a:off x="447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Volcano plot</a:t>
          </a:r>
        </a:p>
      </dsp:txBody>
      <dsp:txXfrm>
        <a:off x="4476862" y="1979693"/>
        <a:ext cx="1800000" cy="720000"/>
      </dsp:txXfrm>
    </dsp:sp>
    <dsp:sp modelId="{AF1E9812-6E05-4C65-9005-BDFF492F575A}">
      <dsp:nvSpPr>
        <dsp:cNvPr id="0" name=""/>
        <dsp:cNvSpPr/>
      </dsp:nvSpPr>
      <dsp:spPr>
        <a:xfrm>
          <a:off x="708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36077-4A93-4DFA-A486-507F31B96580}">
      <dsp:nvSpPr>
        <dsp:cNvPr id="0" name=""/>
        <dsp:cNvSpPr/>
      </dsp:nvSpPr>
      <dsp:spPr>
        <a:xfrm>
          <a:off x="659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Similarity comparison</a:t>
          </a:r>
        </a:p>
      </dsp:txBody>
      <dsp:txXfrm>
        <a:off x="6591862" y="1979693"/>
        <a:ext cx="1800000" cy="720000"/>
      </dsp:txXfrm>
    </dsp:sp>
    <dsp:sp modelId="{3310E0D3-4C92-49AA-99D7-22ED0987B880}">
      <dsp:nvSpPr>
        <dsp:cNvPr id="0" name=""/>
        <dsp:cNvSpPr/>
      </dsp:nvSpPr>
      <dsp:spPr>
        <a:xfrm>
          <a:off x="920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13018-1AEB-46EF-B3F0-B610F385C515}">
      <dsp:nvSpPr>
        <dsp:cNvPr id="0" name=""/>
        <dsp:cNvSpPr/>
      </dsp:nvSpPr>
      <dsp:spPr>
        <a:xfrm>
          <a:off x="870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Etc.</a:t>
          </a:r>
        </a:p>
      </dsp:txBody>
      <dsp:txXfrm>
        <a:off x="8706862" y="1979693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07AF5-4F0C-4A5D-BC73-4B6C50756B2F}">
      <dsp:nvSpPr>
        <dsp:cNvPr id="0" name=""/>
        <dsp:cNvSpPr/>
      </dsp:nvSpPr>
      <dsp:spPr>
        <a:xfrm>
          <a:off x="0" y="483083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Cluster the features with similar trend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508213"/>
        <a:ext cx="5614679" cy="464540"/>
      </dsp:txXfrm>
    </dsp:sp>
    <dsp:sp modelId="{89154F4F-A1EF-4220-A11B-F01BDA62A00C}">
      <dsp:nvSpPr>
        <dsp:cNvPr id="0" name=""/>
        <dsp:cNvSpPr/>
      </dsp:nvSpPr>
      <dsp:spPr>
        <a:xfrm>
          <a:off x="0" y="997883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Capture various trends rather than tedious ones</a:t>
          </a:r>
          <a:endParaRPr lang="zh-CN" altLang="en-US" sz="1700" kern="1200" dirty="0"/>
        </a:p>
      </dsp:txBody>
      <dsp:txXfrm>
        <a:off x="0" y="997883"/>
        <a:ext cx="5664939" cy="364320"/>
      </dsp:txXfrm>
    </dsp:sp>
    <dsp:sp modelId="{3B5238CB-3E34-4929-8D19-8FBD8D75C541}">
      <dsp:nvSpPr>
        <dsp:cNvPr id="0" name=""/>
        <dsp:cNvSpPr/>
      </dsp:nvSpPr>
      <dsp:spPr>
        <a:xfrm>
          <a:off x="0" y="1362203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No need for detailed data comprehension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1387333"/>
        <a:ext cx="5614679" cy="464540"/>
      </dsp:txXfrm>
    </dsp:sp>
    <dsp:sp modelId="{86E0F332-E8D0-4A53-802E-1F5052508025}">
      <dsp:nvSpPr>
        <dsp:cNvPr id="0" name=""/>
        <dsp:cNvSpPr/>
      </dsp:nvSpPr>
      <dsp:spPr>
        <a:xfrm>
          <a:off x="0" y="1877004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Such as cluster numbers or data shape assumptions</a:t>
          </a:r>
          <a:endParaRPr lang="zh-CN" altLang="en-US" sz="1700" kern="1200" dirty="0"/>
        </a:p>
      </dsp:txBody>
      <dsp:txXfrm>
        <a:off x="0" y="1877004"/>
        <a:ext cx="5664939" cy="364320"/>
      </dsp:txXfrm>
    </dsp:sp>
    <dsp:sp modelId="{494BABE2-E73C-4420-88E0-9AA36D0E6E77}">
      <dsp:nvSpPr>
        <dsp:cNvPr id="0" name=""/>
        <dsp:cNvSpPr/>
      </dsp:nvSpPr>
      <dsp:spPr>
        <a:xfrm>
          <a:off x="0" y="2241324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Could be coupled with other statistical tools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2266454"/>
        <a:ext cx="5614679" cy="464540"/>
      </dsp:txXfrm>
    </dsp:sp>
    <dsp:sp modelId="{A9CD96FE-C14C-4F1B-8BD4-A7ED55A336C3}">
      <dsp:nvSpPr>
        <dsp:cNvPr id="0" name=""/>
        <dsp:cNvSpPr/>
      </dsp:nvSpPr>
      <dsp:spPr>
        <a:xfrm>
          <a:off x="0" y="2756124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T-SNE or PCA, modeling analysis</a:t>
          </a:r>
          <a:endParaRPr lang="zh-CN" altLang="en-US" sz="1700" kern="1200" dirty="0"/>
        </a:p>
      </dsp:txBody>
      <dsp:txXfrm>
        <a:off x="0" y="2756124"/>
        <a:ext cx="5664939" cy="364320"/>
      </dsp:txXfrm>
    </dsp:sp>
    <dsp:sp modelId="{64375CEF-71C8-4466-BD9F-B59A8D7E9D9E}">
      <dsp:nvSpPr>
        <dsp:cNvPr id="0" name=""/>
        <dsp:cNvSpPr/>
      </dsp:nvSpPr>
      <dsp:spPr>
        <a:xfrm>
          <a:off x="0" y="3120444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OPTICS algorithm as alternative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3145574"/>
        <a:ext cx="5614679" cy="464540"/>
      </dsp:txXfrm>
    </dsp:sp>
    <dsp:sp modelId="{F92316A3-39EA-4C00-B51F-A4089575215F}">
      <dsp:nvSpPr>
        <dsp:cNvPr id="0" name=""/>
        <dsp:cNvSpPr/>
      </dsp:nvSpPr>
      <dsp:spPr>
        <a:xfrm>
          <a:off x="0" y="3635244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Refined DBSCAN algorithm</a:t>
          </a:r>
          <a:endParaRPr lang="zh-CN" altLang="en-US" sz="1700" kern="1200" dirty="0"/>
        </a:p>
      </dsp:txBody>
      <dsp:txXfrm>
        <a:off x="0" y="3635244"/>
        <a:ext cx="5664939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6699A-4CE4-4749-9106-5FA850ABE7FB}">
      <dsp:nvSpPr>
        <dsp:cNvPr id="0" name=""/>
        <dsp:cNvSpPr/>
      </dsp:nvSpPr>
      <dsp:spPr>
        <a:xfrm>
          <a:off x="0" y="0"/>
          <a:ext cx="610774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6464-BE0A-4ADE-AD9B-E720C4C27DBF}">
      <dsp:nvSpPr>
        <dsp:cNvPr id="0" name=""/>
        <dsp:cNvSpPr/>
      </dsp:nvSpPr>
      <dsp:spPr>
        <a:xfrm>
          <a:off x="0" y="0"/>
          <a:ext cx="1802246" cy="47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accent1"/>
              </a:solidFill>
              <a:latin typeface="Proxima nova"/>
            </a:rPr>
            <a:t>Modeling analysis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Model options: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Linear regression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Lasso regression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Random Forest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SVM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…</a:t>
          </a:r>
          <a:endParaRPr lang="zh-CN" altLang="en-US" sz="1100" b="1" kern="1200" dirty="0">
            <a:solidFill>
              <a:schemeClr val="accent1">
                <a:lumMod val="75000"/>
              </a:schemeClr>
            </a:solidFill>
            <a:latin typeface="Proxima nova"/>
          </a:endParaRPr>
        </a:p>
      </dsp:txBody>
      <dsp:txXfrm>
        <a:off x="0" y="0"/>
        <a:ext cx="1802246" cy="4764087"/>
      </dsp:txXfrm>
    </dsp:sp>
    <dsp:sp modelId="{FA5E123D-337E-4F5C-B998-7256B5C76E3D}">
      <dsp:nvSpPr>
        <dsp:cNvPr id="0" name=""/>
        <dsp:cNvSpPr/>
      </dsp:nvSpPr>
      <dsp:spPr>
        <a:xfrm>
          <a:off x="1882857" y="74438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Proxima nova"/>
            </a:rPr>
            <a:t>Single chemical</a:t>
          </a:r>
          <a:endParaRPr lang="zh-CN" altLang="en-US" sz="3200" b="1" kern="1200" dirty="0">
            <a:latin typeface="Proxima nova"/>
          </a:endParaRPr>
        </a:p>
      </dsp:txBody>
      <dsp:txXfrm>
        <a:off x="1882857" y="74438"/>
        <a:ext cx="2069027" cy="1488777"/>
      </dsp:txXfrm>
    </dsp:sp>
    <dsp:sp modelId="{D4B4ACB3-DD0F-49B2-8D98-A9E006564705}">
      <dsp:nvSpPr>
        <dsp:cNvPr id="0" name=""/>
        <dsp:cNvSpPr/>
      </dsp:nvSpPr>
      <dsp:spPr>
        <a:xfrm>
          <a:off x="4032496" y="74438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Single variate regression</a:t>
          </a:r>
          <a:endParaRPr lang="zh-CN" altLang="en-US" sz="2100" b="1" kern="1200" dirty="0">
            <a:latin typeface="Proxima nova"/>
          </a:endParaRPr>
        </a:p>
      </dsp:txBody>
      <dsp:txXfrm>
        <a:off x="4032496" y="74438"/>
        <a:ext cx="2069027" cy="1488777"/>
      </dsp:txXfrm>
    </dsp:sp>
    <dsp:sp modelId="{3E5A7FC4-E8CC-4881-8209-6C98F2B8AAEF}">
      <dsp:nvSpPr>
        <dsp:cNvPr id="0" name=""/>
        <dsp:cNvSpPr/>
      </dsp:nvSpPr>
      <dsp:spPr>
        <a:xfrm>
          <a:off x="1802246" y="1563216"/>
          <a:ext cx="42992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D55E-905E-4188-A6E0-0BFD69D9F22D}">
      <dsp:nvSpPr>
        <dsp:cNvPr id="0" name=""/>
        <dsp:cNvSpPr/>
      </dsp:nvSpPr>
      <dsp:spPr>
        <a:xfrm>
          <a:off x="1882857" y="1637655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Proxima nova"/>
            </a:rPr>
            <a:t>Single cluster</a:t>
          </a:r>
          <a:endParaRPr lang="zh-CN" altLang="en-US" sz="3200" b="1" kern="1200" dirty="0">
            <a:latin typeface="Proxima nova"/>
          </a:endParaRPr>
        </a:p>
      </dsp:txBody>
      <dsp:txXfrm>
        <a:off x="1882857" y="1637655"/>
        <a:ext cx="2069027" cy="1488777"/>
      </dsp:txXfrm>
    </dsp:sp>
    <dsp:sp modelId="{4DA6C881-13C6-46ED-A441-77AA771CC962}">
      <dsp:nvSpPr>
        <dsp:cNvPr id="0" name=""/>
        <dsp:cNvSpPr/>
      </dsp:nvSpPr>
      <dsp:spPr>
        <a:xfrm>
          <a:off x="4032496" y="1637655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Multivariate model</a:t>
          </a:r>
          <a:endParaRPr lang="zh-CN" altLang="en-US" sz="2100" b="1" kern="1200" dirty="0">
            <a:latin typeface="Proxima nova"/>
          </a:endParaRPr>
        </a:p>
      </dsp:txBody>
      <dsp:txXfrm>
        <a:off x="4032496" y="1637655"/>
        <a:ext cx="2069027" cy="1488777"/>
      </dsp:txXfrm>
    </dsp:sp>
    <dsp:sp modelId="{01AFE1E8-C41A-4A3D-B770-C3267A1BD6CC}">
      <dsp:nvSpPr>
        <dsp:cNvPr id="0" name=""/>
        <dsp:cNvSpPr/>
      </dsp:nvSpPr>
      <dsp:spPr>
        <a:xfrm>
          <a:off x="1802246" y="3126432"/>
          <a:ext cx="42992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A1DCF-4735-4D3C-899F-C9CF015F1A50}">
      <dsp:nvSpPr>
        <dsp:cNvPr id="0" name=""/>
        <dsp:cNvSpPr/>
      </dsp:nvSpPr>
      <dsp:spPr>
        <a:xfrm>
          <a:off x="1882857" y="3200871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Proxima nova"/>
            </a:rPr>
            <a:t>Multiple clusters</a:t>
          </a:r>
          <a:endParaRPr lang="zh-CN" altLang="en-US" sz="3200" b="1" kern="1200" dirty="0">
            <a:latin typeface="Proxima nova"/>
          </a:endParaRPr>
        </a:p>
      </dsp:txBody>
      <dsp:txXfrm>
        <a:off x="1882857" y="3200871"/>
        <a:ext cx="2069027" cy="1488777"/>
      </dsp:txXfrm>
    </dsp:sp>
    <dsp:sp modelId="{A3F00FB2-D619-4BB3-B503-BBA8B7AFB2B7}">
      <dsp:nvSpPr>
        <dsp:cNvPr id="0" name=""/>
        <dsp:cNvSpPr/>
      </dsp:nvSpPr>
      <dsp:spPr>
        <a:xfrm>
          <a:off x="4032496" y="3200871"/>
          <a:ext cx="2069027" cy="74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Individual models</a:t>
          </a:r>
          <a:endParaRPr lang="zh-CN" altLang="en-US" sz="2100" b="1" kern="1200" dirty="0">
            <a:latin typeface="Proxima nova"/>
          </a:endParaRPr>
        </a:p>
      </dsp:txBody>
      <dsp:txXfrm>
        <a:off x="4032496" y="3200871"/>
        <a:ext cx="2069027" cy="744388"/>
      </dsp:txXfrm>
    </dsp:sp>
    <dsp:sp modelId="{02D20029-ADE0-4949-A951-2521AF23B361}">
      <dsp:nvSpPr>
        <dsp:cNvPr id="0" name=""/>
        <dsp:cNvSpPr/>
      </dsp:nvSpPr>
      <dsp:spPr>
        <a:xfrm>
          <a:off x="3951884" y="3945260"/>
          <a:ext cx="20690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85071-9C04-4526-AF2E-3183FF01D218}">
      <dsp:nvSpPr>
        <dsp:cNvPr id="0" name=""/>
        <dsp:cNvSpPr/>
      </dsp:nvSpPr>
      <dsp:spPr>
        <a:xfrm>
          <a:off x="4032496" y="3945260"/>
          <a:ext cx="2069027" cy="74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Ensemble method</a:t>
          </a:r>
          <a:endParaRPr lang="zh-CN" altLang="en-US" sz="2100" b="1" kern="1200" dirty="0">
            <a:latin typeface="Proxima nova"/>
          </a:endParaRPr>
        </a:p>
      </dsp:txBody>
      <dsp:txXfrm>
        <a:off x="4032496" y="3945260"/>
        <a:ext cx="2069027" cy="744388"/>
      </dsp:txXfrm>
    </dsp:sp>
    <dsp:sp modelId="{14363A12-D5F7-4B35-8A45-6AEBFE3FB727}">
      <dsp:nvSpPr>
        <dsp:cNvPr id="0" name=""/>
        <dsp:cNvSpPr/>
      </dsp:nvSpPr>
      <dsp:spPr>
        <a:xfrm>
          <a:off x="1802246" y="4689649"/>
          <a:ext cx="42992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86CD6-789D-466B-9C3A-2E223366EFFF}">
      <dsp:nvSpPr>
        <dsp:cNvPr id="0" name=""/>
        <dsp:cNvSpPr/>
      </dsp:nvSpPr>
      <dsp:spPr>
        <a:xfrm>
          <a:off x="0" y="0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100% highway runoff (SR520)</a:t>
          </a:r>
          <a:endParaRPr lang="zh-CN" altLang="en-US" sz="1600" b="1" kern="1200" dirty="0">
            <a:latin typeface="Proxima nova"/>
          </a:endParaRPr>
        </a:p>
      </dsp:txBody>
      <dsp:txXfrm>
        <a:off x="22191" y="22191"/>
        <a:ext cx="1698906" cy="713271"/>
      </dsp:txXfrm>
    </dsp:sp>
    <dsp:sp modelId="{E5B01A7B-37CB-4E81-9954-5F326F80CDEF}">
      <dsp:nvSpPr>
        <dsp:cNvPr id="0" name=""/>
        <dsp:cNvSpPr/>
      </dsp:nvSpPr>
      <dsp:spPr>
        <a:xfrm>
          <a:off x="194538" y="862883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Coulter Creek in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  <a:sym typeface="Wingdings" panose="05000000000000000000" pitchFamily="2" charset="2"/>
            </a:rPr>
            <a:t> 30% SR520</a:t>
          </a:r>
          <a:endParaRPr lang="zh-CN" altLang="en-US" sz="1600" b="1" kern="1200" dirty="0">
            <a:latin typeface="Proxima nova"/>
          </a:endParaRPr>
        </a:p>
      </dsp:txBody>
      <dsp:txXfrm>
        <a:off x="216729" y="885074"/>
        <a:ext cx="1873724" cy="713271"/>
      </dsp:txXfrm>
    </dsp:sp>
    <dsp:sp modelId="{161B1A89-F398-4252-B4F5-C2245173F1F1}">
      <dsp:nvSpPr>
        <dsp:cNvPr id="0" name=""/>
        <dsp:cNvSpPr/>
      </dsp:nvSpPr>
      <dsp:spPr>
        <a:xfrm>
          <a:off x="389076" y="1725766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Kautz Creek 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  <a:sym typeface="Wingdings" panose="05000000000000000000" pitchFamily="2" charset="2"/>
            </a:rPr>
            <a:t> 18% SR520</a:t>
          </a:r>
          <a:endParaRPr lang="zh-CN" altLang="en-US" sz="1600" b="1" kern="1200" dirty="0">
            <a:latin typeface="Proxima nova"/>
          </a:endParaRPr>
        </a:p>
      </dsp:txBody>
      <dsp:txXfrm>
        <a:off x="411267" y="1747957"/>
        <a:ext cx="1873724" cy="713271"/>
      </dsp:txXfrm>
    </dsp:sp>
    <dsp:sp modelId="{2351DB86-1F92-4F4F-BCE4-1350453132CE}">
      <dsp:nvSpPr>
        <dsp:cNvPr id="0" name=""/>
        <dsp:cNvSpPr/>
      </dsp:nvSpPr>
      <dsp:spPr>
        <a:xfrm>
          <a:off x="583614" y="2588650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…</a:t>
          </a:r>
          <a:endParaRPr lang="zh-CN" altLang="en-US" sz="1600" b="1" kern="1200" dirty="0">
            <a:latin typeface="Proxima nova"/>
          </a:endParaRPr>
        </a:p>
      </dsp:txBody>
      <dsp:txXfrm>
        <a:off x="605805" y="2610841"/>
        <a:ext cx="1873724" cy="713271"/>
      </dsp:txXfrm>
    </dsp:sp>
    <dsp:sp modelId="{B1A584B7-8016-43A3-BFA0-33F625A54279}">
      <dsp:nvSpPr>
        <dsp:cNvPr id="0" name=""/>
        <dsp:cNvSpPr/>
      </dsp:nvSpPr>
      <dsp:spPr>
        <a:xfrm>
          <a:off x="778152" y="3451533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Field sample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  <a:sym typeface="Wingdings" panose="05000000000000000000" pitchFamily="2" charset="2"/>
            </a:rPr>
            <a:t> </a:t>
          </a:r>
          <a:r>
            <a:rPr lang="en-US" altLang="zh-CN" sz="1600" b="1" kern="1200" dirty="0">
              <a:solidFill>
                <a:srgbClr val="FF0000"/>
              </a:solidFill>
              <a:latin typeface="Proxima nova"/>
              <a:sym typeface="Wingdings" panose="05000000000000000000" pitchFamily="2" charset="2"/>
            </a:rPr>
            <a:t>?% SR520</a:t>
          </a:r>
          <a:endParaRPr lang="zh-CN" altLang="en-US" sz="1600" b="1" kern="1200" dirty="0">
            <a:solidFill>
              <a:srgbClr val="FF0000"/>
            </a:solidFill>
            <a:latin typeface="Proxima nova"/>
          </a:endParaRPr>
        </a:p>
      </dsp:txBody>
      <dsp:txXfrm>
        <a:off x="800343" y="3473724"/>
        <a:ext cx="1873724" cy="713271"/>
      </dsp:txXfrm>
    </dsp:sp>
    <dsp:sp modelId="{E2380BEA-AE55-4EB2-8BDC-41AF411CEB38}">
      <dsp:nvSpPr>
        <dsp:cNvPr id="0" name=""/>
        <dsp:cNvSpPr/>
      </dsp:nvSpPr>
      <dsp:spPr>
        <a:xfrm>
          <a:off x="2112644" y="553508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223451" y="553508"/>
        <a:ext cx="270860" cy="370587"/>
      </dsp:txXfrm>
    </dsp:sp>
    <dsp:sp modelId="{9FA3491D-A45A-48C9-8CE3-0BE604A0053C}">
      <dsp:nvSpPr>
        <dsp:cNvPr id="0" name=""/>
        <dsp:cNvSpPr/>
      </dsp:nvSpPr>
      <dsp:spPr>
        <a:xfrm>
          <a:off x="2307182" y="1416391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417989" y="1416391"/>
        <a:ext cx="270860" cy="370587"/>
      </dsp:txXfrm>
    </dsp:sp>
    <dsp:sp modelId="{290BACFA-3310-4C9F-8F44-BED4340E9431}">
      <dsp:nvSpPr>
        <dsp:cNvPr id="0" name=""/>
        <dsp:cNvSpPr/>
      </dsp:nvSpPr>
      <dsp:spPr>
        <a:xfrm>
          <a:off x="2501720" y="2266647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612527" y="2266647"/>
        <a:ext cx="270860" cy="370587"/>
      </dsp:txXfrm>
    </dsp:sp>
    <dsp:sp modelId="{02225D9E-1894-4CFB-BC24-E03B1E176D6D}">
      <dsp:nvSpPr>
        <dsp:cNvPr id="0" name=""/>
        <dsp:cNvSpPr/>
      </dsp:nvSpPr>
      <dsp:spPr>
        <a:xfrm>
          <a:off x="2696258" y="3137948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807065" y="3137948"/>
        <a:ext cx="270860" cy="370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Novel technology for water quality assessment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Data massive for interpretation and detailed analysis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Current software hard to meet every needs</a:t>
            </a:r>
          </a:p>
          <a:p>
            <a:endParaRPr lang="en-US" altLang="zh-CN" dirty="0"/>
          </a:p>
          <a:p>
            <a:r>
              <a:rPr lang="en-US" altLang="zh-CN" dirty="0"/>
              <a:t>Different angle of views: rather than single/few compound, analyze the sample using feature groups/clusters to assess it Macroscopically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1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9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1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Statistical tools, clustering tools, modeling tools and source identification tool (in dev)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4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979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2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84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7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2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3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028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4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6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6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jp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CDE-28BC-4A99-9808-32E0981F7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868" y="1993505"/>
            <a:ext cx="8260128" cy="1608263"/>
          </a:xfrm>
        </p:spPr>
        <p:txBody>
          <a:bodyPr/>
          <a:lstStyle/>
          <a:p>
            <a:r>
              <a:rPr lang="en-US" altLang="zh-CN" sz="4800" dirty="0">
                <a:latin typeface="Proxima nova"/>
              </a:rPr>
              <a:t>Mass-suite: </a:t>
            </a:r>
            <a:br>
              <a:rPr lang="en-US" altLang="zh-CN" sz="4000" dirty="0">
                <a:latin typeface="Proxima nova"/>
              </a:rPr>
            </a:br>
            <a:r>
              <a:rPr lang="en-US" altLang="zh-CN" sz="2800" dirty="0">
                <a:latin typeface="Proxima nova"/>
              </a:rPr>
              <a:t>A novel Python package designed for mass spectrometry data analysis</a:t>
            </a:r>
            <a:endParaRPr lang="zh-CN" altLang="en-US" sz="4000" dirty="0">
              <a:latin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A4D4C-247E-4CC9-A668-3DD0E49C6C24}"/>
              </a:ext>
            </a:extLst>
          </p:cNvPr>
          <p:cNvSpPr/>
          <p:nvPr/>
        </p:nvSpPr>
        <p:spPr>
          <a:xfrm>
            <a:off x="1024538" y="3756632"/>
            <a:ext cx="10142924" cy="5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B7ABB-40A9-4BEF-9517-298E506BD774}"/>
              </a:ext>
            </a:extLst>
          </p:cNvPr>
          <p:cNvSpPr txBox="1"/>
          <p:nvPr/>
        </p:nvSpPr>
        <p:spPr>
          <a:xfrm>
            <a:off x="2008943" y="3859396"/>
            <a:ext cx="8174114" cy="327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Ximin Hu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Derek Mar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Nozomi Suzuki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Bowei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Zhang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David A. Beck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Edward P. Kolodziej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54ED0-4A55-4FA0-9D8E-07FF8C430E4A}"/>
              </a:ext>
            </a:extLst>
          </p:cNvPr>
          <p:cNvSpPr txBox="1"/>
          <p:nvPr/>
        </p:nvSpPr>
        <p:spPr>
          <a:xfrm>
            <a:off x="-1" y="6210237"/>
            <a:ext cx="10142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1. Civil and Environmental Engineering, University of Washington, Tacoma, WA, United States.</a:t>
            </a:r>
            <a:br>
              <a:rPr lang="en-US" altLang="zh-CN" sz="900" dirty="0"/>
            </a:br>
            <a:r>
              <a:rPr lang="en-US" altLang="zh-CN" sz="900" dirty="0"/>
              <a:t>2. Sciences and Mathematics (UWT); Civil and Environmental Engineering (UWS), University of Washington (Tacoma/Seattle), Tacoma, WA, United States.</a:t>
            </a:r>
            <a:br>
              <a:rPr lang="en-US" altLang="zh-CN" sz="900" dirty="0"/>
            </a:br>
            <a:r>
              <a:rPr lang="en-US" altLang="zh-CN" sz="900" dirty="0"/>
              <a:t>3. Chemical Engineering, University of Washington, Seattle, WA, United States.</a:t>
            </a:r>
            <a:br>
              <a:rPr lang="en-US" altLang="zh-CN" sz="900" dirty="0"/>
            </a:br>
            <a:r>
              <a:rPr lang="en-US" altLang="zh-CN" sz="900" dirty="0"/>
              <a:t>4. Materials Science and Engineering, University of Washington, Seattle, WA,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8287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B4A2-FEAC-40CE-A9ED-D2118E13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1" y="-832300"/>
            <a:ext cx="4430502" cy="5492750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Proxima nova"/>
              </a:rPr>
              <a:t>Data mining</a:t>
            </a:r>
            <a:br>
              <a:rPr lang="en-US" altLang="zh-CN" sz="6000" dirty="0">
                <a:latin typeface="Proxima nova"/>
              </a:rPr>
            </a:br>
            <a:endParaRPr lang="zh-CN" altLang="en-US" sz="6000" dirty="0">
              <a:latin typeface="Proxima nova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BAAD794-F9E3-4D19-8885-1FC809F1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521285"/>
              </p:ext>
            </p:extLst>
          </p:nvPr>
        </p:nvGraphicFramePr>
        <p:xfrm>
          <a:off x="4859153" y="1101428"/>
          <a:ext cx="6142032" cy="549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004DE7-D3C5-4D3E-8DE9-05F3B3809481}"/>
              </a:ext>
            </a:extLst>
          </p:cNvPr>
          <p:cNvSpPr txBox="1"/>
          <p:nvPr/>
        </p:nvSpPr>
        <p:spPr>
          <a:xfrm>
            <a:off x="556959" y="3737120"/>
            <a:ext cx="3668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Mass-suite provides capability for data mining on Non-target HRMS data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3402A-9338-4E65-8A72-3D7A5F3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2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62E7-B586-4DCC-A12D-0F21EBEC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" y="-46729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Proxima nova"/>
              </a:rPr>
              <a:t>Statistical analysis</a:t>
            </a:r>
            <a:endParaRPr lang="zh-CN" altLang="en-US" sz="3600" dirty="0">
              <a:latin typeface="Proxima nov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D4540-2977-4553-ABBD-C21C50C7E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684539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08F9DA-C49E-40A4-81C2-E53977D15900}"/>
              </a:ext>
            </a:extLst>
          </p:cNvPr>
          <p:cNvSpPr txBox="1"/>
          <p:nvPr/>
        </p:nvSpPr>
        <p:spPr>
          <a:xfrm>
            <a:off x="267902" y="2412271"/>
            <a:ext cx="8645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Basic statistical analysis based on built-in python functions: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0C4AB-5D1F-461D-8E70-C1D3B9B4768C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4F1B52-7A61-4E85-ACA1-3D3C8355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2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7DC1FA-D881-4495-85F2-77044B765109}"/>
              </a:ext>
            </a:extLst>
          </p:cNvPr>
          <p:cNvSpPr txBox="1">
            <a:spLocks/>
          </p:cNvSpPr>
          <p:nvPr/>
        </p:nvSpPr>
        <p:spPr>
          <a:xfrm>
            <a:off x="133247" y="-46729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Clustering analysis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3477D-8359-495B-BCA6-6FEFEE41A204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0C6A74-FA6F-492F-9113-108FFDD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CB331-F7D6-4E47-9B42-5AB5FE210E4F}"/>
              </a:ext>
            </a:extLst>
          </p:cNvPr>
          <p:cNvSpPr txBox="1"/>
          <p:nvPr/>
        </p:nvSpPr>
        <p:spPr>
          <a:xfrm>
            <a:off x="221942" y="1606304"/>
            <a:ext cx="8007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Based mainly on </a:t>
            </a:r>
            <a:r>
              <a:rPr lang="en-US" altLang="zh-CN" sz="1600" i="1" dirty="0">
                <a:solidFill>
                  <a:schemeClr val="tx1"/>
                </a:solidFill>
              </a:rPr>
              <a:t>Density-based spatial clustering of applications with noise </a:t>
            </a:r>
            <a:r>
              <a:rPr lang="en-US" altLang="zh-CN" sz="1600" dirty="0">
                <a:solidFill>
                  <a:schemeClr val="tx1"/>
                </a:solidFill>
              </a:rPr>
              <a:t>algorithm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58DCEDF-B600-4E45-BAAB-EAA416770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961659"/>
              </p:ext>
            </p:extLst>
          </p:nvPr>
        </p:nvGraphicFramePr>
        <p:xfrm>
          <a:off x="931169" y="1775581"/>
          <a:ext cx="5664939" cy="448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utoShape 2">
            <a:extLst>
              <a:ext uri="{FF2B5EF4-FFF2-40B4-BE49-F238E27FC236}">
                <a16:creationId xmlns:a16="http://schemas.microsoft.com/office/drawing/2014/main" id="{847FA5B3-B24A-4B24-8977-9E54C89D63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314F1E2-F341-43A7-BF19-C38F4703E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0987" y="2360257"/>
            <a:ext cx="4009844" cy="28919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73CFA7-1E45-4834-A269-9F3160CB36F8}"/>
              </a:ext>
            </a:extLst>
          </p:cNvPr>
          <p:cNvSpPr txBox="1"/>
          <p:nvPr/>
        </p:nvSpPr>
        <p:spPr>
          <a:xfrm>
            <a:off x="7305335" y="5251696"/>
            <a:ext cx="5568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Source: Wikipedia, https://en.wikipedia.org/wiki/DBSCAN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537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001" y="0"/>
            <a:ext cx="4297513" cy="67553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</a:rPr>
              <a:t>Distinguishing noise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marL="4572" lvl="1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</a:rPr>
              <a:t>Find similar features with error tolerance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marL="533400" lvl="1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marL="533400" lvl="1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</a:rPr>
              <a:t>Distinguish between different behaviors 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9C235E3-08E7-4F51-B351-1BC30CF14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5"/>
          <a:stretch/>
        </p:blipFill>
        <p:spPr>
          <a:xfrm>
            <a:off x="3693946" y="192027"/>
            <a:ext cx="3665686" cy="2385020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2EF8082-526C-4814-84A1-012FDD17F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8"/>
          <a:stretch/>
        </p:blipFill>
        <p:spPr>
          <a:xfrm>
            <a:off x="121298" y="192027"/>
            <a:ext cx="3572648" cy="238502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D87D29B5-1D1D-4D72-BD10-B117582067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1"/>
          <a:stretch/>
        </p:blipFill>
        <p:spPr>
          <a:xfrm>
            <a:off x="115049" y="2722116"/>
            <a:ext cx="2500373" cy="1680907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C9C5344A-AB0E-4B34-81D8-B38A4C98C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5051143" y="2755972"/>
            <a:ext cx="2500373" cy="1644774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656BC746-B916-4BAD-88B9-98879610BC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5"/>
          <a:stretch/>
        </p:blipFill>
        <p:spPr>
          <a:xfrm>
            <a:off x="2615422" y="2713501"/>
            <a:ext cx="2500373" cy="1687245"/>
          </a:xfrm>
          <a:prstGeom prst="rect">
            <a:avLst/>
          </a:prstGeom>
        </p:spPr>
      </p:pic>
      <p:pic>
        <p:nvPicPr>
          <p:cNvPr id="17" name="Picture 16" descr="Shape, polygon&#10;&#10;Description automatically generated">
            <a:extLst>
              <a:ext uri="{FF2B5EF4-FFF2-40B4-BE49-F238E27FC236}">
                <a16:creationId xmlns:a16="http://schemas.microsoft.com/office/drawing/2014/main" id="{E8A67475-CE82-4889-9052-B73D6900FD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1"/>
          <a:stretch/>
        </p:blipFill>
        <p:spPr>
          <a:xfrm>
            <a:off x="2580947" y="4807425"/>
            <a:ext cx="2500373" cy="1644421"/>
          </a:xfrm>
          <a:prstGeom prst="rect">
            <a:avLst/>
          </a:prstGeom>
        </p:spPr>
      </p:pic>
      <p:pic>
        <p:nvPicPr>
          <p:cNvPr id="19" name="Picture 18" descr="Shape, arrow&#10;&#10;Description automatically generated">
            <a:extLst>
              <a:ext uri="{FF2B5EF4-FFF2-40B4-BE49-F238E27FC236}">
                <a16:creationId xmlns:a16="http://schemas.microsoft.com/office/drawing/2014/main" id="{8DD9629B-EE57-4143-AC1A-1934A68B15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5"/>
          <a:stretch/>
        </p:blipFill>
        <p:spPr>
          <a:xfrm>
            <a:off x="115049" y="4848462"/>
            <a:ext cx="2500373" cy="1644421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08D477EB-62D0-4E24-95FF-DCE27F299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9"/>
          <a:stretch/>
        </p:blipFill>
        <p:spPr>
          <a:xfrm>
            <a:off x="5046845" y="4827943"/>
            <a:ext cx="2500373" cy="16033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CC0B1-30BF-49C9-9FB8-7627843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686BC-9C4C-4CF4-80B6-C39120447BEE}"/>
              </a:ext>
            </a:extLst>
          </p:cNvPr>
          <p:cNvSpPr txBox="1"/>
          <p:nvPr/>
        </p:nvSpPr>
        <p:spPr>
          <a:xfrm>
            <a:off x="-1" y="6636871"/>
            <a:ext cx="6973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* All data obtained from a time-series leaching experiment, normalization were conducted prior to clustering</a:t>
            </a:r>
            <a:endParaRPr lang="zh-CN" alt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752CD-0964-4282-8366-D7375D46063F}"/>
              </a:ext>
            </a:extLst>
          </p:cNvPr>
          <p:cNvSpPr/>
          <p:nvPr/>
        </p:nvSpPr>
        <p:spPr>
          <a:xfrm>
            <a:off x="115048" y="2640943"/>
            <a:ext cx="1175367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77C82-8033-4CDE-83F9-307BBD525F3B}"/>
              </a:ext>
            </a:extLst>
          </p:cNvPr>
          <p:cNvSpPr/>
          <p:nvPr/>
        </p:nvSpPr>
        <p:spPr>
          <a:xfrm>
            <a:off x="89284" y="4658934"/>
            <a:ext cx="1177944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51ABF-8C13-4D81-BB7C-4A0BAE69364B}"/>
              </a:ext>
            </a:extLst>
          </p:cNvPr>
          <p:cNvSpPr txBox="1">
            <a:spLocks/>
          </p:cNvSpPr>
          <p:nvPr/>
        </p:nvSpPr>
        <p:spPr>
          <a:xfrm>
            <a:off x="133247" y="-552941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Modeling analysis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AFC63-47F5-4A09-B52F-37FFA2EDE8F2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873DD4-480B-4A7A-9C2B-0BB9DD762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46763"/>
              </p:ext>
            </p:extLst>
          </p:nvPr>
        </p:nvGraphicFramePr>
        <p:xfrm>
          <a:off x="5391476" y="1724899"/>
          <a:ext cx="6107741" cy="476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BAC1-F320-430B-8712-CB8E5792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A8B4997-50B9-4D4B-8ABC-4A851E946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311988"/>
              </p:ext>
            </p:extLst>
          </p:nvPr>
        </p:nvGraphicFramePr>
        <p:xfrm>
          <a:off x="1040946" y="2156359"/>
          <a:ext cx="3383272" cy="420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95F909-D686-4163-B0D5-10B95D71BB19}"/>
              </a:ext>
            </a:extLst>
          </p:cNvPr>
          <p:cNvSpPr txBox="1"/>
          <p:nvPr/>
        </p:nvSpPr>
        <p:spPr>
          <a:xfrm>
            <a:off x="1376218" y="1583962"/>
            <a:ext cx="271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Watershed mixtures*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1B165-3830-4676-8242-832E3D3AC22E}"/>
              </a:ext>
            </a:extLst>
          </p:cNvPr>
          <p:cNvSpPr/>
          <p:nvPr/>
        </p:nvSpPr>
        <p:spPr>
          <a:xfrm>
            <a:off x="994929" y="1984072"/>
            <a:ext cx="3170670" cy="45719"/>
          </a:xfrm>
          <a:prstGeom prst="rect">
            <a:avLst/>
          </a:prstGeom>
          <a:solidFill>
            <a:srgbClr val="57C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83406-6E12-4A10-812D-A719CD609479}"/>
              </a:ext>
            </a:extLst>
          </p:cNvPr>
          <p:cNvSpPr txBox="1"/>
          <p:nvPr/>
        </p:nvSpPr>
        <p:spPr>
          <a:xfrm>
            <a:off x="-13855" y="6556821"/>
            <a:ext cx="835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* Reference: </a:t>
            </a:r>
            <a:r>
              <a:rPr lang="en-US" altLang="zh-CN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Katherine T. Peter et al., Application of Nontarget High Resolution Mass Spectrometry Data to Quantitative Source Apportionment, Environmental Science &amp; Technology 2019 53 (21), 12257-12268 DOI: 10.1021/acs.est.9b04481 </a:t>
            </a: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240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93" r="40572"/>
          <a:stretch/>
        </p:blipFill>
        <p:spPr>
          <a:xfrm>
            <a:off x="536590" y="3150566"/>
            <a:ext cx="5232232" cy="2966148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71" y="2854027"/>
            <a:ext cx="4881619" cy="317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0776CA-18DD-4BBD-9EAD-E36998A2CA0D}"/>
              </a:ext>
            </a:extLst>
          </p:cNvPr>
          <p:cNvSpPr txBox="1">
            <a:spLocks/>
          </p:cNvSpPr>
          <p:nvPr/>
        </p:nvSpPr>
        <p:spPr>
          <a:xfrm>
            <a:off x="133247" y="-46729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Modeling analysis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475E6-011A-4163-8563-369F51BA1D71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96EBC-79A3-4336-AB7D-11BD94DC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EE18A0D-FFD7-4E38-943D-A31C1F42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90" y="1786059"/>
            <a:ext cx="6818051" cy="91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regression =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feature_model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(Data,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Proxima nova"/>
                <a:ea typeface="Monaco"/>
              </a:rPr>
              <a:t>                      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multiple_clusters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=True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Proxima nova"/>
                <a:ea typeface="Monaco"/>
              </a:rPr>
              <a:t>                      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model_method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='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ensemble_bagging_svc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’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report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=True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2668CCB-9CB8-4781-8022-1557C2001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872" y="1786059"/>
            <a:ext cx="3500079" cy="91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Proxima nova"/>
                <a:ea typeface="Monaco"/>
              </a:rPr>
              <a:t>cluster_pred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(regression,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Data,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sample_name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=‘field1’,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selected_cluster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=[0,1,3,5,7,9]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BE517-871F-4364-B01C-DC8BA8BD67E8}"/>
              </a:ext>
            </a:extLst>
          </p:cNvPr>
          <p:cNvSpPr txBox="1"/>
          <p:nvPr/>
        </p:nvSpPr>
        <p:spPr>
          <a:xfrm>
            <a:off x="7489948" y="5993603"/>
            <a:ext cx="4385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Actual SR520 Vol. in 1000 mL sample (mL)</a:t>
            </a:r>
            <a:endParaRPr lang="zh-CN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60CB7-781C-456F-8E7D-1709908AFE1F}"/>
              </a:ext>
            </a:extLst>
          </p:cNvPr>
          <p:cNvSpPr txBox="1"/>
          <p:nvPr/>
        </p:nvSpPr>
        <p:spPr>
          <a:xfrm rot="16200000">
            <a:off x="4662441" y="4154766"/>
            <a:ext cx="4385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Predicted SR520 Vol. in 1000 mL sample (mL)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D4EA-D959-430D-A03F-47CCDAC6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4800" dirty="0">
                <a:latin typeface="Proxima nova"/>
              </a:rPr>
              <a:t>Functionality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E9100B-6F20-4399-B305-16B6985E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24237"/>
              </p:ext>
            </p:extLst>
          </p:nvPr>
        </p:nvGraphicFramePr>
        <p:xfrm>
          <a:off x="731600" y="198531"/>
          <a:ext cx="10492577" cy="4187494"/>
        </p:xfrm>
        <a:graphic>
          <a:graphicData uri="http://schemas.openxmlformats.org/drawingml/2006/table">
            <a:tbl>
              <a:tblPr firstRow="1">
                <a:noFill/>
                <a:tableStyleId>{5C22544A-7EE6-4342-B048-85BDC9FD1C3A}</a:tableStyleId>
              </a:tblPr>
              <a:tblGrid>
                <a:gridCol w="3517277">
                  <a:extLst>
                    <a:ext uri="{9D8B030D-6E8A-4147-A177-3AD203B41FA5}">
                      <a16:colId xmlns:a16="http://schemas.microsoft.com/office/drawing/2014/main" val="2205824227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595784455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743279514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48381243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2672636151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996509196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015835081"/>
                    </a:ext>
                  </a:extLst>
                </a:gridCol>
              </a:tblGrid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                                             </a:t>
                      </a:r>
                      <a:r>
                        <a:rPr lang="en-US" altLang="zh-CN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  <a:cs typeface="Segoe UI" panose="020B0502040204020203" pitchFamily="34" charset="0"/>
                        </a:rPr>
                        <a:t>Tool</a:t>
                      </a:r>
                      <a:endParaRPr lang="en-US" altLang="zh-CN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  <a:cs typeface="Segoe UI" panose="020B0502040204020203" pitchFamily="34" charset="0"/>
                      </a:endParaRPr>
                    </a:p>
                    <a:p>
                      <a:pPr algn="l" fontAlgn="b"/>
                      <a:r>
                        <a:rPr lang="en-US" altLang="zh-CN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  <a:cs typeface="Segoe UI" panose="020B0502040204020203" pitchFamily="34" charset="0"/>
                        </a:rPr>
                        <a:t>Features</a:t>
                      </a:r>
                      <a:endParaRPr lang="zh-CN" alt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  <a:cs typeface="Segoe UI" panose="020B0502040204020203" pitchFamily="34" charset="0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Mass-suite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TidyMS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MZmine2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XCMS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MS-DIAL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Profinder</a:t>
                      </a:r>
                      <a:endParaRPr lang="en-US" sz="1600" u="none" strike="noStrike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&amp; MPP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9827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Language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C#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141599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Rawdata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 preprocessing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304144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QC-based batch correction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99612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Quality reports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024047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Normalization, imputation, scaling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00870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Feature annotation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△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58427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Isotope grouping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3842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Interactive visualization plots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9473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Clustering statistical analysis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44799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等线" panose="02010600030101010101" pitchFamily="2" charset="-122"/>
                        </a:rPr>
                        <a:t>Modeling tools</a:t>
                      </a: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50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47440-863E-4198-832C-BA6C09B804E9}"/>
              </a:ext>
            </a:extLst>
          </p:cNvPr>
          <p:cNvSpPr txBox="1"/>
          <p:nvPr/>
        </p:nvSpPr>
        <p:spPr>
          <a:xfrm>
            <a:off x="658761" y="4399740"/>
            <a:ext cx="9315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</a:rPr>
              <a:t>△</a:t>
            </a:r>
            <a:r>
              <a:rPr lang="en-US" altLang="zh-CN" sz="1000" dirty="0">
                <a:solidFill>
                  <a:schemeClr val="tx1"/>
                </a:solidFill>
              </a:rPr>
              <a:t> The annotation tool is still under development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* </a:t>
            </a:r>
            <a:r>
              <a:rPr lang="en-US" altLang="zh-CN" sz="800" dirty="0">
                <a:solidFill>
                  <a:schemeClr val="tx1"/>
                </a:solidFill>
              </a:rPr>
              <a:t>Functionality counted could be missing some features due to delay of software update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C704-4A8B-482E-8F50-A77295149A11}"/>
              </a:ext>
            </a:extLst>
          </p:cNvPr>
          <p:cNvSpPr txBox="1"/>
          <p:nvPr/>
        </p:nvSpPr>
        <p:spPr>
          <a:xfrm>
            <a:off x="6251358" y="6289427"/>
            <a:ext cx="609452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tx1"/>
                </a:solidFill>
              </a:rPr>
              <a:t>Reference: </a:t>
            </a:r>
            <a:r>
              <a:rPr lang="en-US" altLang="zh-CN" sz="1050" dirty="0" err="1">
                <a:solidFill>
                  <a:schemeClr val="tx1"/>
                </a:solidFill>
              </a:rPr>
              <a:t>Riquelme</a:t>
            </a:r>
            <a:r>
              <a:rPr lang="en-US" altLang="zh-CN" sz="1050" dirty="0">
                <a:solidFill>
                  <a:schemeClr val="tx1"/>
                </a:solidFill>
              </a:rPr>
              <a:t> G, </a:t>
            </a:r>
            <a:r>
              <a:rPr lang="en-US" altLang="zh-CN" sz="1050" dirty="0" err="1">
                <a:solidFill>
                  <a:schemeClr val="tx1"/>
                </a:solidFill>
              </a:rPr>
              <a:t>Zabalegui</a:t>
            </a:r>
            <a:r>
              <a:rPr lang="en-US" altLang="zh-CN" sz="1050" dirty="0">
                <a:solidFill>
                  <a:schemeClr val="tx1"/>
                </a:solidFill>
              </a:rPr>
              <a:t> N, </a:t>
            </a:r>
            <a:r>
              <a:rPr lang="en-US" altLang="zh-CN" sz="1050" dirty="0" err="1">
                <a:solidFill>
                  <a:schemeClr val="tx1"/>
                </a:solidFill>
              </a:rPr>
              <a:t>Marchi</a:t>
            </a:r>
            <a:r>
              <a:rPr lang="en-US" altLang="zh-CN" sz="1050" dirty="0">
                <a:solidFill>
                  <a:schemeClr val="tx1"/>
                </a:solidFill>
              </a:rPr>
              <a:t> P, Jones CM, Monge ME. A Python-Based Pipeline for Preprocessing LC-MS Data for Untargeted Metabolomics Workflows. Metabolites. 2020 Oct 16;10(10):416. </a:t>
            </a:r>
            <a:r>
              <a:rPr lang="en-US" altLang="zh-CN" sz="1050" dirty="0" err="1">
                <a:solidFill>
                  <a:schemeClr val="tx1"/>
                </a:solidFill>
              </a:rPr>
              <a:t>doi</a:t>
            </a:r>
            <a:r>
              <a:rPr lang="en-US" altLang="zh-CN" sz="1050" dirty="0">
                <a:solidFill>
                  <a:schemeClr val="tx1"/>
                </a:solidFill>
              </a:rPr>
              <a:t>: 10.3390/metabo10100416. PMID: 33081373; PMCID: PMC7602939.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DC2A0-EEE0-42B9-BA8E-C2374350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24911"/>
            <a:ext cx="731600" cy="524800"/>
          </a:xfrm>
        </p:spPr>
        <p:txBody>
          <a:bodyPr/>
          <a:lstStyle/>
          <a:p>
            <a:fld id="{E126DD6A-2234-4F2C-9973-1EB23FFF7494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85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DF0ED-C5B9-4B02-91B4-45EE29F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2" y="1653472"/>
            <a:ext cx="3877322" cy="2108030"/>
          </a:xfrm>
        </p:spPr>
        <p:txBody>
          <a:bodyPr>
            <a:normAutofit/>
          </a:bodyPr>
          <a:lstStyle/>
          <a:p>
            <a:pPr marL="38100" indent="0" algn="ctr">
              <a:buNone/>
            </a:pPr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70%</a:t>
            </a:r>
          </a:p>
          <a:p>
            <a:pPr marL="38100" indent="0" algn="ctr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Agreement on feature detection</a:t>
            </a:r>
          </a:p>
          <a:p>
            <a:pPr marL="38100" indent="0" algn="ctr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As reliable as other platforms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D585F-5927-4C7F-B995-B53E05365EF8}"/>
              </a:ext>
            </a:extLst>
          </p:cNvPr>
          <p:cNvSpPr/>
          <p:nvPr/>
        </p:nvSpPr>
        <p:spPr>
          <a:xfrm>
            <a:off x="338601" y="3670662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3B0AD98-8DD0-46B0-A2D4-3A4D2C7578DE}"/>
              </a:ext>
            </a:extLst>
          </p:cNvPr>
          <p:cNvSpPr txBox="1">
            <a:spLocks/>
          </p:cNvSpPr>
          <p:nvPr/>
        </p:nvSpPr>
        <p:spPr>
          <a:xfrm>
            <a:off x="4033930" y="1855378"/>
            <a:ext cx="3623570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99%</a:t>
            </a:r>
          </a:p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Accuracy of peak picking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With additional scoring based on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RandomForest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model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669E58-A81F-405F-B81D-DC7FDBC9B6CC}"/>
              </a:ext>
            </a:extLst>
          </p:cNvPr>
          <p:cNvSpPr/>
          <p:nvPr/>
        </p:nvSpPr>
        <p:spPr>
          <a:xfrm>
            <a:off x="4215923" y="3676462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1F3DE20-8F4F-4BA1-B7AF-EA1748541A79}"/>
              </a:ext>
            </a:extLst>
          </p:cNvPr>
          <p:cNvSpPr txBox="1">
            <a:spLocks/>
          </p:cNvSpPr>
          <p:nvPr/>
        </p:nvSpPr>
        <p:spPr>
          <a:xfrm>
            <a:off x="7839493" y="1911044"/>
            <a:ext cx="3903216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8 min/file</a:t>
            </a:r>
            <a:r>
              <a:rPr lang="en-US" altLang="zh-CN" sz="6000" baseline="60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*</a:t>
            </a: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Average processing time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Capable to be boosted up by supercomputers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B3305-BCE2-45A8-8E68-27DD52CFF0AC}"/>
              </a:ext>
            </a:extLst>
          </p:cNvPr>
          <p:cNvSpPr/>
          <p:nvPr/>
        </p:nvSpPr>
        <p:spPr>
          <a:xfrm>
            <a:off x="8093245" y="3674605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E5C85-2D05-4FDB-8EAB-9BA5A2D3D6C1}"/>
              </a:ext>
            </a:extLst>
          </p:cNvPr>
          <p:cNvSpPr txBox="1"/>
          <p:nvPr/>
        </p:nvSpPr>
        <p:spPr>
          <a:xfrm>
            <a:off x="5550510" y="6478683"/>
            <a:ext cx="73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*Tested under default parameters as intensity cutoff = 3000, </a:t>
            </a:r>
            <a:r>
              <a:rPr lang="en-US" altLang="zh-CN" sz="900" dirty="0" err="1"/>
              <a:t>mz</a:t>
            </a:r>
            <a:r>
              <a:rPr lang="en-US" altLang="zh-CN" sz="900" dirty="0"/>
              <a:t> error = 10 ppm, alignment </a:t>
            </a:r>
            <a:r>
              <a:rPr lang="en-US" altLang="zh-CN" sz="900" dirty="0" err="1"/>
              <a:t>mz</a:t>
            </a:r>
            <a:r>
              <a:rPr lang="en-US" altLang="zh-CN" sz="900" dirty="0"/>
              <a:t> error = 10 ppm, rt error = 0.5 min, </a:t>
            </a:r>
            <a:r>
              <a:rPr lang="en-US" altLang="zh-CN" sz="900" dirty="0" err="1"/>
              <a:t>model_scoring</a:t>
            </a:r>
            <a:r>
              <a:rPr lang="en-US" altLang="zh-CN" sz="900" dirty="0"/>
              <a:t> was off,</a:t>
            </a:r>
            <a:r>
              <a:rPr lang="zh-CN" altLang="en-US" sz="900" dirty="0"/>
              <a:t> </a:t>
            </a:r>
            <a:r>
              <a:rPr lang="en-US" altLang="zh-CN" sz="900" dirty="0"/>
              <a:t>test</a:t>
            </a:r>
            <a:r>
              <a:rPr lang="zh-CN" altLang="en-US" sz="900" dirty="0"/>
              <a:t> </a:t>
            </a:r>
            <a:r>
              <a:rPr lang="en-US" altLang="zh-CN" sz="900" dirty="0"/>
              <a:t>were</a:t>
            </a:r>
            <a:r>
              <a:rPr lang="zh-CN" altLang="en-US" sz="900" dirty="0"/>
              <a:t> </a:t>
            </a:r>
            <a:r>
              <a:rPr lang="en-US" altLang="zh-CN" sz="900" dirty="0"/>
              <a:t>performed on personal laptop (</a:t>
            </a:r>
            <a:r>
              <a:rPr lang="pt-BR" altLang="zh-CN" sz="900" dirty="0"/>
              <a:t>Intel(R) Core(TM) i7-7700HQ CPU, 16GB RAM</a:t>
            </a:r>
            <a:r>
              <a:rPr lang="en-US" altLang="zh-CN" sz="900" dirty="0"/>
              <a:t>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8AA69C-68DD-485B-B627-FC3F0AD82507}"/>
              </a:ext>
            </a:extLst>
          </p:cNvPr>
          <p:cNvSpPr txBox="1">
            <a:spLocks/>
          </p:cNvSpPr>
          <p:nvPr/>
        </p:nvSpPr>
        <p:spPr>
          <a:xfrm>
            <a:off x="265360" y="4152040"/>
            <a:ext cx="3623570" cy="180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4</a:t>
            </a:r>
            <a:r>
              <a:rPr lang="en-US" altLang="zh-CN" sz="6000" dirty="0">
                <a:solidFill>
                  <a:srgbClr val="0070C0"/>
                </a:solidFill>
                <a:latin typeface="Proxima nova"/>
              </a:rPr>
              <a:t> Tools </a:t>
            </a:r>
            <a:endParaRPr lang="en-US" altLang="zh-CN" sz="6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Powering Non-target analysis</a:t>
            </a: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Based on data science approaches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C9211-9669-44B3-8FFC-725909D0C32E}"/>
              </a:ext>
            </a:extLst>
          </p:cNvPr>
          <p:cNvSpPr/>
          <p:nvPr/>
        </p:nvSpPr>
        <p:spPr>
          <a:xfrm>
            <a:off x="447353" y="5914904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599486C-C37E-4EA4-A7C8-283159B5DD14}"/>
              </a:ext>
            </a:extLst>
          </p:cNvPr>
          <p:cNvSpPr txBox="1">
            <a:spLocks/>
          </p:cNvSpPr>
          <p:nvPr/>
        </p:nvSpPr>
        <p:spPr>
          <a:xfrm>
            <a:off x="3936277" y="4152039"/>
            <a:ext cx="3903216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30 Mb</a:t>
            </a:r>
            <a:endParaRPr lang="en-US" altLang="zh-CN" sz="6000" baseline="60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Package size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Light for the installation and use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524FE-DAF1-4BEF-B0D1-ABCC7DC83E3F}"/>
              </a:ext>
            </a:extLst>
          </p:cNvPr>
          <p:cNvSpPr/>
          <p:nvPr/>
        </p:nvSpPr>
        <p:spPr>
          <a:xfrm>
            <a:off x="4190029" y="5915600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7F3E7A3-DB39-43FA-9AAD-EF0F61A18441}"/>
              </a:ext>
            </a:extLst>
          </p:cNvPr>
          <p:cNvSpPr txBox="1">
            <a:spLocks/>
          </p:cNvSpPr>
          <p:nvPr/>
        </p:nvSpPr>
        <p:spPr>
          <a:xfrm>
            <a:off x="7449613" y="4152039"/>
            <a:ext cx="4518733" cy="1906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Open Source</a:t>
            </a:r>
            <a:endParaRPr lang="en-US" altLang="zh-CN" sz="6000" baseline="60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Of the entire package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Keep updating, anyone can be involved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4D878-D740-4DC5-9BF3-58CDDAF7D220}"/>
              </a:ext>
            </a:extLst>
          </p:cNvPr>
          <p:cNvSpPr/>
          <p:nvPr/>
        </p:nvSpPr>
        <p:spPr>
          <a:xfrm>
            <a:off x="8093245" y="5910421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ADF42-49EE-4DDA-AE25-C4AB8550B960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9A2CF5-8017-4222-89D8-5E3B450A95B6}"/>
              </a:ext>
            </a:extLst>
          </p:cNvPr>
          <p:cNvSpPr txBox="1">
            <a:spLocks/>
          </p:cNvSpPr>
          <p:nvPr/>
        </p:nvSpPr>
        <p:spPr>
          <a:xfrm>
            <a:off x="133247" y="-46729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Benchmarks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F0A436-E325-4A29-9D6B-97A8E82A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182" y="6323215"/>
            <a:ext cx="731600" cy="524800"/>
          </a:xfrm>
        </p:spPr>
        <p:txBody>
          <a:bodyPr/>
          <a:lstStyle/>
          <a:p>
            <a:fld id="{E126DD6A-2234-4F2C-9973-1EB23FFF7494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0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>
            <a:spLocks noGrp="1"/>
          </p:cNvSpPr>
          <p:nvPr>
            <p:ph type="title"/>
          </p:nvPr>
        </p:nvSpPr>
        <p:spPr>
          <a:xfrm>
            <a:off x="38085" y="127000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>
                <a:latin typeface="Proxima nova"/>
              </a:rPr>
              <a:t>Roadmap</a:t>
            </a:r>
            <a:endParaRPr sz="4000" dirty="0">
              <a:latin typeface="Proxima nova"/>
            </a:endParaRPr>
          </a:p>
        </p:txBody>
      </p:sp>
      <p:sp>
        <p:nvSpPr>
          <p:cNvPr id="451" name="Google Shape;451;p4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2381785" y="2271201"/>
            <a:ext cx="631200" cy="631200"/>
            <a:chOff x="1786339" y="1703401"/>
            <a:chExt cx="473400" cy="473400"/>
          </a:xfrm>
        </p:grpSpPr>
        <p:sp>
          <p:nvSpPr>
            <p:cNvPr id="455" name="Google Shape;45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5085885" y="2271201"/>
            <a:ext cx="631200" cy="631200"/>
            <a:chOff x="3814414" y="1703401"/>
            <a:chExt cx="473400" cy="473400"/>
          </a:xfrm>
        </p:grpSpPr>
        <p:sp>
          <p:nvSpPr>
            <p:cNvPr id="458" name="Google Shape;458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0" name="Google Shape;460;p40"/>
          <p:cNvGrpSpPr/>
          <p:nvPr/>
        </p:nvGrpSpPr>
        <p:grpSpPr>
          <a:xfrm>
            <a:off x="7789985" y="2271201"/>
            <a:ext cx="631200" cy="631200"/>
            <a:chOff x="5842489" y="1703401"/>
            <a:chExt cx="473400" cy="473400"/>
          </a:xfrm>
        </p:grpSpPr>
        <p:sp>
          <p:nvSpPr>
            <p:cNvPr id="461" name="Google Shape;461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3" name="Google Shape;463;p40"/>
          <p:cNvGrpSpPr/>
          <p:nvPr/>
        </p:nvGrpSpPr>
        <p:grpSpPr>
          <a:xfrm>
            <a:off x="9174419" y="4768400"/>
            <a:ext cx="631200" cy="631200"/>
            <a:chOff x="6880814" y="3576300"/>
            <a:chExt cx="473400" cy="473400"/>
          </a:xfrm>
        </p:grpSpPr>
        <p:sp>
          <p:nvSpPr>
            <p:cNvPr id="464" name="Google Shape;464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65" name="Google Shape;465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11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6470319" y="4768400"/>
            <a:ext cx="631200" cy="631200"/>
            <a:chOff x="4852739" y="3576300"/>
            <a:chExt cx="473400" cy="473400"/>
          </a:xfrm>
        </p:grpSpPr>
        <p:sp>
          <p:nvSpPr>
            <p:cNvPr id="467" name="Google Shape;467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68" name="Google Shape;46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766219" y="4768400"/>
            <a:ext cx="631200" cy="631200"/>
            <a:chOff x="2824664" y="3576300"/>
            <a:chExt cx="473400" cy="473400"/>
          </a:xfrm>
        </p:grpSpPr>
        <p:sp>
          <p:nvSpPr>
            <p:cNvPr id="470" name="Google Shape;47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71" name="Google Shape;47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72" name="Google Shape;472;p40"/>
          <p:cNvSpPr txBox="1"/>
          <p:nvPr/>
        </p:nvSpPr>
        <p:spPr>
          <a:xfrm>
            <a:off x="1734174" y="1337666"/>
            <a:ext cx="1926419" cy="89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Annotation tool development</a:t>
            </a:r>
          </a:p>
        </p:txBody>
      </p:sp>
      <p:sp>
        <p:nvSpPr>
          <p:cNvPr id="473" name="Google Shape;473;p40"/>
          <p:cNvSpPr txBox="1"/>
          <p:nvPr/>
        </p:nvSpPr>
        <p:spPr>
          <a:xfrm>
            <a:off x="4215294" y="1559542"/>
            <a:ext cx="2372379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altLang="zh-CN" dirty="0"/>
              <a:t>Understand chemical commonality found by tools</a:t>
            </a:r>
          </a:p>
        </p:txBody>
      </p:sp>
      <p:sp>
        <p:nvSpPr>
          <p:cNvPr id="474" name="Google Shape;474;p40"/>
          <p:cNvSpPr txBox="1"/>
          <p:nvPr/>
        </p:nvSpPr>
        <p:spPr>
          <a:xfrm>
            <a:off x="7118682" y="1461866"/>
            <a:ext cx="2152606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altLang="zh-CN" dirty="0"/>
              <a:t>Dynamically update according to needs</a:t>
            </a:r>
          </a:p>
        </p:txBody>
      </p:sp>
      <p:sp>
        <p:nvSpPr>
          <p:cNvPr id="475" name="Google Shape;475;p40"/>
          <p:cNvSpPr txBox="1"/>
          <p:nvPr/>
        </p:nvSpPr>
        <p:spPr>
          <a:xfrm>
            <a:off x="3224233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cap="all"/>
            </a:pPr>
            <a:r>
              <a:rPr kumimoji="0" lang="en-US" altLang="zh-CN" sz="1400" b="1" i="0" u="none" strike="noStrike" kern="0" cap="all" spc="0" normalizeH="0" baseline="0" noProof="0" dirty="0">
                <a:ln>
                  <a:noFill/>
                </a:ln>
                <a:solidFill>
                  <a:srgbClr val="0091EA">
                    <a:lumMod val="75000"/>
                  </a:srgbClr>
                </a:solidFill>
                <a:effectLst/>
                <a:uLnTx/>
                <a:uFillTx/>
                <a:latin typeface="Proxima nova"/>
                <a:cs typeface="Arial"/>
                <a:sym typeface="Arial"/>
              </a:rPr>
              <a:t>Source identification analysis</a:t>
            </a:r>
          </a:p>
        </p:txBody>
      </p:sp>
      <p:sp>
        <p:nvSpPr>
          <p:cNvPr id="476" name="Google Shape;476;p40"/>
          <p:cNvSpPr txBox="1"/>
          <p:nvPr/>
        </p:nvSpPr>
        <p:spPr>
          <a:xfrm>
            <a:off x="5928340" y="5399599"/>
            <a:ext cx="1715200" cy="49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altLang="zh-CN" dirty="0"/>
              <a:t>GUI/web tool development</a:t>
            </a:r>
          </a:p>
        </p:txBody>
      </p:sp>
      <p:sp>
        <p:nvSpPr>
          <p:cNvPr id="477" name="Google Shape;477;p40"/>
          <p:cNvSpPr txBox="1"/>
          <p:nvPr/>
        </p:nvSpPr>
        <p:spPr>
          <a:xfrm>
            <a:off x="8666056" y="5442965"/>
            <a:ext cx="1647924" cy="263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" dirty="0">
                <a:sym typeface="Source Sans Pro"/>
              </a:rPr>
              <a:t>Even more…</a:t>
            </a:r>
            <a:endParaRPr dirty="0"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4069887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dirty="0">
                <a:latin typeface="Proxima nova"/>
              </a:rPr>
              <a:t>Related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057313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Installation: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https://pypi.org/project/mass-suite/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Github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page &amp; documentation: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https://github.com/XiminHu/mass-suite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Contact: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	xhu66@uw.edu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Suggestions &amp; Collaborations 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are always welcome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6FD78-7636-40BE-9D1B-FA23D094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02" y="4620912"/>
            <a:ext cx="1408298" cy="3901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F74B71-063D-4E06-B1CB-F1AEBA0A5A81}"/>
              </a:ext>
            </a:extLst>
          </p:cNvPr>
          <p:cNvSpPr/>
          <p:nvPr/>
        </p:nvSpPr>
        <p:spPr>
          <a:xfrm>
            <a:off x="5024761" y="1582444"/>
            <a:ext cx="45719" cy="36931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65E2-7105-4194-9012-6DF0350F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7444-9C4F-4B4C-A80A-E35C17D5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" y="-684530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Proxima nova"/>
              </a:rPr>
              <a:t>Introduction</a:t>
            </a:r>
            <a:endParaRPr lang="zh-CN" altLang="en-US" sz="3600" dirty="0">
              <a:latin typeface="Proxima nova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4027849-7BEA-43CC-B358-9B60B78EC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97484"/>
              </p:ext>
            </p:extLst>
          </p:nvPr>
        </p:nvGraphicFramePr>
        <p:xfrm>
          <a:off x="623009" y="628775"/>
          <a:ext cx="10753725" cy="435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E60248-6EDE-4BBB-A4C8-DA0B342496F9}"/>
              </a:ext>
            </a:extLst>
          </p:cNvPr>
          <p:cNvSpPr/>
          <p:nvPr/>
        </p:nvSpPr>
        <p:spPr>
          <a:xfrm>
            <a:off x="0" y="1186265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9EDE9-8CFB-4A9B-B609-A836FB2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378" y="3752850"/>
            <a:ext cx="8282866" cy="27988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Professor Dave Beck, Dr.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0" y="4609360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006-C322-410A-9184-EA909C6B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95" y="474912"/>
            <a:ext cx="10772775" cy="576175"/>
          </a:xfrm>
        </p:spPr>
        <p:txBody>
          <a:bodyPr/>
          <a:lstStyle/>
          <a:p>
            <a:r>
              <a:rPr lang="en-US" altLang="zh-CN" sz="3600" dirty="0">
                <a:latin typeface="Proxima nova"/>
              </a:rPr>
              <a:t>References &amp; dependencies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1F0F-8FB4-4813-9B3D-16321AFF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69" y="1604846"/>
            <a:ext cx="7055794" cy="4778242"/>
          </a:xfrm>
        </p:spPr>
        <p:txBody>
          <a:bodyPr>
            <a:normAutofit fontScale="40000" lnSpcReduction="20000"/>
          </a:bodyPr>
          <a:lstStyle/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Kösters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pymzML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v2.0: introducing a highly compressed and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seekable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gzip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format, Bioinformatics,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 https://doi.org/10.1093/bioinformatics/bty046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Pedregosa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al., </a:t>
            </a:r>
            <a:r>
              <a:rPr lang="en-US" altLang="zh-CN" sz="34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Scikit-learn: Machine Learning in Python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JMLR 12, pp. 2825-2830, 2011.</a:t>
            </a:r>
            <a:endParaRPr lang="en-US" altLang="zh-CN" sz="3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 Ester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1996. A density-based algorithm for discovering clusters in large spatial databases with noise. In Proceedings of the Second International Conference on Knowledge Discovery and Data Mining (KDD'96). AAAI Press, 226–231.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Riquelme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 Python-Based Pipeline for Preprocessing LC-MS Data for Untargeted Metabolomics Workflows. Metabolites. 2020 Oct 16;10(10):416.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10.3390/metabo10100416. PMID: 33081373; PMCID: PMC7602939.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Tsugawa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Hiroshi 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“MS-DIAL: data-independent MS/MS deconvolution for comprehensive metabolome analysis.” 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Nature methods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vol. 12,6 (2015): 523-6. doi:10.1038/nmeth.3393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Horai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H. 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(2010), </a:t>
            </a: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MassBank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 public repository for sharing mass spectral data for life sciences. J. Mass </a:t>
            </a: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Spectrom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., 45: 703-714. </a:t>
            </a:r>
            <a:r>
              <a:rPr lang="en-US" altLang="zh-CN" sz="34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https://doi.org/10.1002/jms.1777</a:t>
            </a:r>
            <a:endParaRPr lang="en-US" altLang="zh-CN" sz="34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Katherine T. Peter et al., Application of Nontarget High Resolution Mass Spectrometry Data to Quantitative Source Apportionment, Environmental Science &amp; Technology 2019 53 (21), 12257-12268 DOI: 10.1021/acs.est.9b04481 </a:t>
            </a:r>
          </a:p>
          <a:p>
            <a:endParaRPr lang="en-US" altLang="zh-CN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1E799-C26E-4009-8113-45BA6EED4ED6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DA739-DE8D-40CB-9C30-02EA26218F6D}"/>
              </a:ext>
            </a:extLst>
          </p:cNvPr>
          <p:cNvSpPr txBox="1"/>
          <p:nvPr/>
        </p:nvSpPr>
        <p:spPr>
          <a:xfrm>
            <a:off x="8109180" y="2283941"/>
            <a:ext cx="376322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Mass-suite requires major dependencies: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Pandas 1.0.3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Numpy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1.16.5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Scikit-learn 0.23.0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Scipy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1.4.1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pymzml 2.4.6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plotly 4.5.2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Optional dependencies for machine-learning: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Keras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2.3.1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Tensorflow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2.0.0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Pytorch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1.4.0 or higher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5F2E4-B6E0-4E8D-874D-D88EF04F7185}"/>
              </a:ext>
            </a:extLst>
          </p:cNvPr>
          <p:cNvSpPr/>
          <p:nvPr/>
        </p:nvSpPr>
        <p:spPr>
          <a:xfrm>
            <a:off x="7714695" y="2248612"/>
            <a:ext cx="106532" cy="3266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0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Proxima nova"/>
              </a:rPr>
              <a:t>Thanks!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1192BE-F5FB-4A52-860A-064216433BEC}"/>
              </a:ext>
            </a:extLst>
          </p:cNvPr>
          <p:cNvGrpSpPr/>
          <p:nvPr/>
        </p:nvGrpSpPr>
        <p:grpSpPr>
          <a:xfrm>
            <a:off x="7242059" y="2513295"/>
            <a:ext cx="1711125" cy="1688905"/>
            <a:chOff x="9372053" y="2514600"/>
            <a:chExt cx="1711125" cy="1688905"/>
          </a:xfrm>
        </p:grpSpPr>
        <p:pic>
          <p:nvPicPr>
            <p:cNvPr id="16" name="Picture 2" descr="うごく！コウペンちゃん - LINE スタンプ | LINE STORE">
              <a:extLst>
                <a:ext uri="{FF2B5EF4-FFF2-40B4-BE49-F238E27FC236}">
                  <a16:creationId xmlns:a16="http://schemas.microsoft.com/office/drawing/2014/main" id="{B7B8E480-1F76-4A1C-893B-204D2C1A9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/>
            <a:stretch/>
          </p:blipFill>
          <p:spPr bwMode="auto">
            <a:xfrm>
              <a:off x="9372053" y="2514600"/>
              <a:ext cx="1711125" cy="1688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DDE363-6355-4ABB-A5CF-8E3AA02ABB0C}"/>
                </a:ext>
              </a:extLst>
            </p:cNvPr>
            <p:cNvSpPr/>
            <p:nvPr/>
          </p:nvSpPr>
          <p:spPr>
            <a:xfrm>
              <a:off x="10440140" y="2514600"/>
              <a:ext cx="497149" cy="219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78DC41-1E70-4E0F-AB87-02BE9B505ECF}"/>
                </a:ext>
              </a:extLst>
            </p:cNvPr>
            <p:cNvSpPr/>
            <p:nvPr/>
          </p:nvSpPr>
          <p:spPr>
            <a:xfrm rot="1290177">
              <a:off x="10516374" y="2632968"/>
              <a:ext cx="497149" cy="219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26FAF43-E7EF-465F-A4F8-E46F21F04202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Overview of Mass-suite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BF52DD-9241-42F4-B4AE-98279A12ADA2}"/>
              </a:ext>
            </a:extLst>
          </p:cNvPr>
          <p:cNvGrpSpPr/>
          <p:nvPr/>
        </p:nvGrpSpPr>
        <p:grpSpPr>
          <a:xfrm>
            <a:off x="3313965" y="1058476"/>
            <a:ext cx="5590730" cy="3365663"/>
            <a:chOff x="3275235" y="1373049"/>
            <a:chExt cx="5590730" cy="336566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161F0425-492C-434A-B3A5-8D7A0392AA8E}"/>
                </a:ext>
              </a:extLst>
            </p:cNvPr>
            <p:cNvSpPr/>
            <p:nvPr/>
          </p:nvSpPr>
          <p:spPr>
            <a:xfrm>
              <a:off x="6123410" y="3274226"/>
              <a:ext cx="2742555" cy="146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2" extrusionOk="0">
                  <a:moveTo>
                    <a:pt x="12438" y="0"/>
                  </a:moveTo>
                  <a:cubicBezTo>
                    <a:pt x="12397" y="0"/>
                    <a:pt x="12353" y="3"/>
                    <a:pt x="12310" y="3"/>
                  </a:cubicBezTo>
                  <a:cubicBezTo>
                    <a:pt x="11706" y="2655"/>
                    <a:pt x="10901" y="5316"/>
                    <a:pt x="9828" y="7777"/>
                  </a:cubicBezTo>
                  <a:cubicBezTo>
                    <a:pt x="7206" y="13790"/>
                    <a:pt x="4406" y="16995"/>
                    <a:pt x="1994" y="16995"/>
                  </a:cubicBezTo>
                  <a:cubicBezTo>
                    <a:pt x="1292" y="16995"/>
                    <a:pt x="622" y="16718"/>
                    <a:pt x="0" y="16164"/>
                  </a:cubicBezTo>
                  <a:cubicBezTo>
                    <a:pt x="1317" y="20493"/>
                    <a:pt x="5057" y="21600"/>
                    <a:pt x="10054" y="19009"/>
                  </a:cubicBezTo>
                  <a:cubicBezTo>
                    <a:pt x="16494" y="15667"/>
                    <a:pt x="20702" y="5693"/>
                    <a:pt x="21600" y="3395"/>
                  </a:cubicBezTo>
                  <a:cubicBezTo>
                    <a:pt x="20572" y="2588"/>
                    <a:pt x="16937" y="0"/>
                    <a:pt x="12438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66270D46-E496-4188-A1D5-139CE9DA0B85}"/>
                </a:ext>
              </a:extLst>
            </p:cNvPr>
            <p:cNvSpPr/>
            <p:nvPr/>
          </p:nvSpPr>
          <p:spPr>
            <a:xfrm>
              <a:off x="6147361" y="2028809"/>
              <a:ext cx="1680440" cy="240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697" extrusionOk="0">
                  <a:moveTo>
                    <a:pt x="8231" y="11607"/>
                  </a:moveTo>
                  <a:cubicBezTo>
                    <a:pt x="8212" y="11724"/>
                    <a:pt x="8191" y="11838"/>
                    <a:pt x="8172" y="11953"/>
                  </a:cubicBezTo>
                  <a:cubicBezTo>
                    <a:pt x="8151" y="12071"/>
                    <a:pt x="8129" y="12189"/>
                    <a:pt x="8108" y="12304"/>
                  </a:cubicBezTo>
                  <a:cubicBezTo>
                    <a:pt x="7656" y="14551"/>
                    <a:pt x="6731" y="16415"/>
                    <a:pt x="5372" y="17772"/>
                  </a:cubicBezTo>
                  <a:cubicBezTo>
                    <a:pt x="3952" y="19192"/>
                    <a:pt x="2115" y="20042"/>
                    <a:pt x="0" y="20279"/>
                  </a:cubicBezTo>
                  <a:cubicBezTo>
                    <a:pt x="4082" y="21600"/>
                    <a:pt x="9611" y="19751"/>
                    <a:pt x="14795" y="15238"/>
                  </a:cubicBezTo>
                  <a:cubicBezTo>
                    <a:pt x="16403" y="13839"/>
                    <a:pt x="17629" y="12329"/>
                    <a:pt x="18567" y="10821"/>
                  </a:cubicBezTo>
                  <a:cubicBezTo>
                    <a:pt x="18631" y="10715"/>
                    <a:pt x="18699" y="10608"/>
                    <a:pt x="18760" y="10503"/>
                  </a:cubicBezTo>
                  <a:cubicBezTo>
                    <a:pt x="18822" y="10400"/>
                    <a:pt x="18880" y="10297"/>
                    <a:pt x="18941" y="10195"/>
                  </a:cubicBezTo>
                  <a:cubicBezTo>
                    <a:pt x="21532" y="5656"/>
                    <a:pt x="21600" y="1255"/>
                    <a:pt x="21557" y="0"/>
                  </a:cubicBezTo>
                  <a:cubicBezTo>
                    <a:pt x="19744" y="258"/>
                    <a:pt x="13452" y="1321"/>
                    <a:pt x="7471" y="4275"/>
                  </a:cubicBezTo>
                  <a:cubicBezTo>
                    <a:pt x="8111" y="5990"/>
                    <a:pt x="8492" y="7839"/>
                    <a:pt x="8412" y="9762"/>
                  </a:cubicBezTo>
                  <a:cubicBezTo>
                    <a:pt x="8378" y="10400"/>
                    <a:pt x="8320" y="11015"/>
                    <a:pt x="8231" y="11607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84606A-2E98-4580-87A0-3A0AD3A3E654}"/>
                </a:ext>
              </a:extLst>
            </p:cNvPr>
            <p:cNvSpPr/>
            <p:nvPr/>
          </p:nvSpPr>
          <p:spPr>
            <a:xfrm>
              <a:off x="5502618" y="1373049"/>
              <a:ext cx="1210295" cy="28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7701" y="11347"/>
                  </a:moveTo>
                  <a:cubicBezTo>
                    <a:pt x="8446" y="11805"/>
                    <a:pt x="9127" y="12257"/>
                    <a:pt x="9744" y="12703"/>
                  </a:cubicBezTo>
                  <a:cubicBezTo>
                    <a:pt x="9863" y="12791"/>
                    <a:pt x="9978" y="12878"/>
                    <a:pt x="10093" y="12964"/>
                  </a:cubicBezTo>
                  <a:cubicBezTo>
                    <a:pt x="10213" y="13054"/>
                    <a:pt x="10332" y="13143"/>
                    <a:pt x="10447" y="13233"/>
                  </a:cubicBezTo>
                  <a:cubicBezTo>
                    <a:pt x="11988" y="14437"/>
                    <a:pt x="13048" y="15589"/>
                    <a:pt x="13593" y="16656"/>
                  </a:cubicBezTo>
                  <a:cubicBezTo>
                    <a:pt x="13644" y="16754"/>
                    <a:pt x="13691" y="16854"/>
                    <a:pt x="13733" y="16951"/>
                  </a:cubicBezTo>
                  <a:cubicBezTo>
                    <a:pt x="13776" y="17057"/>
                    <a:pt x="13822" y="17160"/>
                    <a:pt x="13857" y="17264"/>
                  </a:cubicBezTo>
                  <a:cubicBezTo>
                    <a:pt x="13942" y="17517"/>
                    <a:pt x="13993" y="17763"/>
                    <a:pt x="14014" y="18005"/>
                  </a:cubicBezTo>
                  <a:cubicBezTo>
                    <a:pt x="14142" y="19483"/>
                    <a:pt x="13124" y="20709"/>
                    <a:pt x="11047" y="21600"/>
                  </a:cubicBezTo>
                  <a:cubicBezTo>
                    <a:pt x="13576" y="21403"/>
                    <a:pt x="15781" y="20748"/>
                    <a:pt x="17505" y="19667"/>
                  </a:cubicBezTo>
                  <a:cubicBezTo>
                    <a:pt x="19182" y="18619"/>
                    <a:pt x="20357" y="17189"/>
                    <a:pt x="20987" y="15462"/>
                  </a:cubicBezTo>
                  <a:cubicBezTo>
                    <a:pt x="21025" y="15359"/>
                    <a:pt x="21059" y="15255"/>
                    <a:pt x="21093" y="15149"/>
                  </a:cubicBezTo>
                  <a:cubicBezTo>
                    <a:pt x="21127" y="15049"/>
                    <a:pt x="21157" y="14947"/>
                    <a:pt x="21183" y="14843"/>
                  </a:cubicBezTo>
                  <a:cubicBezTo>
                    <a:pt x="21345" y="14260"/>
                    <a:pt x="21455" y="13646"/>
                    <a:pt x="21498" y="13004"/>
                  </a:cubicBezTo>
                  <a:cubicBezTo>
                    <a:pt x="21600" y="11472"/>
                    <a:pt x="21144" y="9994"/>
                    <a:pt x="20365" y="8614"/>
                  </a:cubicBezTo>
                  <a:cubicBezTo>
                    <a:pt x="20310" y="8516"/>
                    <a:pt x="20255" y="8419"/>
                    <a:pt x="20195" y="8323"/>
                  </a:cubicBezTo>
                  <a:cubicBezTo>
                    <a:pt x="20140" y="8230"/>
                    <a:pt x="20085" y="8138"/>
                    <a:pt x="20025" y="8047"/>
                  </a:cubicBezTo>
                  <a:cubicBezTo>
                    <a:pt x="17420" y="3976"/>
                    <a:pt x="12162" y="864"/>
                    <a:pt x="10596" y="0"/>
                  </a:cubicBezTo>
                  <a:cubicBezTo>
                    <a:pt x="8876" y="802"/>
                    <a:pt x="3116" y="3699"/>
                    <a:pt x="0" y="7818"/>
                  </a:cubicBezTo>
                  <a:cubicBezTo>
                    <a:pt x="2793" y="8802"/>
                    <a:pt x="5462" y="9971"/>
                    <a:pt x="7701" y="11347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BC0643AC-6870-44C3-AFDA-F467F5829752}"/>
                </a:ext>
              </a:extLst>
            </p:cNvPr>
            <p:cNvSpPr/>
            <p:nvPr/>
          </p:nvSpPr>
          <p:spPr>
            <a:xfrm>
              <a:off x="4353000" y="1909059"/>
              <a:ext cx="1875526" cy="233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extrusionOk="0">
                  <a:moveTo>
                    <a:pt x="12444" y="5408"/>
                  </a:moveTo>
                  <a:cubicBezTo>
                    <a:pt x="12333" y="5333"/>
                    <a:pt x="12220" y="5257"/>
                    <a:pt x="12109" y="5182"/>
                  </a:cubicBezTo>
                  <a:cubicBezTo>
                    <a:pt x="7168" y="1894"/>
                    <a:pt x="1714" y="386"/>
                    <a:pt x="144" y="0"/>
                  </a:cubicBezTo>
                  <a:cubicBezTo>
                    <a:pt x="-26" y="1324"/>
                    <a:pt x="-409" y="5970"/>
                    <a:pt x="1619" y="11036"/>
                  </a:cubicBezTo>
                  <a:cubicBezTo>
                    <a:pt x="3998" y="11214"/>
                    <a:pt x="6483" y="11629"/>
                    <a:pt x="8916" y="12412"/>
                  </a:cubicBezTo>
                  <a:cubicBezTo>
                    <a:pt x="9633" y="12642"/>
                    <a:pt x="10318" y="12886"/>
                    <a:pt x="10974" y="13139"/>
                  </a:cubicBezTo>
                  <a:cubicBezTo>
                    <a:pt x="11114" y="13192"/>
                    <a:pt x="11251" y="13248"/>
                    <a:pt x="11389" y="13303"/>
                  </a:cubicBezTo>
                  <a:cubicBezTo>
                    <a:pt x="11529" y="13361"/>
                    <a:pt x="11672" y="13417"/>
                    <a:pt x="11810" y="13474"/>
                  </a:cubicBezTo>
                  <a:cubicBezTo>
                    <a:pt x="13639" y="14242"/>
                    <a:pt x="15176" y="15098"/>
                    <a:pt x="16379" y="16019"/>
                  </a:cubicBezTo>
                  <a:cubicBezTo>
                    <a:pt x="16492" y="16105"/>
                    <a:pt x="16600" y="16192"/>
                    <a:pt x="16708" y="16278"/>
                  </a:cubicBezTo>
                  <a:cubicBezTo>
                    <a:pt x="16827" y="16376"/>
                    <a:pt x="16940" y="16473"/>
                    <a:pt x="17051" y="16571"/>
                  </a:cubicBezTo>
                  <a:cubicBezTo>
                    <a:pt x="17353" y="16837"/>
                    <a:pt x="17631" y="17108"/>
                    <a:pt x="17876" y="17381"/>
                  </a:cubicBezTo>
                  <a:cubicBezTo>
                    <a:pt x="18264" y="17813"/>
                    <a:pt x="18580" y="18255"/>
                    <a:pt x="18828" y="18698"/>
                  </a:cubicBezTo>
                  <a:cubicBezTo>
                    <a:pt x="18906" y="18840"/>
                    <a:pt x="18979" y="18982"/>
                    <a:pt x="19044" y="19127"/>
                  </a:cubicBezTo>
                  <a:cubicBezTo>
                    <a:pt x="19122" y="19297"/>
                    <a:pt x="19184" y="19468"/>
                    <a:pt x="19241" y="19639"/>
                  </a:cubicBezTo>
                  <a:cubicBezTo>
                    <a:pt x="19457" y="20291"/>
                    <a:pt x="19521" y="20948"/>
                    <a:pt x="19432" y="21600"/>
                  </a:cubicBezTo>
                  <a:cubicBezTo>
                    <a:pt x="20611" y="20624"/>
                    <a:pt x="21191" y="19262"/>
                    <a:pt x="21115" y="17609"/>
                  </a:cubicBezTo>
                  <a:cubicBezTo>
                    <a:pt x="21110" y="17485"/>
                    <a:pt x="21099" y="17361"/>
                    <a:pt x="21086" y="17234"/>
                  </a:cubicBezTo>
                  <a:cubicBezTo>
                    <a:pt x="21072" y="17095"/>
                    <a:pt x="21053" y="16950"/>
                    <a:pt x="21029" y="16808"/>
                  </a:cubicBezTo>
                  <a:cubicBezTo>
                    <a:pt x="21008" y="16675"/>
                    <a:pt x="20981" y="16542"/>
                    <a:pt x="20954" y="16407"/>
                  </a:cubicBezTo>
                  <a:cubicBezTo>
                    <a:pt x="20681" y="15147"/>
                    <a:pt x="20085" y="13774"/>
                    <a:pt x="19176" y="12325"/>
                  </a:cubicBezTo>
                  <a:cubicBezTo>
                    <a:pt x="19103" y="12210"/>
                    <a:pt x="19028" y="12094"/>
                    <a:pt x="18952" y="11979"/>
                  </a:cubicBezTo>
                  <a:cubicBezTo>
                    <a:pt x="18879" y="11868"/>
                    <a:pt x="18807" y="11759"/>
                    <a:pt x="18731" y="11649"/>
                  </a:cubicBezTo>
                  <a:cubicBezTo>
                    <a:pt x="18297" y="11012"/>
                    <a:pt x="17809" y="10364"/>
                    <a:pt x="17261" y="9705"/>
                  </a:cubicBezTo>
                  <a:cubicBezTo>
                    <a:pt x="15958" y="8137"/>
                    <a:pt x="14413" y="6795"/>
                    <a:pt x="12794" y="5648"/>
                  </a:cubicBezTo>
                  <a:cubicBezTo>
                    <a:pt x="12673" y="5568"/>
                    <a:pt x="12560" y="5488"/>
                    <a:pt x="12444" y="5408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7070EC77-1E6A-4420-9358-03E38752B538}"/>
                </a:ext>
              </a:extLst>
            </p:cNvPr>
            <p:cNvSpPr/>
            <p:nvPr/>
          </p:nvSpPr>
          <p:spPr>
            <a:xfrm>
              <a:off x="3275235" y="3178425"/>
              <a:ext cx="2736209" cy="154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19961" extrusionOk="0">
                  <a:moveTo>
                    <a:pt x="0" y="1880"/>
                  </a:moveTo>
                  <a:cubicBezTo>
                    <a:pt x="733" y="4115"/>
                    <a:pt x="4205" y="13734"/>
                    <a:pt x="10757" y="17925"/>
                  </a:cubicBezTo>
                  <a:cubicBezTo>
                    <a:pt x="15838" y="21174"/>
                    <a:pt x="19746" y="20491"/>
                    <a:pt x="21126" y="16188"/>
                  </a:cubicBezTo>
                  <a:cubicBezTo>
                    <a:pt x="21192" y="15981"/>
                    <a:pt x="21254" y="15768"/>
                    <a:pt x="21307" y="15545"/>
                  </a:cubicBezTo>
                  <a:cubicBezTo>
                    <a:pt x="21309" y="15536"/>
                    <a:pt x="21313" y="15527"/>
                    <a:pt x="21315" y="15517"/>
                  </a:cubicBezTo>
                  <a:cubicBezTo>
                    <a:pt x="21317" y="15511"/>
                    <a:pt x="21317" y="15508"/>
                    <a:pt x="21318" y="15502"/>
                  </a:cubicBezTo>
                  <a:cubicBezTo>
                    <a:pt x="21337" y="15425"/>
                    <a:pt x="21352" y="15351"/>
                    <a:pt x="21368" y="15273"/>
                  </a:cubicBezTo>
                  <a:cubicBezTo>
                    <a:pt x="21381" y="15215"/>
                    <a:pt x="21394" y="15156"/>
                    <a:pt x="21405" y="15097"/>
                  </a:cubicBezTo>
                  <a:cubicBezTo>
                    <a:pt x="21405" y="15094"/>
                    <a:pt x="21407" y="15091"/>
                    <a:pt x="21407" y="15091"/>
                  </a:cubicBezTo>
                  <a:cubicBezTo>
                    <a:pt x="21422" y="15011"/>
                    <a:pt x="21436" y="14927"/>
                    <a:pt x="21449" y="14847"/>
                  </a:cubicBezTo>
                  <a:cubicBezTo>
                    <a:pt x="21453" y="14828"/>
                    <a:pt x="21454" y="14810"/>
                    <a:pt x="21458" y="14791"/>
                  </a:cubicBezTo>
                  <a:cubicBezTo>
                    <a:pt x="21466" y="14742"/>
                    <a:pt x="21475" y="14692"/>
                    <a:pt x="21483" y="14643"/>
                  </a:cubicBezTo>
                  <a:cubicBezTo>
                    <a:pt x="21502" y="14519"/>
                    <a:pt x="21517" y="14392"/>
                    <a:pt x="21530" y="14269"/>
                  </a:cubicBezTo>
                  <a:cubicBezTo>
                    <a:pt x="21541" y="14164"/>
                    <a:pt x="21551" y="14058"/>
                    <a:pt x="21558" y="13950"/>
                  </a:cubicBezTo>
                  <a:cubicBezTo>
                    <a:pt x="21600" y="13422"/>
                    <a:pt x="21600" y="12893"/>
                    <a:pt x="21558" y="12362"/>
                  </a:cubicBezTo>
                  <a:cubicBezTo>
                    <a:pt x="21528" y="11978"/>
                    <a:pt x="21479" y="11595"/>
                    <a:pt x="21407" y="11212"/>
                  </a:cubicBezTo>
                  <a:cubicBezTo>
                    <a:pt x="21243" y="10337"/>
                    <a:pt x="20969" y="9468"/>
                    <a:pt x="20585" y="8615"/>
                  </a:cubicBezTo>
                  <a:cubicBezTo>
                    <a:pt x="20510" y="8448"/>
                    <a:pt x="20430" y="8281"/>
                    <a:pt x="20347" y="8118"/>
                  </a:cubicBezTo>
                  <a:cubicBezTo>
                    <a:pt x="20266" y="7957"/>
                    <a:pt x="20183" y="7799"/>
                    <a:pt x="20094" y="7642"/>
                  </a:cubicBezTo>
                  <a:cubicBezTo>
                    <a:pt x="20016" y="7502"/>
                    <a:pt x="19935" y="7363"/>
                    <a:pt x="19852" y="7227"/>
                  </a:cubicBezTo>
                  <a:cubicBezTo>
                    <a:pt x="19083" y="5966"/>
                    <a:pt x="18072" y="4785"/>
                    <a:pt x="16851" y="3719"/>
                  </a:cubicBezTo>
                  <a:cubicBezTo>
                    <a:pt x="16751" y="3632"/>
                    <a:pt x="16651" y="3543"/>
                    <a:pt x="16547" y="3456"/>
                  </a:cubicBezTo>
                  <a:cubicBezTo>
                    <a:pt x="16450" y="3376"/>
                    <a:pt x="16350" y="3296"/>
                    <a:pt x="16252" y="3218"/>
                  </a:cubicBezTo>
                  <a:cubicBezTo>
                    <a:pt x="15721" y="2792"/>
                    <a:pt x="15158" y="2387"/>
                    <a:pt x="14561" y="2004"/>
                  </a:cubicBezTo>
                  <a:cubicBezTo>
                    <a:pt x="12998" y="1002"/>
                    <a:pt x="11399" y="446"/>
                    <a:pt x="9859" y="186"/>
                  </a:cubicBezTo>
                  <a:cubicBezTo>
                    <a:pt x="9753" y="167"/>
                    <a:pt x="9647" y="155"/>
                    <a:pt x="9540" y="140"/>
                  </a:cubicBezTo>
                  <a:cubicBezTo>
                    <a:pt x="9437" y="124"/>
                    <a:pt x="9337" y="109"/>
                    <a:pt x="9235" y="96"/>
                  </a:cubicBezTo>
                  <a:cubicBezTo>
                    <a:pt x="4874" y="-426"/>
                    <a:pt x="1081" y="1320"/>
                    <a:pt x="0" y="188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BC7CE0-1ED3-4D22-8A33-B9C3286089F1}"/>
                </a:ext>
              </a:extLst>
            </p:cNvPr>
            <p:cNvSpPr/>
            <p:nvPr/>
          </p:nvSpPr>
          <p:spPr>
            <a:xfrm>
              <a:off x="6123410" y="3274226"/>
              <a:ext cx="1776077" cy="1270612"/>
            </a:xfrm>
            <a:custGeom>
              <a:avLst/>
              <a:gdLst>
                <a:gd name="connsiteX0" fmla="*/ 1579255 w 1776077"/>
                <a:gd name="connsiteY0" fmla="*/ 0 h 1270612"/>
                <a:gd name="connsiteX1" fmla="*/ 1776077 w 1776077"/>
                <a:gd name="connsiteY1" fmla="*/ 7641 h 1270612"/>
                <a:gd name="connsiteX2" fmla="*/ 1714095 w 1776077"/>
                <a:gd name="connsiteY2" fmla="*/ 137937 h 1270612"/>
                <a:gd name="connsiteX3" fmla="*/ 1496396 w 1776077"/>
                <a:gd name="connsiteY3" fmla="*/ 469515 h 1270612"/>
                <a:gd name="connsiteX4" fmla="*/ 292725 w 1776077"/>
                <a:gd name="connsiteY4" fmla="*/ 1270612 h 1270612"/>
                <a:gd name="connsiteX5" fmla="*/ 59373 w 1776077"/>
                <a:gd name="connsiteY5" fmla="*/ 1229989 h 1270612"/>
                <a:gd name="connsiteX6" fmla="*/ 46103 w 1776077"/>
                <a:gd name="connsiteY6" fmla="*/ 1224247 h 1270612"/>
                <a:gd name="connsiteX7" fmla="*/ 0 w 1776077"/>
                <a:gd name="connsiteY7" fmla="*/ 1160845 h 1270612"/>
                <a:gd name="connsiteX8" fmla="*/ 253179 w 1776077"/>
                <a:gd name="connsiteY8" fmla="*/ 1220525 h 1270612"/>
                <a:gd name="connsiteX9" fmla="*/ 1247863 w 1776077"/>
                <a:gd name="connsiteY9" fmla="*/ 558519 h 1270612"/>
                <a:gd name="connsiteX10" fmla="*/ 1563003 w 1776077"/>
                <a:gd name="connsiteY10" fmla="*/ 216 h 1270612"/>
                <a:gd name="connsiteX11" fmla="*/ 1579255 w 1776077"/>
                <a:gd name="connsiteY11" fmla="*/ 0 h 12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6077" h="1270612">
                  <a:moveTo>
                    <a:pt x="1579255" y="0"/>
                  </a:moveTo>
                  <a:lnTo>
                    <a:pt x="1776077" y="7641"/>
                  </a:lnTo>
                  <a:lnTo>
                    <a:pt x="1714095" y="137937"/>
                  </a:lnTo>
                  <a:cubicBezTo>
                    <a:pt x="1650965" y="251295"/>
                    <a:pt x="1578828" y="362577"/>
                    <a:pt x="1496396" y="469515"/>
                  </a:cubicBezTo>
                  <a:cubicBezTo>
                    <a:pt x="1093533" y="992079"/>
                    <a:pt x="663321" y="1270612"/>
                    <a:pt x="292725" y="1270612"/>
                  </a:cubicBezTo>
                  <a:cubicBezTo>
                    <a:pt x="211829" y="1270612"/>
                    <a:pt x="133700" y="1257071"/>
                    <a:pt x="59373" y="1229989"/>
                  </a:cubicBezTo>
                  <a:lnTo>
                    <a:pt x="46103" y="1224247"/>
                  </a:lnTo>
                  <a:lnTo>
                    <a:pt x="0" y="1160845"/>
                  </a:lnTo>
                  <a:cubicBezTo>
                    <a:pt x="78976" y="1200632"/>
                    <a:pt x="164046" y="1220525"/>
                    <a:pt x="253179" y="1220525"/>
                  </a:cubicBezTo>
                  <a:cubicBezTo>
                    <a:pt x="559431" y="1220525"/>
                    <a:pt x="914947" y="990352"/>
                    <a:pt x="1247863" y="558519"/>
                  </a:cubicBezTo>
                  <a:cubicBezTo>
                    <a:pt x="1384102" y="381778"/>
                    <a:pt x="1486313" y="190673"/>
                    <a:pt x="1563003" y="216"/>
                  </a:cubicBezTo>
                  <a:cubicBezTo>
                    <a:pt x="1568462" y="216"/>
                    <a:pt x="1574049" y="0"/>
                    <a:pt x="1579255" y="0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8B6AE3-3FE9-4E80-BDFD-0CC4104DEB5B}"/>
                </a:ext>
              </a:extLst>
            </p:cNvPr>
            <p:cNvSpPr/>
            <p:nvPr/>
          </p:nvSpPr>
          <p:spPr>
            <a:xfrm>
              <a:off x="6147361" y="2405934"/>
              <a:ext cx="804424" cy="2013481"/>
            </a:xfrm>
            <a:custGeom>
              <a:avLst/>
              <a:gdLst>
                <a:gd name="connsiteX0" fmla="*/ 758328 w 804424"/>
                <a:gd name="connsiteY0" fmla="*/ 0 h 2013481"/>
                <a:gd name="connsiteX1" fmla="*/ 784522 w 804424"/>
                <a:gd name="connsiteY1" fmla="*/ 169327 h 2013481"/>
                <a:gd name="connsiteX2" fmla="*/ 803430 w 804424"/>
                <a:gd name="connsiteY2" fmla="*/ 565623 h 2013481"/>
                <a:gd name="connsiteX3" fmla="*/ 786361 w 804424"/>
                <a:gd name="connsiteY3" fmla="*/ 824765 h 2013481"/>
                <a:gd name="connsiteX4" fmla="*/ 780797 w 804424"/>
                <a:gd name="connsiteY4" fmla="*/ 873362 h 2013481"/>
                <a:gd name="connsiteX5" fmla="*/ 774762 w 804424"/>
                <a:gd name="connsiteY5" fmla="*/ 922662 h 2013481"/>
                <a:gd name="connsiteX6" fmla="*/ 516755 w 804424"/>
                <a:gd name="connsiteY6" fmla="*/ 1690675 h 2013481"/>
                <a:gd name="connsiteX7" fmla="*/ 154634 w 804424"/>
                <a:gd name="connsiteY7" fmla="*/ 2001783 h 2013481"/>
                <a:gd name="connsiteX8" fmla="*/ 113432 w 804424"/>
                <a:gd name="connsiteY8" fmla="*/ 2013481 h 2013481"/>
                <a:gd name="connsiteX9" fmla="*/ 0 w 804424"/>
                <a:gd name="connsiteY9" fmla="*/ 1976645 h 2013481"/>
                <a:gd name="connsiteX10" fmla="*/ 418630 w 804424"/>
                <a:gd name="connsiteY10" fmla="*/ 1685660 h 2013481"/>
                <a:gd name="connsiteX11" fmla="*/ 631841 w 804424"/>
                <a:gd name="connsiteY11" fmla="*/ 1050993 h 2013481"/>
                <a:gd name="connsiteX12" fmla="*/ 636828 w 804424"/>
                <a:gd name="connsiteY12" fmla="*/ 1010252 h 2013481"/>
                <a:gd name="connsiteX13" fmla="*/ 641426 w 804424"/>
                <a:gd name="connsiteY13" fmla="*/ 970092 h 2013481"/>
                <a:gd name="connsiteX14" fmla="*/ 655531 w 804424"/>
                <a:gd name="connsiteY14" fmla="*/ 755945 h 2013481"/>
                <a:gd name="connsiteX15" fmla="*/ 582201 w 804424"/>
                <a:gd name="connsiteY15" fmla="*/ 119072 h 2013481"/>
                <a:gd name="connsiteX16" fmla="*/ 757391 w 804424"/>
                <a:gd name="connsiteY16" fmla="*/ 539 h 201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4424" h="2013481">
                  <a:moveTo>
                    <a:pt x="758328" y="0"/>
                  </a:moveTo>
                  <a:lnTo>
                    <a:pt x="784522" y="169327"/>
                  </a:lnTo>
                  <a:cubicBezTo>
                    <a:pt x="800106" y="298125"/>
                    <a:pt x="807202" y="430575"/>
                    <a:pt x="803430" y="565623"/>
                  </a:cubicBezTo>
                  <a:cubicBezTo>
                    <a:pt x="800223" y="655234"/>
                    <a:pt x="794754" y="741615"/>
                    <a:pt x="786361" y="824765"/>
                  </a:cubicBezTo>
                  <a:cubicBezTo>
                    <a:pt x="784570" y="841198"/>
                    <a:pt x="782589" y="857210"/>
                    <a:pt x="780797" y="873362"/>
                  </a:cubicBezTo>
                  <a:cubicBezTo>
                    <a:pt x="778817" y="889936"/>
                    <a:pt x="776743" y="906510"/>
                    <a:pt x="774762" y="922662"/>
                  </a:cubicBezTo>
                  <a:cubicBezTo>
                    <a:pt x="732138" y="1238267"/>
                    <a:pt x="644910" y="1500077"/>
                    <a:pt x="516755" y="1690675"/>
                  </a:cubicBezTo>
                  <a:cubicBezTo>
                    <a:pt x="416324" y="1840261"/>
                    <a:pt x="293774" y="1944813"/>
                    <a:pt x="154634" y="2001783"/>
                  </a:cubicBezTo>
                  <a:lnTo>
                    <a:pt x="113432" y="2013481"/>
                  </a:lnTo>
                  <a:lnTo>
                    <a:pt x="0" y="1976645"/>
                  </a:lnTo>
                  <a:cubicBezTo>
                    <a:pt x="164818" y="1949137"/>
                    <a:pt x="307972" y="1850478"/>
                    <a:pt x="418630" y="1685660"/>
                  </a:cubicBezTo>
                  <a:cubicBezTo>
                    <a:pt x="524534" y="1528154"/>
                    <a:pt x="596617" y="1311800"/>
                    <a:pt x="631841" y="1050993"/>
                  </a:cubicBezTo>
                  <a:cubicBezTo>
                    <a:pt x="633477" y="1037645"/>
                    <a:pt x="635192" y="1023949"/>
                    <a:pt x="636828" y="1010252"/>
                  </a:cubicBezTo>
                  <a:cubicBezTo>
                    <a:pt x="638309" y="996904"/>
                    <a:pt x="639945" y="983672"/>
                    <a:pt x="641426" y="970092"/>
                  </a:cubicBezTo>
                  <a:cubicBezTo>
                    <a:pt x="648361" y="901379"/>
                    <a:pt x="652881" y="829997"/>
                    <a:pt x="655531" y="755945"/>
                  </a:cubicBezTo>
                  <a:cubicBezTo>
                    <a:pt x="661765" y="532743"/>
                    <a:pt x="632074" y="318131"/>
                    <a:pt x="582201" y="119072"/>
                  </a:cubicBezTo>
                  <a:cubicBezTo>
                    <a:pt x="640462" y="76214"/>
                    <a:pt x="699101" y="36785"/>
                    <a:pt x="757391" y="53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75A2A-3438-4A44-93D9-626AAEEF2AE3}"/>
                </a:ext>
              </a:extLst>
            </p:cNvPr>
            <p:cNvSpPr/>
            <p:nvPr/>
          </p:nvSpPr>
          <p:spPr>
            <a:xfrm>
              <a:off x="5502618" y="2168800"/>
              <a:ext cx="891325" cy="2095296"/>
            </a:xfrm>
            <a:custGeom>
              <a:avLst/>
              <a:gdLst>
                <a:gd name="connsiteX0" fmla="*/ 95165 w 891325"/>
                <a:gd name="connsiteY0" fmla="*/ 0 h 2095296"/>
                <a:gd name="connsiteX1" fmla="*/ 212786 w 891325"/>
                <a:gd name="connsiteY1" fmla="*/ 111528 h 2095296"/>
                <a:gd name="connsiteX2" fmla="*/ 460792 w 891325"/>
                <a:gd name="connsiteY2" fmla="*/ 421126 h 2095296"/>
                <a:gd name="connsiteX3" fmla="*/ 599884 w 891325"/>
                <a:gd name="connsiteY3" fmla="*/ 640752 h 2095296"/>
                <a:gd name="connsiteX4" fmla="*/ 623644 w 891325"/>
                <a:gd name="connsiteY4" fmla="*/ 683025 h 2095296"/>
                <a:gd name="connsiteX5" fmla="*/ 647745 w 891325"/>
                <a:gd name="connsiteY5" fmla="*/ 726594 h 2095296"/>
                <a:gd name="connsiteX6" fmla="*/ 861932 w 891325"/>
                <a:gd name="connsiteY6" fmla="*/ 1281004 h 2095296"/>
                <a:gd name="connsiteX7" fmla="*/ 871463 w 891325"/>
                <a:gd name="connsiteY7" fmla="*/ 1328784 h 2095296"/>
                <a:gd name="connsiteX8" fmla="*/ 879905 w 891325"/>
                <a:gd name="connsiteY8" fmla="*/ 1379480 h 2095296"/>
                <a:gd name="connsiteX9" fmla="*/ 890594 w 891325"/>
                <a:gd name="connsiteY9" fmla="*/ 1499497 h 2095296"/>
                <a:gd name="connsiteX10" fmla="*/ 781039 w 891325"/>
                <a:gd name="connsiteY10" fmla="*/ 1963568 h 2095296"/>
                <a:gd name="connsiteX11" fmla="*/ 695518 w 891325"/>
                <a:gd name="connsiteY11" fmla="*/ 2072914 h 2095296"/>
                <a:gd name="connsiteX12" fmla="*/ 621520 w 891325"/>
                <a:gd name="connsiteY12" fmla="*/ 2095296 h 2095296"/>
                <a:gd name="connsiteX13" fmla="*/ 788447 w 891325"/>
                <a:gd name="connsiteY13" fmla="*/ 1614124 h 2095296"/>
                <a:gd name="connsiteX14" fmla="*/ 779614 w 891325"/>
                <a:gd name="connsiteY14" fmla="*/ 1514945 h 2095296"/>
                <a:gd name="connsiteX15" fmla="*/ 772638 w 891325"/>
                <a:gd name="connsiteY15" fmla="*/ 1473052 h 2095296"/>
                <a:gd name="connsiteX16" fmla="*/ 764761 w 891325"/>
                <a:gd name="connsiteY16" fmla="*/ 1433568 h 2095296"/>
                <a:gd name="connsiteX17" fmla="*/ 587763 w 891325"/>
                <a:gd name="connsiteY17" fmla="*/ 975417 h 2095296"/>
                <a:gd name="connsiteX18" fmla="*/ 567846 w 891325"/>
                <a:gd name="connsiteY18" fmla="*/ 939413 h 2095296"/>
                <a:gd name="connsiteX19" fmla="*/ 548211 w 891325"/>
                <a:gd name="connsiteY19" fmla="*/ 904479 h 2095296"/>
                <a:gd name="connsiteX20" fmla="*/ 433269 w 891325"/>
                <a:gd name="connsiteY20" fmla="*/ 722986 h 2095296"/>
                <a:gd name="connsiteX21" fmla="*/ 0 w 891325"/>
                <a:gd name="connsiteY21" fmla="*/ 250648 h 2095296"/>
                <a:gd name="connsiteX22" fmla="*/ 71980 w 891325"/>
                <a:gd name="connsiteY22" fmla="*/ 51803 h 209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1325" h="2095296">
                  <a:moveTo>
                    <a:pt x="95165" y="0"/>
                  </a:moveTo>
                  <a:lnTo>
                    <a:pt x="212786" y="111528"/>
                  </a:lnTo>
                  <a:cubicBezTo>
                    <a:pt x="301037" y="206642"/>
                    <a:pt x="384574" y="309693"/>
                    <a:pt x="460792" y="421126"/>
                  </a:cubicBezTo>
                  <a:cubicBezTo>
                    <a:pt x="511513" y="495307"/>
                    <a:pt x="557877" y="568515"/>
                    <a:pt x="599884" y="640752"/>
                  </a:cubicBezTo>
                  <a:cubicBezTo>
                    <a:pt x="607985" y="655005"/>
                    <a:pt x="615815" y="669096"/>
                    <a:pt x="623644" y="683025"/>
                  </a:cubicBezTo>
                  <a:cubicBezTo>
                    <a:pt x="631814" y="697602"/>
                    <a:pt x="639916" y="712017"/>
                    <a:pt x="647745" y="726594"/>
                  </a:cubicBezTo>
                  <a:cubicBezTo>
                    <a:pt x="752660" y="921602"/>
                    <a:pt x="824827" y="1108187"/>
                    <a:pt x="861932" y="1281004"/>
                  </a:cubicBezTo>
                  <a:cubicBezTo>
                    <a:pt x="865404" y="1296877"/>
                    <a:pt x="868604" y="1313074"/>
                    <a:pt x="871463" y="1328784"/>
                  </a:cubicBezTo>
                  <a:cubicBezTo>
                    <a:pt x="874391" y="1345953"/>
                    <a:pt x="877523" y="1362635"/>
                    <a:pt x="879905" y="1379480"/>
                  </a:cubicBezTo>
                  <a:cubicBezTo>
                    <a:pt x="885692" y="1420457"/>
                    <a:pt x="889165" y="1460301"/>
                    <a:pt x="890594" y="1499497"/>
                  </a:cubicBezTo>
                  <a:cubicBezTo>
                    <a:pt x="897130" y="1679037"/>
                    <a:pt x="859779" y="1835617"/>
                    <a:pt x="781039" y="1963568"/>
                  </a:cubicBezTo>
                  <a:lnTo>
                    <a:pt x="695518" y="2072914"/>
                  </a:lnTo>
                  <a:lnTo>
                    <a:pt x="621520" y="2095296"/>
                  </a:lnTo>
                  <a:cubicBezTo>
                    <a:pt x="738375" y="1976040"/>
                    <a:pt x="795649" y="1811947"/>
                    <a:pt x="788447" y="1614124"/>
                  </a:cubicBezTo>
                  <a:cubicBezTo>
                    <a:pt x="787266" y="1581734"/>
                    <a:pt x="784397" y="1548808"/>
                    <a:pt x="779614" y="1514945"/>
                  </a:cubicBezTo>
                  <a:cubicBezTo>
                    <a:pt x="777645" y="1501025"/>
                    <a:pt x="775057" y="1487239"/>
                    <a:pt x="772638" y="1473052"/>
                  </a:cubicBezTo>
                  <a:cubicBezTo>
                    <a:pt x="770275" y="1460069"/>
                    <a:pt x="767631" y="1446684"/>
                    <a:pt x="764761" y="1433568"/>
                  </a:cubicBezTo>
                  <a:cubicBezTo>
                    <a:pt x="734099" y="1290755"/>
                    <a:pt x="674462" y="1136566"/>
                    <a:pt x="587763" y="975417"/>
                  </a:cubicBezTo>
                  <a:cubicBezTo>
                    <a:pt x="581293" y="963371"/>
                    <a:pt x="574598" y="951459"/>
                    <a:pt x="567846" y="939413"/>
                  </a:cubicBezTo>
                  <a:cubicBezTo>
                    <a:pt x="561376" y="927902"/>
                    <a:pt x="554906" y="916258"/>
                    <a:pt x="548211" y="904479"/>
                  </a:cubicBezTo>
                  <a:cubicBezTo>
                    <a:pt x="513498" y="844785"/>
                    <a:pt x="475184" y="784287"/>
                    <a:pt x="433269" y="722986"/>
                  </a:cubicBezTo>
                  <a:cubicBezTo>
                    <a:pt x="307300" y="538815"/>
                    <a:pt x="157138" y="382351"/>
                    <a:pt x="0" y="250648"/>
                  </a:cubicBezTo>
                  <a:cubicBezTo>
                    <a:pt x="21914" y="181734"/>
                    <a:pt x="46152" y="115377"/>
                    <a:pt x="71980" y="51803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93285A7-C2DB-4E4A-AD82-99E8B6BD9E86}"/>
                </a:ext>
              </a:extLst>
            </p:cNvPr>
            <p:cNvSpPr/>
            <p:nvPr/>
          </p:nvSpPr>
          <p:spPr>
            <a:xfrm>
              <a:off x="4433881" y="2874585"/>
              <a:ext cx="1713569" cy="1366522"/>
            </a:xfrm>
            <a:custGeom>
              <a:avLst/>
              <a:gdLst>
                <a:gd name="connsiteX0" fmla="*/ 0 w 1713569"/>
                <a:gd name="connsiteY0" fmla="*/ 0 h 1366522"/>
                <a:gd name="connsiteX1" fmla="*/ 187374 w 1713569"/>
                <a:gd name="connsiteY1" fmla="*/ 35066 h 1366522"/>
                <a:gd name="connsiteX2" fmla="*/ 581585 w 1713569"/>
                <a:gd name="connsiteY2" fmla="*/ 154594 h 1366522"/>
                <a:gd name="connsiteX3" fmla="*/ 802719 w 1713569"/>
                <a:gd name="connsiteY3" fmla="*/ 249576 h 1366522"/>
                <a:gd name="connsiteX4" fmla="*/ 847312 w 1713569"/>
                <a:gd name="connsiteY4" fmla="*/ 271002 h 1366522"/>
                <a:gd name="connsiteX5" fmla="*/ 892549 w 1713569"/>
                <a:gd name="connsiteY5" fmla="*/ 293343 h 1366522"/>
                <a:gd name="connsiteX6" fmla="*/ 1383493 w 1713569"/>
                <a:gd name="connsiteY6" fmla="*/ 625845 h 1366522"/>
                <a:gd name="connsiteX7" fmla="*/ 1418844 w 1713569"/>
                <a:gd name="connsiteY7" fmla="*/ 659683 h 1366522"/>
                <a:gd name="connsiteX8" fmla="*/ 1455700 w 1713569"/>
                <a:gd name="connsiteY8" fmla="*/ 697963 h 1366522"/>
                <a:gd name="connsiteX9" fmla="*/ 1544347 w 1713569"/>
                <a:gd name="connsiteY9" fmla="*/ 803789 h 1366522"/>
                <a:gd name="connsiteX10" fmla="*/ 1646640 w 1713569"/>
                <a:gd name="connsiteY10" fmla="*/ 975854 h 1366522"/>
                <a:gd name="connsiteX11" fmla="*/ 1669850 w 1713569"/>
                <a:gd name="connsiteY11" fmla="*/ 1031903 h 1366522"/>
                <a:gd name="connsiteX12" fmla="*/ 1691018 w 1713569"/>
                <a:gd name="connsiteY12" fmla="*/ 1098795 h 1366522"/>
                <a:gd name="connsiteX13" fmla="*/ 1713569 w 1713569"/>
                <a:gd name="connsiteY13" fmla="*/ 1226897 h 1366522"/>
                <a:gd name="connsiteX14" fmla="*/ 1712724 w 1713569"/>
                <a:gd name="connsiteY14" fmla="*/ 1280248 h 1366522"/>
                <a:gd name="connsiteX15" fmla="*/ 1644583 w 1713569"/>
                <a:gd name="connsiteY15" fmla="*/ 1366522 h 1366522"/>
                <a:gd name="connsiteX16" fmla="*/ 1627623 w 1713569"/>
                <a:gd name="connsiteY16" fmla="*/ 1154802 h 1366522"/>
                <a:gd name="connsiteX17" fmla="*/ 1610130 w 1713569"/>
                <a:gd name="connsiteY17" fmla="*/ 1099524 h 1366522"/>
                <a:gd name="connsiteX18" fmla="*/ 1590951 w 1713569"/>
                <a:gd name="connsiteY18" fmla="*/ 1053207 h 1366522"/>
                <a:gd name="connsiteX19" fmla="*/ 1506418 w 1713569"/>
                <a:gd name="connsiteY19" fmla="*/ 911017 h 1366522"/>
                <a:gd name="connsiteX20" fmla="*/ 1433162 w 1713569"/>
                <a:gd name="connsiteY20" fmla="*/ 823565 h 1366522"/>
                <a:gd name="connsiteX21" fmla="*/ 1402705 w 1713569"/>
                <a:gd name="connsiteY21" fmla="*/ 791931 h 1366522"/>
                <a:gd name="connsiteX22" fmla="*/ 1373492 w 1713569"/>
                <a:gd name="connsiteY22" fmla="*/ 763968 h 1366522"/>
                <a:gd name="connsiteX23" fmla="*/ 967788 w 1713569"/>
                <a:gd name="connsiteY23" fmla="*/ 489197 h 1366522"/>
                <a:gd name="connsiteX24" fmla="*/ 930405 w 1713569"/>
                <a:gd name="connsiteY24" fmla="*/ 470735 h 1366522"/>
                <a:gd name="connsiteX25" fmla="*/ 893556 w 1713569"/>
                <a:gd name="connsiteY25" fmla="*/ 453029 h 1366522"/>
                <a:gd name="connsiteX26" fmla="*/ 710816 w 1713569"/>
                <a:gd name="connsiteY26" fmla="*/ 374538 h 1366522"/>
                <a:gd name="connsiteX27" fmla="*/ 62879 w 1713569"/>
                <a:gd name="connsiteY27" fmla="*/ 225978 h 1366522"/>
                <a:gd name="connsiteX28" fmla="*/ 4931 w 1713569"/>
                <a:gd name="connsiteY28" fmla="*/ 23609 h 13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13569" h="1366522">
                  <a:moveTo>
                    <a:pt x="0" y="0"/>
                  </a:moveTo>
                  <a:lnTo>
                    <a:pt x="187374" y="35066"/>
                  </a:lnTo>
                  <a:cubicBezTo>
                    <a:pt x="318760" y="64315"/>
                    <a:pt x="450871" y="103444"/>
                    <a:pt x="581585" y="154594"/>
                  </a:cubicBezTo>
                  <a:cubicBezTo>
                    <a:pt x="658628" y="184643"/>
                    <a:pt x="732232" y="216521"/>
                    <a:pt x="802719" y="249576"/>
                  </a:cubicBezTo>
                  <a:cubicBezTo>
                    <a:pt x="817763" y="256500"/>
                    <a:pt x="832483" y="263816"/>
                    <a:pt x="847312" y="271002"/>
                  </a:cubicBezTo>
                  <a:cubicBezTo>
                    <a:pt x="862355" y="278580"/>
                    <a:pt x="877720" y="285896"/>
                    <a:pt x="892549" y="293343"/>
                  </a:cubicBezTo>
                  <a:cubicBezTo>
                    <a:pt x="1089077" y="393682"/>
                    <a:pt x="1254229" y="505517"/>
                    <a:pt x="1383493" y="625845"/>
                  </a:cubicBezTo>
                  <a:cubicBezTo>
                    <a:pt x="1395635" y="637081"/>
                    <a:pt x="1407239" y="648447"/>
                    <a:pt x="1418844" y="659683"/>
                  </a:cubicBezTo>
                  <a:cubicBezTo>
                    <a:pt x="1431631" y="672487"/>
                    <a:pt x="1443773" y="685160"/>
                    <a:pt x="1455700" y="697963"/>
                  </a:cubicBezTo>
                  <a:cubicBezTo>
                    <a:pt x="1488150" y="732716"/>
                    <a:pt x="1518021" y="768122"/>
                    <a:pt x="1544347" y="803789"/>
                  </a:cubicBezTo>
                  <a:cubicBezTo>
                    <a:pt x="1586038" y="860230"/>
                    <a:pt x="1619993" y="917977"/>
                    <a:pt x="1646640" y="975854"/>
                  </a:cubicBezTo>
                  <a:cubicBezTo>
                    <a:pt x="1655022" y="994406"/>
                    <a:pt x="1662865" y="1012959"/>
                    <a:pt x="1669850" y="1031903"/>
                  </a:cubicBezTo>
                  <a:cubicBezTo>
                    <a:pt x="1678231" y="1054113"/>
                    <a:pt x="1684893" y="1076454"/>
                    <a:pt x="1691018" y="1098795"/>
                  </a:cubicBezTo>
                  <a:cubicBezTo>
                    <a:pt x="1702622" y="1141387"/>
                    <a:pt x="1710144" y="1184142"/>
                    <a:pt x="1713569" y="1226897"/>
                  </a:cubicBezTo>
                  <a:lnTo>
                    <a:pt x="1712724" y="1280248"/>
                  </a:lnTo>
                  <a:lnTo>
                    <a:pt x="1644583" y="1366522"/>
                  </a:lnTo>
                  <a:cubicBezTo>
                    <a:pt x="1652486" y="1296129"/>
                    <a:pt x="1646803" y="1225196"/>
                    <a:pt x="1627623" y="1154802"/>
                  </a:cubicBezTo>
                  <a:cubicBezTo>
                    <a:pt x="1622562" y="1136340"/>
                    <a:pt x="1617056" y="1117878"/>
                    <a:pt x="1610130" y="1099524"/>
                  </a:cubicBezTo>
                  <a:cubicBezTo>
                    <a:pt x="1604359" y="1083869"/>
                    <a:pt x="1597877" y="1068538"/>
                    <a:pt x="1590951" y="1053207"/>
                  </a:cubicBezTo>
                  <a:cubicBezTo>
                    <a:pt x="1568930" y="1005379"/>
                    <a:pt x="1540870" y="957658"/>
                    <a:pt x="1506418" y="911017"/>
                  </a:cubicBezTo>
                  <a:cubicBezTo>
                    <a:pt x="1484663" y="881543"/>
                    <a:pt x="1459978" y="852284"/>
                    <a:pt x="1433162" y="823565"/>
                  </a:cubicBezTo>
                  <a:cubicBezTo>
                    <a:pt x="1423306" y="812985"/>
                    <a:pt x="1413272" y="802512"/>
                    <a:pt x="1402705" y="791931"/>
                  </a:cubicBezTo>
                  <a:cubicBezTo>
                    <a:pt x="1393116" y="782646"/>
                    <a:pt x="1383526" y="773253"/>
                    <a:pt x="1373492" y="763968"/>
                  </a:cubicBezTo>
                  <a:cubicBezTo>
                    <a:pt x="1266672" y="664533"/>
                    <a:pt x="1130194" y="572114"/>
                    <a:pt x="967788" y="489197"/>
                  </a:cubicBezTo>
                  <a:cubicBezTo>
                    <a:pt x="955534" y="483043"/>
                    <a:pt x="942837" y="476997"/>
                    <a:pt x="930405" y="470735"/>
                  </a:cubicBezTo>
                  <a:cubicBezTo>
                    <a:pt x="918152" y="464797"/>
                    <a:pt x="905987" y="458751"/>
                    <a:pt x="893556" y="453029"/>
                  </a:cubicBezTo>
                  <a:cubicBezTo>
                    <a:pt x="835306" y="425714"/>
                    <a:pt x="774482" y="399370"/>
                    <a:pt x="710816" y="374538"/>
                  </a:cubicBezTo>
                  <a:cubicBezTo>
                    <a:pt x="494778" y="290001"/>
                    <a:pt x="274122" y="245196"/>
                    <a:pt x="62879" y="225978"/>
                  </a:cubicBezTo>
                  <a:cubicBezTo>
                    <a:pt x="40370" y="157609"/>
                    <a:pt x="21205" y="89948"/>
                    <a:pt x="4931" y="2360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14F4ED-19C2-4689-97A5-A21A5F2D0643}"/>
              </a:ext>
            </a:extLst>
          </p:cNvPr>
          <p:cNvGrpSpPr/>
          <p:nvPr/>
        </p:nvGrpSpPr>
        <p:grpSpPr>
          <a:xfrm>
            <a:off x="8401859" y="4154623"/>
            <a:ext cx="3647770" cy="1705651"/>
            <a:chOff x="8921977" y="4073386"/>
            <a:chExt cx="2937088" cy="17056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09B9D5-9D67-4057-90CD-6121A610C1C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F7931F"/>
                  </a:solidFill>
                  <a:latin typeface="Calibri" panose="020F0502020204030204"/>
                </a:rPr>
                <a:t>Always new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3AF701-77BE-40F8-8F60-82C4F8ECBE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464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There are always something new: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identification 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quantitative apportionment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MS2 data mining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Even more..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60EB70-F493-4C7E-B61D-8E26FCC5B417}"/>
              </a:ext>
            </a:extLst>
          </p:cNvPr>
          <p:cNvGrpSpPr/>
          <p:nvPr/>
        </p:nvGrpSpPr>
        <p:grpSpPr>
          <a:xfrm>
            <a:off x="236692" y="4116715"/>
            <a:ext cx="3824419" cy="1785391"/>
            <a:chOff x="8568403" y="1501129"/>
            <a:chExt cx="3824419" cy="178539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726574-0CF9-42DF-97DB-0706CF1C92D0}"/>
                </a:ext>
              </a:extLst>
            </p:cNvPr>
            <p:cNvGrpSpPr/>
            <p:nvPr/>
          </p:nvGrpSpPr>
          <p:grpSpPr>
            <a:xfrm>
              <a:off x="8568403" y="1580869"/>
              <a:ext cx="3824419" cy="1705651"/>
              <a:chOff x="8921977" y="4073386"/>
              <a:chExt cx="3824419" cy="170565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21685-6E8C-45D4-A6D3-BC44CFCCFCBE}"/>
                  </a:ext>
                </a:extLst>
              </p:cNvPr>
              <p:cNvSpPr txBox="1"/>
              <p:nvPr/>
            </p:nvSpPr>
            <p:spPr>
              <a:xfrm>
                <a:off x="8921977" y="407338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914400"/>
                <a:r>
                  <a:rPr lang="en-US" sz="2400" b="1" cap="all" noProof="1">
                    <a:solidFill>
                      <a:srgbClr val="FFCC4C"/>
                    </a:solidFill>
                    <a:latin typeface="Calibri" panose="020F0502020204030204"/>
                  </a:rPr>
                  <a:t>visualization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0A96A2-276F-44C7-AD5F-E5A4C928DCF5}"/>
                  </a:ext>
                </a:extLst>
              </p:cNvPr>
              <p:cNvSpPr txBox="1"/>
              <p:nvPr/>
            </p:nvSpPr>
            <p:spPr>
              <a:xfrm>
                <a:off x="8929772" y="4532542"/>
                <a:ext cx="3816624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plot tools for visualizing HRMS data: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Chromatograms 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Spectrums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Static/Interactive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3" name="Graphic 62" descr="Signal">
              <a:extLst>
                <a:ext uri="{FF2B5EF4-FFF2-40B4-BE49-F238E27FC236}">
                  <a16:creationId xmlns:a16="http://schemas.microsoft.com/office/drawing/2014/main" id="{044262C5-DEBF-4662-9BD6-208F2ABB8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68888" y="1501129"/>
              <a:ext cx="580838" cy="580838"/>
            </a:xfrm>
            <a:prstGeom prst="rect">
              <a:avLst/>
            </a:prstGeom>
          </p:spPr>
        </p:pic>
      </p:grpSp>
      <p:pic>
        <p:nvPicPr>
          <p:cNvPr id="64" name="Graphic 63" descr="Puzzle">
            <a:extLst>
              <a:ext uri="{FF2B5EF4-FFF2-40B4-BE49-F238E27FC236}">
                <a16:creationId xmlns:a16="http://schemas.microsoft.com/office/drawing/2014/main" id="{3AC13F50-5AE2-45D9-B97D-7789586A5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4259" y="4072737"/>
            <a:ext cx="580838" cy="5808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6A16E5-D0C7-4F21-AE4E-8D0E7AC66D71}"/>
              </a:ext>
            </a:extLst>
          </p:cNvPr>
          <p:cNvGrpSpPr/>
          <p:nvPr/>
        </p:nvGrpSpPr>
        <p:grpSpPr>
          <a:xfrm>
            <a:off x="8122736" y="1250665"/>
            <a:ext cx="3862857" cy="1775497"/>
            <a:chOff x="-274370" y="4194211"/>
            <a:chExt cx="3862857" cy="177549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781471-D043-40DB-9384-06BFE1CDA37F}"/>
                </a:ext>
              </a:extLst>
            </p:cNvPr>
            <p:cNvGrpSpPr/>
            <p:nvPr/>
          </p:nvGrpSpPr>
          <p:grpSpPr>
            <a:xfrm>
              <a:off x="-274370" y="4300394"/>
              <a:ext cx="3862857" cy="1669314"/>
              <a:chOff x="-274370" y="4688675"/>
              <a:chExt cx="3862857" cy="166931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19E825-1198-49C0-A460-4155EEE985BF}"/>
                  </a:ext>
                </a:extLst>
              </p:cNvPr>
              <p:cNvSpPr txBox="1"/>
              <p:nvPr/>
            </p:nvSpPr>
            <p:spPr>
              <a:xfrm>
                <a:off x="-274370" y="4688675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defTabSz="914400"/>
                <a:r>
                  <a:rPr lang="en-US" sz="2400" b="1" cap="all" noProof="1">
                    <a:solidFill>
                      <a:srgbClr val="A2B969"/>
                    </a:solidFill>
                    <a:latin typeface="Calibri" panose="020F0502020204030204"/>
                  </a:rPr>
                  <a:t>Other tools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1F81FD-24CC-4935-A306-382310F676BE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247756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processing assisting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Formula annotation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MS2 spectrum online search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quality report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 </a:t>
                </a:r>
              </a:p>
            </p:txBody>
          </p:sp>
        </p:grpSp>
        <p:pic>
          <p:nvPicPr>
            <p:cNvPr id="65" name="Graphic 64" descr="Lightbulb">
              <a:extLst>
                <a:ext uri="{FF2B5EF4-FFF2-40B4-BE49-F238E27FC236}">
                  <a16:creationId xmlns:a16="http://schemas.microsoft.com/office/drawing/2014/main" id="{35344D72-FAE1-413E-BC67-E93E633D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1601" y="4194211"/>
              <a:ext cx="580838" cy="58083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26D45-D52B-4C7E-AE2C-DD4FD9F1C0B5}"/>
              </a:ext>
            </a:extLst>
          </p:cNvPr>
          <p:cNvGrpSpPr/>
          <p:nvPr/>
        </p:nvGrpSpPr>
        <p:grpSpPr>
          <a:xfrm>
            <a:off x="4274259" y="4641472"/>
            <a:ext cx="4178610" cy="2026058"/>
            <a:chOff x="340732" y="1491295"/>
            <a:chExt cx="4178610" cy="20260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60A1ACA-94B8-442E-9FFA-D3173D8C3F25}"/>
                </a:ext>
              </a:extLst>
            </p:cNvPr>
            <p:cNvGrpSpPr/>
            <p:nvPr/>
          </p:nvGrpSpPr>
          <p:grpSpPr>
            <a:xfrm>
              <a:off x="340732" y="1580869"/>
              <a:ext cx="4178610" cy="1936484"/>
              <a:chOff x="332936" y="4652338"/>
              <a:chExt cx="3753810" cy="193648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B96D3EE-F309-4C30-AAAA-2F8A805F939A}"/>
                  </a:ext>
                </a:extLst>
              </p:cNvPr>
              <p:cNvSpPr txBox="1"/>
              <p:nvPr/>
            </p:nvSpPr>
            <p:spPr>
              <a:xfrm>
                <a:off x="332936" y="4652338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 defTabSz="914400"/>
                <a:r>
                  <a:rPr lang="en-US" sz="2400" b="1" cap="all" noProof="1">
                    <a:solidFill>
                      <a:srgbClr val="C13018"/>
                    </a:solidFill>
                    <a:latin typeface="Calibri" panose="020F0502020204030204"/>
                  </a:rPr>
                  <a:t>Data mining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1B1A23-BF46-4E9B-87D6-0987A2C24F29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746015" cy="147732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Explore HRMS data with data science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Principle Component Analysis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T-SNE Dimension reduction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Clustering analysis based on DBSCAN/OPTICS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modeling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6" name="Graphic 65" descr="Atom">
              <a:extLst>
                <a:ext uri="{FF2B5EF4-FFF2-40B4-BE49-F238E27FC236}">
                  <a16:creationId xmlns:a16="http://schemas.microsoft.com/office/drawing/2014/main" id="{E4396593-4EFF-4D3C-98C0-4CE4EC9A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781" y="1491295"/>
              <a:ext cx="580838" cy="580838"/>
            </a:xfrm>
            <a:prstGeom prst="rect">
              <a:avLst/>
            </a:prstGeom>
          </p:spPr>
        </p:pic>
      </p:grpSp>
      <p:pic>
        <p:nvPicPr>
          <p:cNvPr id="67" name="Graphic 66" descr="Puzzle">
            <a:extLst>
              <a:ext uri="{FF2B5EF4-FFF2-40B4-BE49-F238E27FC236}">
                <a16:creationId xmlns:a16="http://schemas.microsoft.com/office/drawing/2014/main" id="{FA2D8F95-DF7C-4742-8CC2-7737849CBF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9933" y="3098101"/>
            <a:ext cx="597366" cy="597366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91A6E35A-B9FD-48ED-AA76-B1FC47BBB3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4734" y="1880861"/>
            <a:ext cx="597366" cy="597366"/>
          </a:xfrm>
          <a:prstGeom prst="rect">
            <a:avLst/>
          </a:prstGeom>
        </p:spPr>
      </p:pic>
      <p:pic>
        <p:nvPicPr>
          <p:cNvPr id="69" name="Graphic 68" descr="Signal">
            <a:extLst>
              <a:ext uri="{FF2B5EF4-FFF2-40B4-BE49-F238E27FC236}">
                <a16:creationId xmlns:a16="http://schemas.microsoft.com/office/drawing/2014/main" id="{9EF36BD6-2CF9-49C6-911F-FF0052825E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94279" y="2950891"/>
            <a:ext cx="597366" cy="597366"/>
          </a:xfrm>
          <a:prstGeom prst="rect">
            <a:avLst/>
          </a:prstGeom>
        </p:spPr>
      </p:pic>
      <p:pic>
        <p:nvPicPr>
          <p:cNvPr id="70" name="Graphic 69" descr="Atom">
            <a:extLst>
              <a:ext uri="{FF2B5EF4-FFF2-40B4-BE49-F238E27FC236}">
                <a16:creationId xmlns:a16="http://schemas.microsoft.com/office/drawing/2014/main" id="{26516881-C34F-4720-895B-FBC6C8CB6F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28328" y="1319085"/>
            <a:ext cx="597366" cy="597366"/>
          </a:xfrm>
          <a:prstGeom prst="rect">
            <a:avLst/>
          </a:prstGeom>
        </p:spPr>
      </p:pic>
      <p:pic>
        <p:nvPicPr>
          <p:cNvPr id="71" name="Graphic 70" descr="Magnifying glass">
            <a:extLst>
              <a:ext uri="{FF2B5EF4-FFF2-40B4-BE49-F238E27FC236}">
                <a16:creationId xmlns:a16="http://schemas.microsoft.com/office/drawing/2014/main" id="{B2AB8741-8987-412D-8ECD-C2AF86A940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54467" y="1817827"/>
            <a:ext cx="594360" cy="594360"/>
          </a:xfrm>
          <a:prstGeom prst="rect">
            <a:avLst/>
          </a:prstGeom>
        </p:spPr>
      </p:pic>
      <p:pic>
        <p:nvPicPr>
          <p:cNvPr id="72" name="Graphic 71" descr="Magnifying glass">
            <a:extLst>
              <a:ext uri="{FF2B5EF4-FFF2-40B4-BE49-F238E27FC236}">
                <a16:creationId xmlns:a16="http://schemas.microsoft.com/office/drawing/2014/main" id="{E85843FB-D167-4C7D-AE20-47CAF745D5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4607" y="1193024"/>
            <a:ext cx="585216" cy="58521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ACC6F0A-9342-4F8C-A150-44B7998B0190}"/>
              </a:ext>
            </a:extLst>
          </p:cNvPr>
          <p:cNvGrpSpPr/>
          <p:nvPr/>
        </p:nvGrpSpPr>
        <p:grpSpPr>
          <a:xfrm>
            <a:off x="318324" y="1274271"/>
            <a:ext cx="3936528" cy="1936484"/>
            <a:chOff x="332936" y="4652338"/>
            <a:chExt cx="3643978" cy="193648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FD4E26-304A-497E-9EAB-2BE6B56B9BA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640080" rIns="0" rtlCol="0" anchor="b">
              <a:spAutoFit/>
            </a:bodyPr>
            <a:lstStyle/>
            <a:p>
              <a:pPr algn="ctr" defTabSz="914400"/>
              <a:r>
                <a:rPr lang="en-US" sz="2400" b="1" cap="all" noProof="1">
                  <a:solidFill>
                    <a:srgbClr val="4CC1EF"/>
                  </a:solidFill>
                  <a:latin typeface="Calibri" panose="020F0502020204030204"/>
                </a:rPr>
                <a:t>data processing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02B38-BA52-4299-8968-12ECF60DFEE6}"/>
                </a:ext>
              </a:extLst>
            </p:cNvPr>
            <p:cNvSpPr txBox="1"/>
            <p:nvPr/>
          </p:nvSpPr>
          <p:spPr>
            <a:xfrm>
              <a:off x="340730" y="5111494"/>
              <a:ext cx="3636184" cy="14773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Essential functions for HRMS data processing: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Mzml import</a:t>
              </a:r>
              <a:endParaRPr lang="en-US" sz="1500" b="1" baseline="50000" noProof="1">
                <a:solidFill>
                  <a:schemeClr val="accent1"/>
                </a:solidFill>
                <a:latin typeface="Calibri" panose="020F0502020204030204"/>
              </a:endParaRP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Peak picking &amp; Alignment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Blank subtraction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Data curation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007793-260E-47B1-8C37-AAD99EB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2100AB-890A-4576-A57A-81A907AA0B7B}"/>
              </a:ext>
            </a:extLst>
          </p:cNvPr>
          <p:cNvSpPr txBox="1"/>
          <p:nvPr/>
        </p:nvSpPr>
        <p:spPr>
          <a:xfrm>
            <a:off x="222577" y="110342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One-line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3C0D8-2B13-45E2-9EDD-6093E2DE5640}"/>
              </a:ext>
            </a:extLst>
          </p:cNvPr>
          <p:cNvSpPr txBox="1"/>
          <p:nvPr/>
        </p:nvSpPr>
        <p:spPr>
          <a:xfrm>
            <a:off x="222577" y="392220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Step-by-step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AC4AD-95AF-4AB0-B676-1B6A6C3C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19"/>
          <a:stretch/>
        </p:blipFill>
        <p:spPr>
          <a:xfrm>
            <a:off x="5345167" y="0"/>
            <a:ext cx="6846833" cy="2663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F0E79D-631B-40E3-9BDB-F8642074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41" y="3260389"/>
            <a:ext cx="3693284" cy="32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841F8-E4D2-421C-A2E8-29E2483A429C}"/>
              </a:ext>
            </a:extLst>
          </p:cNvPr>
          <p:cNvSpPr txBox="1"/>
          <p:nvPr/>
        </p:nvSpPr>
        <p:spPr>
          <a:xfrm>
            <a:off x="0" y="282219"/>
            <a:ext cx="477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Example showcase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F4B49C-CF82-43AC-832E-B6A397825944}"/>
              </a:ext>
            </a:extLst>
          </p:cNvPr>
          <p:cNvSpPr/>
          <p:nvPr/>
        </p:nvSpPr>
        <p:spPr>
          <a:xfrm>
            <a:off x="9071976" y="3402367"/>
            <a:ext cx="531845" cy="30725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5AF4B-EAD7-49B5-804A-2E27F3787CFD}"/>
              </a:ext>
            </a:extLst>
          </p:cNvPr>
          <p:cNvSpPr txBox="1"/>
          <p:nvPr/>
        </p:nvSpPr>
        <p:spPr>
          <a:xfrm>
            <a:off x="6558130" y="6478392"/>
            <a:ext cx="539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* Score calculated from </a:t>
            </a:r>
            <a:r>
              <a:rPr lang="en-US" altLang="zh-CN" sz="1200" dirty="0" err="1"/>
              <a:t>randomforest</a:t>
            </a:r>
            <a:r>
              <a:rPr lang="en-US" altLang="zh-CN" sz="1200" dirty="0"/>
              <a:t> model, built on 5000 training dataset</a:t>
            </a:r>
            <a:endParaRPr lang="zh-CN" altLang="en-US" sz="1200" dirty="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2BA09C37-2C15-4B42-A94D-C114E560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28" y="1622071"/>
            <a:ext cx="3327667" cy="20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roxima nova"/>
                <a:ea typeface="Monaco"/>
              </a:rPr>
              <a:t>mss_process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(mzml folder,</a:t>
            </a:r>
            <a:endParaRPr lang="en-US" altLang="zh-CN" dirty="0">
              <a:solidFill>
                <a:schemeClr val="tx1"/>
              </a:solidFill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output filename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=‘align.csv’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*param)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chemeClr val="tx1"/>
              </a:solidFill>
              <a:latin typeface="Proxima 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Proxima nova"/>
              </a:rPr>
              <a:t>*param defines: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Minimal scan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Intensity filter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chemeClr val="tx1"/>
                </a:solidFill>
                <a:latin typeface="Proxima nova"/>
              </a:rPr>
              <a:t>Mass error tolerance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Retention time tolerance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chemeClr val="tx1"/>
                </a:solidFill>
                <a:latin typeface="Proxima nova"/>
              </a:rPr>
              <a:t>Etc.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1B3D15E-2BE0-46AE-8E09-422658A0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40" y="4443593"/>
            <a:ext cx="3462291" cy="112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scans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get_scans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(filepath, *param)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Proxima nova"/>
                <a:ea typeface="Monaco"/>
              </a:rPr>
              <a:t>#noise removal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noise_removal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(scans, threshold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=3000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Proxima nova"/>
                <a:ea typeface="Monaco"/>
              </a:rPr>
              <a:t>#Generate peak list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peak_list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(scans, *param)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99A4BF-7970-4172-86B4-186F4360F097}"/>
              </a:ext>
            </a:extLst>
          </p:cNvPr>
          <p:cNvSpPr/>
          <p:nvPr/>
        </p:nvSpPr>
        <p:spPr>
          <a:xfrm>
            <a:off x="12946" y="86666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4D4AB-03A9-48B2-ACB9-FC24D80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88249A-AFBB-4027-954A-75735CA26F04}"/>
              </a:ext>
            </a:extLst>
          </p:cNvPr>
          <p:cNvSpPr txBox="1"/>
          <p:nvPr/>
        </p:nvSpPr>
        <p:spPr>
          <a:xfrm>
            <a:off x="0" y="282219"/>
            <a:ext cx="477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Example showcase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CD0248-A1C1-47C9-A91A-BBD5C6D9B042}"/>
              </a:ext>
            </a:extLst>
          </p:cNvPr>
          <p:cNvGrpSpPr/>
          <p:nvPr/>
        </p:nvGrpSpPr>
        <p:grpSpPr>
          <a:xfrm>
            <a:off x="1633422" y="1994868"/>
            <a:ext cx="8925156" cy="4678568"/>
            <a:chOff x="291238" y="2059619"/>
            <a:chExt cx="8925156" cy="46785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24EDD71-BDD9-4DCD-867F-F7150810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238" y="2059619"/>
              <a:ext cx="8925156" cy="467856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C3210C-8C4E-4E45-83D5-BDBA835B05CF}"/>
                </a:ext>
              </a:extLst>
            </p:cNvPr>
            <p:cNvSpPr/>
            <p:nvPr/>
          </p:nvSpPr>
          <p:spPr>
            <a:xfrm>
              <a:off x="4287915" y="2352583"/>
              <a:ext cx="488271" cy="28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402342-24D3-434F-8FCA-AC564BC5BF72}"/>
              </a:ext>
            </a:extLst>
          </p:cNvPr>
          <p:cNvSpPr txBox="1"/>
          <p:nvPr/>
        </p:nvSpPr>
        <p:spPr>
          <a:xfrm>
            <a:off x="7298436" y="3104578"/>
            <a:ext cx="3907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options: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 spectrum (MS1 and MS2)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Isotopic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Peak Integration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4EF6967-4C12-4C05-92BE-60D38093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3" y="990951"/>
            <a:ext cx="5153655" cy="115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visreader.ms_chromatogram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mzml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file,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</a:t>
            </a:r>
            <a:r>
              <a:rPr lang="en-US" altLang="zh-CN" sz="1800" dirty="0">
                <a:solidFill>
                  <a:schemeClr val="tx1"/>
                </a:solidFill>
                <a:latin typeface="Proxima nova"/>
                <a:ea typeface="Monaco"/>
              </a:rPr>
              <a:t>f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ormula/mass,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error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tolerance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search_</a:t>
            </a:r>
            <a:r>
              <a:rPr lang="en-US" altLang="zh-CN" sz="1800" dirty="0">
                <a:solidFill>
                  <a:schemeClr val="tx1"/>
                </a:solidFill>
                <a:latin typeface="Proxima nova"/>
                <a:ea typeface="Monaco"/>
              </a:rPr>
              <a:t>online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=True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28FB-2D93-49CC-A64C-6724569302EE}"/>
              </a:ext>
            </a:extLst>
          </p:cNvPr>
          <p:cNvSpPr/>
          <p:nvPr/>
        </p:nvSpPr>
        <p:spPr>
          <a:xfrm>
            <a:off x="12946" y="86666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1B68E-099B-42D4-9A82-22C39D1E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80"/>
          <a:stretch/>
        </p:blipFill>
        <p:spPr>
          <a:xfrm>
            <a:off x="6775085" y="2461561"/>
            <a:ext cx="3945912" cy="2682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76C66-E80D-4FD0-889C-7936C661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5" y="3039870"/>
            <a:ext cx="5114876" cy="3008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40E76-BB59-4D70-911E-E423F31E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020" y="5154610"/>
            <a:ext cx="5215812" cy="17033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06E5B-5AAA-49B9-8824-487D2641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0534694-5B4C-40FD-AF94-72C7FE231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486276"/>
              </p:ext>
            </p:extLst>
          </p:nvPr>
        </p:nvGraphicFramePr>
        <p:xfrm>
          <a:off x="579816" y="86456"/>
          <a:ext cx="10988472" cy="208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8BE24B3-187C-4736-9970-7785F001A292}"/>
              </a:ext>
            </a:extLst>
          </p:cNvPr>
          <p:cNvSpPr/>
          <p:nvPr/>
        </p:nvSpPr>
        <p:spPr>
          <a:xfrm>
            <a:off x="6074052" y="1108364"/>
            <a:ext cx="45719" cy="432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189-B9BE-487D-A4C9-4CCF1956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56" y="2361117"/>
            <a:ext cx="3997693" cy="1477386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latin typeface="Proxima nova"/>
              </a:rPr>
              <a:t>Reliability</a:t>
            </a:r>
            <a:endParaRPr lang="zh-CN" altLang="en-US" sz="6000" dirty="0">
              <a:latin typeface="Proxima nova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607011-18E5-46D3-AA15-A1579CD86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432040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D11DE-FB82-4230-A463-95806355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750D880-11B4-497A-AEC8-903F4EA9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99" y="183514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99F046F-3DAB-44A5-ADCD-A9401E7A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15" y="142043"/>
            <a:ext cx="3638318" cy="25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0A3EE054-335B-4662-890A-6F5900F2E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/>
          <a:stretch/>
        </p:blipFill>
        <p:spPr bwMode="auto">
          <a:xfrm>
            <a:off x="236181" y="398160"/>
            <a:ext cx="2524125" cy="20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FDAD02A0-54D6-44D5-903C-60AD40A94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/>
          <a:stretch/>
        </p:blipFill>
        <p:spPr bwMode="auto">
          <a:xfrm>
            <a:off x="71809" y="3807811"/>
            <a:ext cx="2705100" cy="20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8507161-ED2B-44A7-8E0C-D90BEEE9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34" y="3467342"/>
            <a:ext cx="3638318" cy="26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26E521D-EFAF-4291-92C9-AE1DC26B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15" y="3467342"/>
            <a:ext cx="3638318" cy="26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17A74B-4EC3-4A27-A408-D8001F8BC5A3}"/>
              </a:ext>
            </a:extLst>
          </p:cNvPr>
          <p:cNvSpPr txBox="1"/>
          <p:nvPr/>
        </p:nvSpPr>
        <p:spPr>
          <a:xfrm>
            <a:off x="0" y="6543681"/>
            <a:ext cx="6767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*Test done on the same sample (set of 3) with same parameter, XCMS processed on the web interface</a:t>
            </a:r>
            <a:endParaRPr lang="zh-CN" alt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44429-C199-4183-9EEE-FD5E638E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9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68E2-0548-4DA6-B097-06A2885F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5" y="4735127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6600" dirty="0">
                <a:latin typeface="Proxima nova"/>
              </a:rPr>
              <a:t>In house sample validation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091908-4252-4B11-AA7C-0C2D662FD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158232"/>
              </p:ext>
            </p:extLst>
          </p:nvPr>
        </p:nvGraphicFramePr>
        <p:xfrm>
          <a:off x="7497821" y="571783"/>
          <a:ext cx="3701988" cy="3590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81C46E-C318-45A3-B602-84F47CD92AF1}"/>
              </a:ext>
            </a:extLst>
          </p:cNvPr>
          <p:cNvSpPr txBox="1"/>
          <p:nvPr/>
        </p:nvSpPr>
        <p:spPr>
          <a:xfrm>
            <a:off x="0" y="6560165"/>
            <a:ext cx="6456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* Mismatch derives from bad peak shape and function parameter settings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A6599-4B8D-4E7F-B460-042D82CD95AF}"/>
              </a:ext>
            </a:extLst>
          </p:cNvPr>
          <p:cNvSpPr txBox="1"/>
          <p:nvPr/>
        </p:nvSpPr>
        <p:spPr>
          <a:xfrm>
            <a:off x="397165" y="5749631"/>
            <a:ext cx="1104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Samples with 413 known compound spiked were processed by Mass-suite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Pipette and test tube Royalty Free Vector Image">
            <a:extLst>
              <a:ext uri="{FF2B5EF4-FFF2-40B4-BE49-F238E27FC236}">
                <a16:creationId xmlns:a16="http://schemas.microsoft.com/office/drawing/2014/main" id="{334B4E76-3295-4335-8B63-6D71DB36F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3"/>
          <a:stretch/>
        </p:blipFill>
        <p:spPr bwMode="auto">
          <a:xfrm>
            <a:off x="194866" y="2570895"/>
            <a:ext cx="2057400" cy="19895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adrupole Time of Flight LC/MS | Agilent">
            <a:extLst>
              <a:ext uri="{FF2B5EF4-FFF2-40B4-BE49-F238E27FC236}">
                <a16:creationId xmlns:a16="http://schemas.microsoft.com/office/drawing/2014/main" id="{05C933C7-F61A-4AD2-B9A6-179621516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r="17529"/>
          <a:stretch/>
        </p:blipFill>
        <p:spPr bwMode="auto">
          <a:xfrm>
            <a:off x="2548317" y="988507"/>
            <a:ext cx="2057401" cy="21451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DEB33-B43A-415D-BE37-97E993DDD2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6303" r="2252" b="4173"/>
          <a:stretch/>
        </p:blipFill>
        <p:spPr>
          <a:xfrm>
            <a:off x="4848318" y="260348"/>
            <a:ext cx="1916087" cy="5329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12A5C4D-8373-4CE4-8A94-49E29B0900ED}"/>
              </a:ext>
            </a:extLst>
          </p:cNvPr>
          <p:cNvSpPr/>
          <p:nvPr/>
        </p:nvSpPr>
        <p:spPr>
          <a:xfrm rot="19617009">
            <a:off x="1616098" y="1986488"/>
            <a:ext cx="727969" cy="391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82D822-1605-4B5E-A857-71D67383D2E6}"/>
              </a:ext>
            </a:extLst>
          </p:cNvPr>
          <p:cNvSpPr/>
          <p:nvPr/>
        </p:nvSpPr>
        <p:spPr>
          <a:xfrm rot="19391341">
            <a:off x="4075516" y="475666"/>
            <a:ext cx="727969" cy="391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D1506-C7B2-4E18-8BBA-11EE3D34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31EA8-F2F6-41BA-A484-FF84BD3C39BA}"/>
              </a:ext>
            </a:extLst>
          </p:cNvPr>
          <p:cNvSpPr/>
          <p:nvPr/>
        </p:nvSpPr>
        <p:spPr>
          <a:xfrm>
            <a:off x="0" y="4755137"/>
            <a:ext cx="11205845" cy="101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956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E8A3321-EF9E-4471-AF77-C3BDDE7D2C1B}" vid="{DEF7A991-5CA4-413D-98FD-391EE8EE63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725</TotalTime>
  <Words>1764</Words>
  <Application>Microsoft Office PowerPoint</Application>
  <PresentationFormat>Widescreen</PresentationFormat>
  <Paragraphs>351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Proxima nova</vt:lpstr>
      <vt:lpstr>Roboto Slab</vt:lpstr>
      <vt:lpstr>等线</vt:lpstr>
      <vt:lpstr>Arial</vt:lpstr>
      <vt:lpstr>Calibri</vt:lpstr>
      <vt:lpstr>Helvetica</vt:lpstr>
      <vt:lpstr>Segoe UI</vt:lpstr>
      <vt:lpstr>Source Sans Pro</vt:lpstr>
      <vt:lpstr>Wingdings</vt:lpstr>
      <vt:lpstr>Theme2</vt:lpstr>
      <vt:lpstr>Mass-suite:  A novel Python package designed for mass spectrometry data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Reliability</vt:lpstr>
      <vt:lpstr>PowerPoint Presentation</vt:lpstr>
      <vt:lpstr>In house sample validation</vt:lpstr>
      <vt:lpstr>Data mining </vt:lpstr>
      <vt:lpstr>Statistical analysis</vt:lpstr>
      <vt:lpstr>PowerPoint Presentation</vt:lpstr>
      <vt:lpstr>PowerPoint Presentation</vt:lpstr>
      <vt:lpstr>PowerPoint Presentation</vt:lpstr>
      <vt:lpstr>PowerPoint Presentation</vt:lpstr>
      <vt:lpstr>Functionality Comparison</vt:lpstr>
      <vt:lpstr>PowerPoint Presentation</vt:lpstr>
      <vt:lpstr>Roadmap</vt:lpstr>
      <vt:lpstr>Related information</vt:lpstr>
      <vt:lpstr>PowerPoint Presentation</vt:lpstr>
      <vt:lpstr>References &amp; dependencies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xhu66</cp:lastModifiedBy>
  <cp:revision>96</cp:revision>
  <dcterms:created xsi:type="dcterms:W3CDTF">2020-06-23T22:33:56Z</dcterms:created>
  <dcterms:modified xsi:type="dcterms:W3CDTF">2021-03-30T22:02:08Z</dcterms:modified>
</cp:coreProperties>
</file>