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58" r:id="rId4"/>
    <p:sldId id="265" r:id="rId5"/>
    <p:sldId id="266" r:id="rId6"/>
    <p:sldId id="257" r:id="rId7"/>
    <p:sldId id="259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dfilter_alignmentassessment!$D$2:$D$101</c:f>
              <c:numCache>
                <c:formatCode>General</c:formatCode>
                <c:ptCount val="100"/>
                <c:pt idx="0">
                  <c:v>0.83720994259445802</c:v>
                </c:pt>
                <c:pt idx="1">
                  <c:v>0.68307718820007901</c:v>
                </c:pt>
                <c:pt idx="2">
                  <c:v>1.15118439115492</c:v>
                </c:pt>
                <c:pt idx="3">
                  <c:v>1.1154296204033101</c:v>
                </c:pt>
                <c:pt idx="4">
                  <c:v>1.1621298473292201</c:v>
                </c:pt>
                <c:pt idx="5">
                  <c:v>0.900821071049831</c:v>
                </c:pt>
                <c:pt idx="6">
                  <c:v>1.1281661525895601</c:v>
                </c:pt>
                <c:pt idx="7">
                  <c:v>0.87588595522135504</c:v>
                </c:pt>
                <c:pt idx="8">
                  <c:v>1.0374488940552</c:v>
                </c:pt>
                <c:pt idx="9">
                  <c:v>0.98648643467219399</c:v>
                </c:pt>
                <c:pt idx="10">
                  <c:v>0.719097123103556</c:v>
                </c:pt>
                <c:pt idx="11">
                  <c:v>1.0147014697160801</c:v>
                </c:pt>
                <c:pt idx="12">
                  <c:v>0.653988305407458</c:v>
                </c:pt>
                <c:pt idx="13">
                  <c:v>0.94549385858381496</c:v>
                </c:pt>
                <c:pt idx="14">
                  <c:v>0.630112813965231</c:v>
                </c:pt>
                <c:pt idx="15">
                  <c:v>0.59642580378067001</c:v>
                </c:pt>
                <c:pt idx="16">
                  <c:v>1.1540247969997099</c:v>
                </c:pt>
                <c:pt idx="17">
                  <c:v>0.57937015690082605</c:v>
                </c:pt>
                <c:pt idx="18">
                  <c:v>0.63971309994494396</c:v>
                </c:pt>
                <c:pt idx="19">
                  <c:v>0.52145904400901899</c:v>
                </c:pt>
                <c:pt idx="20">
                  <c:v>0.562500991289688</c:v>
                </c:pt>
                <c:pt idx="21">
                  <c:v>1.0460939256622099</c:v>
                </c:pt>
                <c:pt idx="22">
                  <c:v>0.680483122248837</c:v>
                </c:pt>
                <c:pt idx="23">
                  <c:v>0.62888139670763799</c:v>
                </c:pt>
                <c:pt idx="24">
                  <c:v>0.57679424359182396</c:v>
                </c:pt>
                <c:pt idx="25">
                  <c:v>0.49410219538590899</c:v>
                </c:pt>
                <c:pt idx="26">
                  <c:v>1.17552612304838</c:v>
                </c:pt>
                <c:pt idx="27">
                  <c:v>1.12112788490385</c:v>
                </c:pt>
                <c:pt idx="28">
                  <c:v>0.99633382556411798</c:v>
                </c:pt>
                <c:pt idx="29">
                  <c:v>0.66914220174843897</c:v>
                </c:pt>
                <c:pt idx="30">
                  <c:v>0.96765314411482595</c:v>
                </c:pt>
                <c:pt idx="31">
                  <c:v>1.06905283572027</c:v>
                </c:pt>
                <c:pt idx="32">
                  <c:v>0.87269889473712903</c:v>
                </c:pt>
                <c:pt idx="33">
                  <c:v>0.99302460608670695</c:v>
                </c:pt>
                <c:pt idx="34">
                  <c:v>0.82799760857795501</c:v>
                </c:pt>
                <c:pt idx="35">
                  <c:v>0.53877771759305404</c:v>
                </c:pt>
                <c:pt idx="36">
                  <c:v>0.74348619809878003</c:v>
                </c:pt>
                <c:pt idx="37">
                  <c:v>0.76738119197534604</c:v>
                </c:pt>
                <c:pt idx="38">
                  <c:v>1.0717002159456701</c:v>
                </c:pt>
                <c:pt idx="39">
                  <c:v>0.62495125451604705</c:v>
                </c:pt>
                <c:pt idx="40">
                  <c:v>1.0435536540433401</c:v>
                </c:pt>
                <c:pt idx="41">
                  <c:v>1.0454502532760599</c:v>
                </c:pt>
                <c:pt idx="42">
                  <c:v>0.83854426161343498</c:v>
                </c:pt>
                <c:pt idx="43">
                  <c:v>0.61576897866327795</c:v>
                </c:pt>
                <c:pt idx="44">
                  <c:v>1.07921179336208</c:v>
                </c:pt>
                <c:pt idx="45">
                  <c:v>1.1782292643757799</c:v>
                </c:pt>
                <c:pt idx="46">
                  <c:v>0.93324128731196998</c:v>
                </c:pt>
                <c:pt idx="47">
                  <c:v>1.2039124825110501</c:v>
                </c:pt>
                <c:pt idx="48">
                  <c:v>0.926564114200916</c:v>
                </c:pt>
                <c:pt idx="49">
                  <c:v>1.0642659674422801</c:v>
                </c:pt>
                <c:pt idx="50">
                  <c:v>1.0069791957249501</c:v>
                </c:pt>
                <c:pt idx="51">
                  <c:v>1.07548467848369</c:v>
                </c:pt>
                <c:pt idx="52">
                  <c:v>0.76289516996733098</c:v>
                </c:pt>
                <c:pt idx="53">
                  <c:v>0.62124479093197904</c:v>
                </c:pt>
                <c:pt idx="54">
                  <c:v>0.81225579516889002</c:v>
                </c:pt>
                <c:pt idx="55">
                  <c:v>1.0746771482108</c:v>
                </c:pt>
                <c:pt idx="56">
                  <c:v>0.90871141459815497</c:v>
                </c:pt>
                <c:pt idx="57">
                  <c:v>1.0082031118852901</c:v>
                </c:pt>
                <c:pt idx="58">
                  <c:v>1.1029712263437501</c:v>
                </c:pt>
                <c:pt idx="59">
                  <c:v>0.99093632960515099</c:v>
                </c:pt>
                <c:pt idx="60">
                  <c:v>0.70339682308228701</c:v>
                </c:pt>
                <c:pt idx="61">
                  <c:v>1.1240564782481399</c:v>
                </c:pt>
                <c:pt idx="62">
                  <c:v>1.0578951809717401</c:v>
                </c:pt>
                <c:pt idx="63">
                  <c:v>0.90058890496717603</c:v>
                </c:pt>
                <c:pt idx="64">
                  <c:v>0.73804439392709897</c:v>
                </c:pt>
                <c:pt idx="65">
                  <c:v>0.81834914216822496</c:v>
                </c:pt>
                <c:pt idx="66">
                  <c:v>1.0595520516925201</c:v>
                </c:pt>
                <c:pt idx="67">
                  <c:v>0.95315845096149499</c:v>
                </c:pt>
                <c:pt idx="68">
                  <c:v>1.11560956722545</c:v>
                </c:pt>
                <c:pt idx="69">
                  <c:v>0.92385169880462803</c:v>
                </c:pt>
                <c:pt idx="70">
                  <c:v>0.84703604673687904</c:v>
                </c:pt>
                <c:pt idx="71">
                  <c:v>0.48385138983086501</c:v>
                </c:pt>
                <c:pt idx="72">
                  <c:v>1.1692059360776099</c:v>
                </c:pt>
                <c:pt idx="73">
                  <c:v>1.1986811543973299</c:v>
                </c:pt>
                <c:pt idx="74">
                  <c:v>1.02923918189909</c:v>
                </c:pt>
                <c:pt idx="75">
                  <c:v>0.688193845914291</c:v>
                </c:pt>
                <c:pt idx="76">
                  <c:v>0.96558057106751105</c:v>
                </c:pt>
                <c:pt idx="77">
                  <c:v>0.775580674960751</c:v>
                </c:pt>
                <c:pt idx="78">
                  <c:v>1.09454778426216</c:v>
                </c:pt>
                <c:pt idx="79">
                  <c:v>1.10785361415936</c:v>
                </c:pt>
                <c:pt idx="80">
                  <c:v>0.88940549309750605</c:v>
                </c:pt>
                <c:pt idx="81">
                  <c:v>0.68196046027005797</c:v>
                </c:pt>
                <c:pt idx="82">
                  <c:v>0.85774151924159003</c:v>
                </c:pt>
                <c:pt idx="83">
                  <c:v>1.1553157728930099</c:v>
                </c:pt>
                <c:pt idx="84">
                  <c:v>0.87139095754009999</c:v>
                </c:pt>
                <c:pt idx="85">
                  <c:v>0.54584674846765702</c:v>
                </c:pt>
                <c:pt idx="86">
                  <c:v>0.84953309089407203</c:v>
                </c:pt>
                <c:pt idx="87">
                  <c:v>1.18894983860098</c:v>
                </c:pt>
                <c:pt idx="88">
                  <c:v>0.72769179287679997</c:v>
                </c:pt>
                <c:pt idx="89">
                  <c:v>0.58011259729738396</c:v>
                </c:pt>
                <c:pt idx="90">
                  <c:v>0.54244602437155598</c:v>
                </c:pt>
                <c:pt idx="91">
                  <c:v>1.0317219900138901</c:v>
                </c:pt>
                <c:pt idx="92">
                  <c:v>1.1434469764778801</c:v>
                </c:pt>
                <c:pt idx="93">
                  <c:v>1.0235083579481801</c:v>
                </c:pt>
                <c:pt idx="94">
                  <c:v>0.64575399274571998</c:v>
                </c:pt>
                <c:pt idx="95">
                  <c:v>1.05473519210044</c:v>
                </c:pt>
                <c:pt idx="96">
                  <c:v>1.0585325125173</c:v>
                </c:pt>
                <c:pt idx="97">
                  <c:v>0.91392317420707603</c:v>
                </c:pt>
                <c:pt idx="98">
                  <c:v>1.0969081024488201</c:v>
                </c:pt>
                <c:pt idx="99">
                  <c:v>0.81445622767702897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D4-4B0D-B621-96D1C8414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6880"/>
        <c:axId val="636135240"/>
      </c:scatterChart>
      <c:valAx>
        <c:axId val="63613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5240"/>
        <c:crosses val="autoZero"/>
        <c:crossBetween val="midCat"/>
      </c:valAx>
      <c:valAx>
        <c:axId val="63613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Sheet1!$F$2:$F$17</c:f>
              <c:numCache>
                <c:formatCode>General</c:formatCode>
                <c:ptCount val="16"/>
                <c:pt idx="0">
                  <c:v>0.80479803157678897</c:v>
                </c:pt>
                <c:pt idx="1">
                  <c:v>0.78842602093166403</c:v>
                </c:pt>
                <c:pt idx="2">
                  <c:v>0.81872896052228905</c:v>
                </c:pt>
                <c:pt idx="3">
                  <c:v>0.78618085323535403</c:v>
                </c:pt>
                <c:pt idx="4">
                  <c:v>0.89819668693646404</c:v>
                </c:pt>
                <c:pt idx="5">
                  <c:v>0.81819114027891704</c:v>
                </c:pt>
                <c:pt idx="6">
                  <c:v>0.77281593265578397</c:v>
                </c:pt>
                <c:pt idx="7">
                  <c:v>0.87238450383260802</c:v>
                </c:pt>
                <c:pt idx="8">
                  <c:v>0.93725024300680404</c:v>
                </c:pt>
                <c:pt idx="9">
                  <c:v>0.77538682242032997</c:v>
                </c:pt>
                <c:pt idx="10">
                  <c:v>0.806012884753042</c:v>
                </c:pt>
                <c:pt idx="11">
                  <c:v>0.77325283945564305</c:v>
                </c:pt>
                <c:pt idx="12">
                  <c:v>0.77219602214476102</c:v>
                </c:pt>
                <c:pt idx="13">
                  <c:v>0.92389796136193802</c:v>
                </c:pt>
                <c:pt idx="14">
                  <c:v>0.83712637650760302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ED-4B2B-B8F5-28AEC172C1E8}"/>
            </c:ext>
          </c:extLst>
        </c:ser>
        <c:ser>
          <c:idx val="1"/>
          <c:order val="1"/>
          <c:tx>
            <c:strRef>
              <c:f>Sheet1!$B$19:$B$37</c:f>
              <c:strCach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Sheet1!$F$19:$F$37</c:f>
              <c:numCache>
                <c:formatCode>General</c:formatCode>
                <c:ptCount val="19"/>
                <c:pt idx="0">
                  <c:v>0.67007454739084105</c:v>
                </c:pt>
                <c:pt idx="1">
                  <c:v>0.66423826869509295</c:v>
                </c:pt>
                <c:pt idx="2">
                  <c:v>0.69837243711688801</c:v>
                </c:pt>
                <c:pt idx="3">
                  <c:v>0.69698924731182799</c:v>
                </c:pt>
                <c:pt idx="4">
                  <c:v>0.79707899977871199</c:v>
                </c:pt>
                <c:pt idx="5">
                  <c:v>0.65205122639461599</c:v>
                </c:pt>
                <c:pt idx="6">
                  <c:v>0.69409237379162103</c:v>
                </c:pt>
                <c:pt idx="7">
                  <c:v>0.67337948395217095</c:v>
                </c:pt>
                <c:pt idx="8">
                  <c:v>0.71518301927658601</c:v>
                </c:pt>
                <c:pt idx="9">
                  <c:v>0.90470696815874396</c:v>
                </c:pt>
                <c:pt idx="10">
                  <c:v>0.64924258587582595</c:v>
                </c:pt>
                <c:pt idx="11">
                  <c:v>0.89037309995393799</c:v>
                </c:pt>
                <c:pt idx="12">
                  <c:v>0.74667268215655302</c:v>
                </c:pt>
                <c:pt idx="13">
                  <c:v>0.64089829410494403</c:v>
                </c:pt>
                <c:pt idx="14">
                  <c:v>0.62396514161219996</c:v>
                </c:pt>
                <c:pt idx="15">
                  <c:v>0.55117247424939697</c:v>
                </c:pt>
                <c:pt idx="16">
                  <c:v>0.71338685181167205</c:v>
                </c:pt>
                <c:pt idx="17">
                  <c:v>0.85425101214574894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ED-4B2B-B8F5-28AEC172C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9176"/>
        <c:axId val="636134256"/>
      </c:scatterChart>
      <c:valAx>
        <c:axId val="636139176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4256"/>
        <c:crosses val="autoZero"/>
        <c:crossBetween val="midCat"/>
      </c:valAx>
      <c:valAx>
        <c:axId val="63613425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9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 source feature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Sheet2!$D$2:$D$19</c:f>
              <c:numCache>
                <c:formatCode>General</c:formatCode>
                <c:ptCount val="18"/>
                <c:pt idx="0">
                  <c:v>0.998571790510976</c:v>
                </c:pt>
                <c:pt idx="1">
                  <c:v>0.99924236234272601</c:v>
                </c:pt>
                <c:pt idx="2">
                  <c:v>0.99923180247814303</c:v>
                </c:pt>
                <c:pt idx="3">
                  <c:v>0.999341459626085</c:v>
                </c:pt>
                <c:pt idx="4">
                  <c:v>0.99928307416104201</c:v>
                </c:pt>
                <c:pt idx="5">
                  <c:v>0.99863199525824298</c:v>
                </c:pt>
                <c:pt idx="6">
                  <c:v>0.99843034016870102</c:v>
                </c:pt>
                <c:pt idx="7">
                  <c:v>0.99658841010753896</c:v>
                </c:pt>
                <c:pt idx="8">
                  <c:v>0.99926110033651705</c:v>
                </c:pt>
                <c:pt idx="9">
                  <c:v>0.99866048911134697</c:v>
                </c:pt>
                <c:pt idx="10">
                  <c:v>0.99858321374802494</c:v>
                </c:pt>
                <c:pt idx="11">
                  <c:v>0.99844536792651295</c:v>
                </c:pt>
                <c:pt idx="12">
                  <c:v>0.99899034394961095</c:v>
                </c:pt>
                <c:pt idx="13">
                  <c:v>0.99639591226499002</c:v>
                </c:pt>
                <c:pt idx="14">
                  <c:v>0.99928572698660101</c:v>
                </c:pt>
                <c:pt idx="15">
                  <c:v>0.99928129911455199</c:v>
                </c:pt>
                <c:pt idx="16">
                  <c:v>0.99897393787127298</c:v>
                </c:pt>
                <c:pt idx="17">
                  <c:v>0.99759455505051198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F6-4C7C-BD0A-0AB261F7CB4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Sheet2!$D$22:$D$36</c:f>
              <c:numCache>
                <c:formatCode>General</c:formatCode>
                <c:ptCount val="15"/>
                <c:pt idx="0">
                  <c:v>0.99992533818653895</c:v>
                </c:pt>
                <c:pt idx="1">
                  <c:v>0.99935605507458403</c:v>
                </c:pt>
                <c:pt idx="2">
                  <c:v>0.99999311715842099</c:v>
                </c:pt>
                <c:pt idx="3">
                  <c:v>0.99629828581697399</c:v>
                </c:pt>
                <c:pt idx="4">
                  <c:v>0.99988637909082401</c:v>
                </c:pt>
                <c:pt idx="5">
                  <c:v>0.99556389194633199</c:v>
                </c:pt>
                <c:pt idx="6">
                  <c:v>0.99933139298975304</c:v>
                </c:pt>
                <c:pt idx="7">
                  <c:v>0.99617151313002505</c:v>
                </c:pt>
                <c:pt idx="8">
                  <c:v>0.99987576043870796</c:v>
                </c:pt>
                <c:pt idx="9">
                  <c:v>0.99993162518261902</c:v>
                </c:pt>
                <c:pt idx="10">
                  <c:v>0.99186707093626403</c:v>
                </c:pt>
                <c:pt idx="11">
                  <c:v>0.99998934359262703</c:v>
                </c:pt>
                <c:pt idx="12">
                  <c:v>0.99989526789536598</c:v>
                </c:pt>
                <c:pt idx="13">
                  <c:v>0.99542715358907397</c:v>
                </c:pt>
                <c:pt idx="14">
                  <c:v>0.99566471976624404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F6-4C7C-BD0A-0AB261F7C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6948064"/>
        <c:axId val="706951016"/>
      </c:scatterChart>
      <c:valAx>
        <c:axId val="7069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51016"/>
        <c:crosses val="autoZero"/>
        <c:crossBetween val="midCat"/>
      </c:valAx>
      <c:valAx>
        <c:axId val="706951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4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Sheet2!$E$2:$E$19</c:f>
              <c:numCache>
                <c:formatCode>General</c:formatCode>
                <c:ptCount val="18"/>
                <c:pt idx="0">
                  <c:v>6.1519944993600403E-2</c:v>
                </c:pt>
                <c:pt idx="1">
                  <c:v>5.9140294550515803E-2</c:v>
                </c:pt>
                <c:pt idx="2">
                  <c:v>7.4737814939052294E-2</c:v>
                </c:pt>
                <c:pt idx="3">
                  <c:v>0.22241911604418199</c:v>
                </c:pt>
                <c:pt idx="4">
                  <c:v>7.07333635700889E-2</c:v>
                </c:pt>
                <c:pt idx="5">
                  <c:v>4.6978684902870903E-2</c:v>
                </c:pt>
                <c:pt idx="6">
                  <c:v>5.0376560552283602E-2</c:v>
                </c:pt>
                <c:pt idx="7">
                  <c:v>7.4827485019890394E-2</c:v>
                </c:pt>
                <c:pt idx="8">
                  <c:v>0.114802965963289</c:v>
                </c:pt>
                <c:pt idx="9">
                  <c:v>6.2891477513857194E-2</c:v>
                </c:pt>
                <c:pt idx="10">
                  <c:v>5.1687786445093899E-2</c:v>
                </c:pt>
                <c:pt idx="11">
                  <c:v>5.3353993312147401E-2</c:v>
                </c:pt>
                <c:pt idx="12">
                  <c:v>6.8109559864421104E-2</c:v>
                </c:pt>
                <c:pt idx="13">
                  <c:v>6.8647061121172998E-2</c:v>
                </c:pt>
                <c:pt idx="14">
                  <c:v>0.43248252583147301</c:v>
                </c:pt>
                <c:pt idx="15">
                  <c:v>9.1454792489704201E-2</c:v>
                </c:pt>
                <c:pt idx="16">
                  <c:v>5.4332408989002601E-2</c:v>
                </c:pt>
                <c:pt idx="17">
                  <c:v>7.5032214163769803E-2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D-49C2-B220-2A2E824110B0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Sheet2!$E$22:$E$36</c:f>
              <c:numCache>
                <c:formatCode>General</c:formatCode>
                <c:ptCount val="15"/>
                <c:pt idx="0">
                  <c:v>0.156284550117013</c:v>
                </c:pt>
                <c:pt idx="1">
                  <c:v>8.9163014236919899E-2</c:v>
                </c:pt>
                <c:pt idx="2">
                  <c:v>0.15206448244979701</c:v>
                </c:pt>
                <c:pt idx="3">
                  <c:v>9.1131339527446606E-2</c:v>
                </c:pt>
                <c:pt idx="4">
                  <c:v>9.3280149574437907E-2</c:v>
                </c:pt>
                <c:pt idx="5">
                  <c:v>8.3949205578889893E-2</c:v>
                </c:pt>
                <c:pt idx="6">
                  <c:v>9.6336632206056899E-2</c:v>
                </c:pt>
                <c:pt idx="7">
                  <c:v>8.3012630190193198E-2</c:v>
                </c:pt>
                <c:pt idx="8">
                  <c:v>0.24513418276281901</c:v>
                </c:pt>
                <c:pt idx="9">
                  <c:v>0.117844208169795</c:v>
                </c:pt>
                <c:pt idx="10">
                  <c:v>8.4518492461964204E-2</c:v>
                </c:pt>
                <c:pt idx="11">
                  <c:v>0.37384726100912002</c:v>
                </c:pt>
                <c:pt idx="12">
                  <c:v>0.10759314973417999</c:v>
                </c:pt>
                <c:pt idx="13">
                  <c:v>8.2464585797596093E-2</c:v>
                </c:pt>
                <c:pt idx="14">
                  <c:v>9.0892853454078701E-2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0D-49C2-B220-2A2E82411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446696"/>
        <c:axId val="662448008"/>
      </c:scatterChart>
      <c:valAx>
        <c:axId val="66244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8008"/>
        <c:crosses val="autoZero"/>
        <c:crossBetween val="midCat"/>
      </c:valAx>
      <c:valAx>
        <c:axId val="662448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6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Sheet2!$F$2:$F$19</c:f>
              <c:numCache>
                <c:formatCode>General</c:formatCode>
                <c:ptCount val="18"/>
                <c:pt idx="0">
                  <c:v>0.70225060827250596</c:v>
                </c:pt>
                <c:pt idx="1">
                  <c:v>0.79653284671532798</c:v>
                </c:pt>
                <c:pt idx="2">
                  <c:v>0.78934550989345498</c:v>
                </c:pt>
                <c:pt idx="3">
                  <c:v>0.96027895694360199</c:v>
                </c:pt>
                <c:pt idx="4">
                  <c:v>0.88517618469015702</c:v>
                </c:pt>
                <c:pt idx="5">
                  <c:v>0.71572212065813501</c:v>
                </c:pt>
                <c:pt idx="6">
                  <c:v>0.74961925068534796</c:v>
                </c:pt>
                <c:pt idx="7">
                  <c:v>0.78267477203647395</c:v>
                </c:pt>
                <c:pt idx="8">
                  <c:v>0.81388973499847705</c:v>
                </c:pt>
                <c:pt idx="9">
                  <c:v>0.68026796589524896</c:v>
                </c:pt>
                <c:pt idx="10">
                  <c:v>0.743909866017052</c:v>
                </c:pt>
                <c:pt idx="11">
                  <c:v>0.71706723456038901</c:v>
                </c:pt>
                <c:pt idx="12">
                  <c:v>0.77771010962241105</c:v>
                </c:pt>
                <c:pt idx="13">
                  <c:v>0.80729483282674697</c:v>
                </c:pt>
                <c:pt idx="14">
                  <c:v>0.96939393939393903</c:v>
                </c:pt>
                <c:pt idx="15">
                  <c:v>0.93567961165048497</c:v>
                </c:pt>
                <c:pt idx="16">
                  <c:v>0.77645985401459805</c:v>
                </c:pt>
                <c:pt idx="17">
                  <c:v>0.60536749008844104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76-4650-9FDB-39838CC770F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Sheet2!$F$22:$F$36</c:f>
              <c:numCache>
                <c:formatCode>General</c:formatCode>
                <c:ptCount val="15"/>
                <c:pt idx="0">
                  <c:v>0.84235400022504703</c:v>
                </c:pt>
                <c:pt idx="1">
                  <c:v>0.80837076805083796</c:v>
                </c:pt>
                <c:pt idx="2">
                  <c:v>0.90452148547066002</c:v>
                </c:pt>
                <c:pt idx="3">
                  <c:v>0.77344782034346105</c:v>
                </c:pt>
                <c:pt idx="4">
                  <c:v>0.820718444468856</c:v>
                </c:pt>
                <c:pt idx="5">
                  <c:v>0.78601092896174796</c:v>
                </c:pt>
                <c:pt idx="6">
                  <c:v>0.80548847420417102</c:v>
                </c:pt>
                <c:pt idx="7">
                  <c:v>0.78798858146684203</c:v>
                </c:pt>
                <c:pt idx="8">
                  <c:v>0.93006274957216195</c:v>
                </c:pt>
                <c:pt idx="9">
                  <c:v>0.87688386524822604</c:v>
                </c:pt>
                <c:pt idx="10">
                  <c:v>0.77397785816069198</c:v>
                </c:pt>
                <c:pt idx="11">
                  <c:v>0.94282420749279505</c:v>
                </c:pt>
                <c:pt idx="12">
                  <c:v>0.826789838337182</c:v>
                </c:pt>
                <c:pt idx="13">
                  <c:v>0.77099069512862595</c:v>
                </c:pt>
                <c:pt idx="14">
                  <c:v>0.77156970362239297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76-4650-9FDB-39838CC77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343960"/>
        <c:axId val="711358720"/>
      </c:scatterChart>
      <c:valAx>
        <c:axId val="71134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58720"/>
        <c:crosses val="autoZero"/>
        <c:crossBetween val="midCat"/>
      </c:valAx>
      <c:valAx>
        <c:axId val="71135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43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dfilter_alignmentassessment!$E$2:$E$101</c:f>
              <c:numCache>
                <c:formatCode>0.00E+00</c:formatCode>
                <c:ptCount val="100"/>
                <c:pt idx="0">
                  <c:v>2.43747491079915E-8</c:v>
                </c:pt>
                <c:pt idx="1">
                  <c:v>3.2413392303531901E-8</c:v>
                </c:pt>
                <c:pt idx="2">
                  <c:v>2.9041142379781999E-8</c:v>
                </c:pt>
                <c:pt idx="3">
                  <c:v>3.4345629007503897E-8</c:v>
                </c:pt>
                <c:pt idx="4">
                  <c:v>3.3002799160186603E-8</c:v>
                </c:pt>
                <c:pt idx="5">
                  <c:v>3.0303305087464501E-8</c:v>
                </c:pt>
                <c:pt idx="6">
                  <c:v>2.0054281679726601E-8</c:v>
                </c:pt>
                <c:pt idx="7">
                  <c:v>2.9929893674562798E-8</c:v>
                </c:pt>
                <c:pt idx="8">
                  <c:v>1.9116804250707199E-8</c:v>
                </c:pt>
                <c:pt idx="9">
                  <c:v>2.34739029325581E-8</c:v>
                </c:pt>
                <c:pt idx="10">
                  <c:v>2.4593949765616599E-8</c:v>
                </c:pt>
                <c:pt idx="11">
                  <c:v>2.88650889856967E-8</c:v>
                </c:pt>
                <c:pt idx="12">
                  <c:v>2.8521159656236201E-8</c:v>
                </c:pt>
                <c:pt idx="13">
                  <c:v>2.40379870453111E-8</c:v>
                </c:pt>
                <c:pt idx="14">
                  <c:v>2.6052185408964501E-8</c:v>
                </c:pt>
                <c:pt idx="15">
                  <c:v>2.2201282368072799E-8</c:v>
                </c:pt>
                <c:pt idx="16">
                  <c:v>2.8808175622785301E-8</c:v>
                </c:pt>
                <c:pt idx="17">
                  <c:v>4.2489119889132998E-8</c:v>
                </c:pt>
                <c:pt idx="18">
                  <c:v>3.9699683207494703E-8</c:v>
                </c:pt>
                <c:pt idx="19">
                  <c:v>2.62721683297328E-8</c:v>
                </c:pt>
                <c:pt idx="20">
                  <c:v>1.51283430227522E-8</c:v>
                </c:pt>
                <c:pt idx="21">
                  <c:v>2.7921279288633999E-8</c:v>
                </c:pt>
                <c:pt idx="22">
                  <c:v>3.0906527781482303E-8</c:v>
                </c:pt>
                <c:pt idx="23">
                  <c:v>2.4191580072496701E-8</c:v>
                </c:pt>
                <c:pt idx="24">
                  <c:v>2.6955760734637101E-8</c:v>
                </c:pt>
                <c:pt idx="25">
                  <c:v>2.0784403642615199E-8</c:v>
                </c:pt>
                <c:pt idx="26">
                  <c:v>3.10514840506925E-8</c:v>
                </c:pt>
                <c:pt idx="27">
                  <c:v>2.71472118118509E-8</c:v>
                </c:pt>
                <c:pt idx="28">
                  <c:v>2.2641827412961301E-8</c:v>
                </c:pt>
                <c:pt idx="29">
                  <c:v>2.2867813420646101E-8</c:v>
                </c:pt>
                <c:pt idx="30">
                  <c:v>2.1339989442203901E-8</c:v>
                </c:pt>
                <c:pt idx="31">
                  <c:v>2.9898851172660497E-8</c:v>
                </c:pt>
                <c:pt idx="32">
                  <c:v>2.45959475009271E-8</c:v>
                </c:pt>
                <c:pt idx="33">
                  <c:v>2.49265652563224E-8</c:v>
                </c:pt>
                <c:pt idx="34">
                  <c:v>2.5515417223509401E-8</c:v>
                </c:pt>
                <c:pt idx="35">
                  <c:v>2.21713088999209E-8</c:v>
                </c:pt>
                <c:pt idx="36">
                  <c:v>4.5047271246545499E-8</c:v>
                </c:pt>
                <c:pt idx="37">
                  <c:v>2.1792736948356101E-8</c:v>
                </c:pt>
                <c:pt idx="38">
                  <c:v>2.9231763343240399E-8</c:v>
                </c:pt>
                <c:pt idx="39">
                  <c:v>2.7379602252075499E-8</c:v>
                </c:pt>
                <c:pt idx="40">
                  <c:v>2.61167648618609E-8</c:v>
                </c:pt>
                <c:pt idx="41">
                  <c:v>2.4589251301776399E-8</c:v>
                </c:pt>
                <c:pt idx="42">
                  <c:v>2.3652470093615798E-8</c:v>
                </c:pt>
                <c:pt idx="43">
                  <c:v>2.5022736438451399E-8</c:v>
                </c:pt>
                <c:pt idx="44">
                  <c:v>2.80040592937069E-8</c:v>
                </c:pt>
                <c:pt idx="45">
                  <c:v>3.2205260236395302E-8</c:v>
                </c:pt>
                <c:pt idx="46">
                  <c:v>3.0616252977289001E-8</c:v>
                </c:pt>
                <c:pt idx="47">
                  <c:v>3.1530419275505E-8</c:v>
                </c:pt>
                <c:pt idx="48">
                  <c:v>3.4421034578180301E-8</c:v>
                </c:pt>
                <c:pt idx="49">
                  <c:v>2.8377421634750898E-8</c:v>
                </c:pt>
                <c:pt idx="50">
                  <c:v>2.8793085915523799E-8</c:v>
                </c:pt>
                <c:pt idx="51">
                  <c:v>2.5721862195737799E-8</c:v>
                </c:pt>
                <c:pt idx="52">
                  <c:v>3.0909309112203601E-8</c:v>
                </c:pt>
                <c:pt idx="53">
                  <c:v>2.8919561301243799E-8</c:v>
                </c:pt>
                <c:pt idx="54">
                  <c:v>2.46402563908176E-8</c:v>
                </c:pt>
                <c:pt idx="55">
                  <c:v>2.51636029791058E-8</c:v>
                </c:pt>
                <c:pt idx="56">
                  <c:v>3.8776100552695399E-8</c:v>
                </c:pt>
                <c:pt idx="57">
                  <c:v>2.27769508809316E-8</c:v>
                </c:pt>
                <c:pt idx="58">
                  <c:v>2.7540994596009201E-8</c:v>
                </c:pt>
                <c:pt idx="59">
                  <c:v>2.5295901151522999E-8</c:v>
                </c:pt>
                <c:pt idx="60">
                  <c:v>2.52749108309302E-8</c:v>
                </c:pt>
                <c:pt idx="61">
                  <c:v>3.3459750192754698E-8</c:v>
                </c:pt>
                <c:pt idx="62">
                  <c:v>2.31057918353982E-8</c:v>
                </c:pt>
                <c:pt idx="63">
                  <c:v>2.82252308192454E-8</c:v>
                </c:pt>
                <c:pt idx="64">
                  <c:v>3.1803935707230802E-8</c:v>
                </c:pt>
                <c:pt idx="65">
                  <c:v>2.8390325090832299E-8</c:v>
                </c:pt>
                <c:pt idx="66">
                  <c:v>2.8627112680368301E-8</c:v>
                </c:pt>
                <c:pt idx="67">
                  <c:v>3.1228998942367499E-8</c:v>
                </c:pt>
                <c:pt idx="68">
                  <c:v>2.53229902602569E-8</c:v>
                </c:pt>
                <c:pt idx="69">
                  <c:v>2.43755191586814E-8</c:v>
                </c:pt>
                <c:pt idx="70">
                  <c:v>2.0414222534625899E-8</c:v>
                </c:pt>
                <c:pt idx="71">
                  <c:v>1.6980190031823301E-8</c:v>
                </c:pt>
                <c:pt idx="72">
                  <c:v>2.8408743801833199E-8</c:v>
                </c:pt>
                <c:pt idx="73">
                  <c:v>2.41645297105463E-8</c:v>
                </c:pt>
                <c:pt idx="74">
                  <c:v>2.3496703360770198E-8</c:v>
                </c:pt>
                <c:pt idx="75">
                  <c:v>3.1198019390110601E-8</c:v>
                </c:pt>
                <c:pt idx="76">
                  <c:v>3.25489869501538E-8</c:v>
                </c:pt>
                <c:pt idx="77">
                  <c:v>2.3361485412820501E-8</c:v>
                </c:pt>
                <c:pt idx="78">
                  <c:v>3.2202639332901102E-8</c:v>
                </c:pt>
                <c:pt idx="79">
                  <c:v>3.5659595720716197E-8</c:v>
                </c:pt>
                <c:pt idx="80">
                  <c:v>2.27528067497928E-8</c:v>
                </c:pt>
                <c:pt idx="81">
                  <c:v>2.8592398115811999E-8</c:v>
                </c:pt>
                <c:pt idx="82">
                  <c:v>2.3650033709188199E-8</c:v>
                </c:pt>
                <c:pt idx="83">
                  <c:v>2.7129052782015599E-8</c:v>
                </c:pt>
                <c:pt idx="84">
                  <c:v>2.27136572883424E-8</c:v>
                </c:pt>
                <c:pt idx="85">
                  <c:v>2.3845564522950701E-8</c:v>
                </c:pt>
                <c:pt idx="86">
                  <c:v>2.1077939726943302E-8</c:v>
                </c:pt>
                <c:pt idx="87">
                  <c:v>2.4521121577691899E-8</c:v>
                </c:pt>
                <c:pt idx="88">
                  <c:v>2.05055274982157E-8</c:v>
                </c:pt>
                <c:pt idx="89">
                  <c:v>2.3744021415694701E-8</c:v>
                </c:pt>
                <c:pt idx="90">
                  <c:v>2.8959051712185101E-8</c:v>
                </c:pt>
                <c:pt idx="91">
                  <c:v>2.2467374960477501E-8</c:v>
                </c:pt>
                <c:pt idx="92">
                  <c:v>2.84268983907765E-8</c:v>
                </c:pt>
                <c:pt idx="93">
                  <c:v>3.1369122077684601E-8</c:v>
                </c:pt>
                <c:pt idx="94">
                  <c:v>3.3508033459028699E-8</c:v>
                </c:pt>
                <c:pt idx="95">
                  <c:v>2.52248472110139E-8</c:v>
                </c:pt>
                <c:pt idx="96">
                  <c:v>2.6421527521414101E-8</c:v>
                </c:pt>
                <c:pt idx="97">
                  <c:v>2.6795002106005899E-8</c:v>
                </c:pt>
                <c:pt idx="98">
                  <c:v>2.1970789298997301E-8</c:v>
                </c:pt>
                <c:pt idx="99">
                  <c:v>2.6142654929728301E-8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B6-4CBF-A3CB-B831ECAA0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62464"/>
        <c:axId val="636163120"/>
      </c:scatterChart>
      <c:valAx>
        <c:axId val="6361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3120"/>
        <c:crosses val="autoZero"/>
        <c:crossBetween val="midCat"/>
      </c:valAx>
      <c:valAx>
        <c:axId val="63616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dfilter_alignmentassessment!$F$2:$F$101</c:f>
              <c:numCache>
                <c:formatCode>0.00E+00</c:formatCode>
                <c:ptCount val="100"/>
                <c:pt idx="0">
                  <c:v>2.43325198391017E-6</c:v>
                </c:pt>
                <c:pt idx="1">
                  <c:v>1.9430727783535001E-6</c:v>
                </c:pt>
                <c:pt idx="2">
                  <c:v>2.3787999003984499E-6</c:v>
                </c:pt>
                <c:pt idx="3">
                  <c:v>2.6998117333697799E-6</c:v>
                </c:pt>
                <c:pt idx="4">
                  <c:v>3.3611881351379998E-6</c:v>
                </c:pt>
                <c:pt idx="5">
                  <c:v>3.2278348645360301E-6</c:v>
                </c:pt>
                <c:pt idx="6">
                  <c:v>2.6788196635814499E-6</c:v>
                </c:pt>
                <c:pt idx="7">
                  <c:v>3.2021526710063701E-6</c:v>
                </c:pt>
                <c:pt idx="8">
                  <c:v>2.62025234358327E-6</c:v>
                </c:pt>
                <c:pt idx="9">
                  <c:v>3.1671833001946201E-6</c:v>
                </c:pt>
                <c:pt idx="10">
                  <c:v>2.2706684685142698E-6</c:v>
                </c:pt>
                <c:pt idx="11">
                  <c:v>2.7301150643985001E-6</c:v>
                </c:pt>
                <c:pt idx="12">
                  <c:v>2.3815799736339299E-6</c:v>
                </c:pt>
                <c:pt idx="13">
                  <c:v>2.2434555800740701E-6</c:v>
                </c:pt>
                <c:pt idx="14">
                  <c:v>1.9925950160000401E-6</c:v>
                </c:pt>
                <c:pt idx="15">
                  <c:v>2.2220282700304901E-6</c:v>
                </c:pt>
                <c:pt idx="16">
                  <c:v>3.13131509354031E-6</c:v>
                </c:pt>
                <c:pt idx="17">
                  <c:v>9.9510527700822493E-6</c:v>
                </c:pt>
                <c:pt idx="18">
                  <c:v>3.7559340833210098E-6</c:v>
                </c:pt>
                <c:pt idx="19">
                  <c:v>2.2969240354472199E-6</c:v>
                </c:pt>
                <c:pt idx="20">
                  <c:v>2.35234145033768E-6</c:v>
                </c:pt>
                <c:pt idx="21">
                  <c:v>1.1218015343805601E-5</c:v>
                </c:pt>
                <c:pt idx="22">
                  <c:v>2.37551503650943E-6</c:v>
                </c:pt>
                <c:pt idx="23">
                  <c:v>2.29295963550184E-6</c:v>
                </c:pt>
                <c:pt idx="24">
                  <c:v>2.6099308446635299E-6</c:v>
                </c:pt>
                <c:pt idx="25">
                  <c:v>2.38980138596367E-6</c:v>
                </c:pt>
                <c:pt idx="26">
                  <c:v>2.7926502817426801E-6</c:v>
                </c:pt>
                <c:pt idx="27">
                  <c:v>2.4532999808734E-6</c:v>
                </c:pt>
                <c:pt idx="28">
                  <c:v>2.48823927523946E-6</c:v>
                </c:pt>
                <c:pt idx="29">
                  <c:v>2.8877082599492701E-6</c:v>
                </c:pt>
                <c:pt idx="30">
                  <c:v>1.8677578210610299E-6</c:v>
                </c:pt>
                <c:pt idx="31">
                  <c:v>3.0669971221043201E-6</c:v>
                </c:pt>
                <c:pt idx="32">
                  <c:v>1.6648815298273099E-6</c:v>
                </c:pt>
                <c:pt idx="33">
                  <c:v>3.28969707272948E-6</c:v>
                </c:pt>
                <c:pt idx="34">
                  <c:v>4.1294698501226501E-6</c:v>
                </c:pt>
                <c:pt idx="35">
                  <c:v>1.7612003691819199E-6</c:v>
                </c:pt>
                <c:pt idx="36">
                  <c:v>3.4784315492645898E-6</c:v>
                </c:pt>
                <c:pt idx="37">
                  <c:v>2.0530528376200101E-6</c:v>
                </c:pt>
                <c:pt idx="38">
                  <c:v>3.3912651072744198E-6</c:v>
                </c:pt>
                <c:pt idx="39">
                  <c:v>3.29767822536503E-6</c:v>
                </c:pt>
                <c:pt idx="40">
                  <c:v>2.1336645231915698E-6</c:v>
                </c:pt>
                <c:pt idx="41">
                  <c:v>2.6435922535391701E-6</c:v>
                </c:pt>
                <c:pt idx="42">
                  <c:v>3.19253927567928E-6</c:v>
                </c:pt>
                <c:pt idx="43">
                  <c:v>3.10691038795887E-6</c:v>
                </c:pt>
                <c:pt idx="44">
                  <c:v>3.03961490834645E-6</c:v>
                </c:pt>
                <c:pt idx="45">
                  <c:v>3.0941820784564402E-6</c:v>
                </c:pt>
                <c:pt idx="46">
                  <c:v>3.4492501841735701E-6</c:v>
                </c:pt>
                <c:pt idx="47">
                  <c:v>2.58077157038855E-6</c:v>
                </c:pt>
                <c:pt idx="48">
                  <c:v>4.4768496831753002E-6</c:v>
                </c:pt>
                <c:pt idx="49">
                  <c:v>2.4546995326136499E-6</c:v>
                </c:pt>
                <c:pt idx="50">
                  <c:v>2.8786753623012001E-6</c:v>
                </c:pt>
                <c:pt idx="51">
                  <c:v>2.7482082483038702E-6</c:v>
                </c:pt>
                <c:pt idx="52">
                  <c:v>2.5820528684936402E-6</c:v>
                </c:pt>
                <c:pt idx="53">
                  <c:v>2.6072478127177198E-6</c:v>
                </c:pt>
                <c:pt idx="54">
                  <c:v>2.30303321650313E-6</c:v>
                </c:pt>
                <c:pt idx="55">
                  <c:v>2.4900104451367399E-6</c:v>
                </c:pt>
                <c:pt idx="56">
                  <c:v>3.2663062564344502E-6</c:v>
                </c:pt>
                <c:pt idx="57">
                  <c:v>3.0909777559346801E-6</c:v>
                </c:pt>
                <c:pt idx="58">
                  <c:v>2.71577005992598E-6</c:v>
                </c:pt>
                <c:pt idx="59">
                  <c:v>2.1865857501298998E-6</c:v>
                </c:pt>
                <c:pt idx="60">
                  <c:v>2.4367791640905901E-6</c:v>
                </c:pt>
                <c:pt idx="61">
                  <c:v>3.0391020769961401E-6</c:v>
                </c:pt>
                <c:pt idx="62">
                  <c:v>2.6959876641490099E-6</c:v>
                </c:pt>
                <c:pt idx="63">
                  <c:v>3.0505320828848102E-6</c:v>
                </c:pt>
                <c:pt idx="64">
                  <c:v>2.7294187316876399E-6</c:v>
                </c:pt>
                <c:pt idx="65">
                  <c:v>2.4509511222670202E-6</c:v>
                </c:pt>
                <c:pt idx="66">
                  <c:v>4.9047907376127502E-6</c:v>
                </c:pt>
                <c:pt idx="67">
                  <c:v>3.0565800118380498E-6</c:v>
                </c:pt>
                <c:pt idx="68">
                  <c:v>4.3558132613163698E-6</c:v>
                </c:pt>
                <c:pt idx="69">
                  <c:v>2.6944262022567899E-6</c:v>
                </c:pt>
                <c:pt idx="70">
                  <c:v>2.1124608602393402E-6</c:v>
                </c:pt>
                <c:pt idx="71">
                  <c:v>1.8674097371668301E-6</c:v>
                </c:pt>
                <c:pt idx="72">
                  <c:v>2.7887087922221998E-6</c:v>
                </c:pt>
                <c:pt idx="73">
                  <c:v>5.3898596119291104E-6</c:v>
                </c:pt>
                <c:pt idx="74">
                  <c:v>4.6440420649156698E-6</c:v>
                </c:pt>
                <c:pt idx="75">
                  <c:v>3.1251147287941298E-6</c:v>
                </c:pt>
                <c:pt idx="76">
                  <c:v>4.2961421228094496E-6</c:v>
                </c:pt>
                <c:pt idx="77">
                  <c:v>2.3632021012990399E-6</c:v>
                </c:pt>
                <c:pt idx="78">
                  <c:v>2.6311479709122899E-6</c:v>
                </c:pt>
                <c:pt idx="79">
                  <c:v>3.0632784097887701E-6</c:v>
                </c:pt>
                <c:pt idx="80">
                  <c:v>2.6919123371567898E-6</c:v>
                </c:pt>
                <c:pt idx="81">
                  <c:v>2.5494964781195498E-6</c:v>
                </c:pt>
                <c:pt idx="82">
                  <c:v>2.4782634374436499E-6</c:v>
                </c:pt>
                <c:pt idx="83">
                  <c:v>3.1268658541806701E-6</c:v>
                </c:pt>
                <c:pt idx="84">
                  <c:v>1.86173688478619E-6</c:v>
                </c:pt>
                <c:pt idx="85">
                  <c:v>2.5955671072828899E-6</c:v>
                </c:pt>
                <c:pt idx="86">
                  <c:v>2.0745512262777399E-6</c:v>
                </c:pt>
                <c:pt idx="87">
                  <c:v>3.1462697013362801E-6</c:v>
                </c:pt>
                <c:pt idx="88">
                  <c:v>3.0216990883112502E-6</c:v>
                </c:pt>
                <c:pt idx="89">
                  <c:v>1.8874793239745099E-6</c:v>
                </c:pt>
                <c:pt idx="90">
                  <c:v>3.5180738012346599E-6</c:v>
                </c:pt>
                <c:pt idx="91">
                  <c:v>3.0171063231950501E-6</c:v>
                </c:pt>
                <c:pt idx="92">
                  <c:v>3.0398107516948599E-6</c:v>
                </c:pt>
                <c:pt idx="93">
                  <c:v>4.74302225675537E-6</c:v>
                </c:pt>
                <c:pt idx="94">
                  <c:v>2.6057167220711899E-6</c:v>
                </c:pt>
                <c:pt idx="95">
                  <c:v>2.6207723238555198E-6</c:v>
                </c:pt>
                <c:pt idx="96">
                  <c:v>3.4512056104080601E-6</c:v>
                </c:pt>
                <c:pt idx="97">
                  <c:v>2.9797956937695E-6</c:v>
                </c:pt>
                <c:pt idx="98">
                  <c:v>2.2814332929813998E-6</c:v>
                </c:pt>
                <c:pt idx="99">
                  <c:v>2.9421114948260699E-6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6-44DD-91AB-AD31CFCDE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283288"/>
        <c:axId val="554281976"/>
      </c:scatterChart>
      <c:valAx>
        <c:axId val="554283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1976"/>
        <c:crosses val="autoZero"/>
        <c:crossBetween val="midCat"/>
      </c:valAx>
      <c:valAx>
        <c:axId val="55428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3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d_wofilter_alignmentassessment!$D$2:$D$101</c:f>
              <c:numCache>
                <c:formatCode>General</c:formatCode>
                <c:ptCount val="100"/>
                <c:pt idx="0">
                  <c:v>1.29816009411361</c:v>
                </c:pt>
                <c:pt idx="1">
                  <c:v>1.02899619077369</c:v>
                </c:pt>
                <c:pt idx="2">
                  <c:v>1.56601898133503</c:v>
                </c:pt>
                <c:pt idx="3">
                  <c:v>1.5993807480076701</c:v>
                </c:pt>
                <c:pt idx="4">
                  <c:v>1.6000573753681899</c:v>
                </c:pt>
                <c:pt idx="5">
                  <c:v>1.20114450247084</c:v>
                </c:pt>
                <c:pt idx="6">
                  <c:v>1.5967856296610199</c:v>
                </c:pt>
                <c:pt idx="7">
                  <c:v>1.1432061642604101</c:v>
                </c:pt>
                <c:pt idx="8">
                  <c:v>1.57550920845054</c:v>
                </c:pt>
                <c:pt idx="9">
                  <c:v>1.2866504614199401</c:v>
                </c:pt>
                <c:pt idx="10">
                  <c:v>1.13177465359137</c:v>
                </c:pt>
                <c:pt idx="11">
                  <c:v>1.47948830812374</c:v>
                </c:pt>
                <c:pt idx="12">
                  <c:v>0.98888774051181905</c:v>
                </c:pt>
                <c:pt idx="13">
                  <c:v>1.2284789126430999</c:v>
                </c:pt>
                <c:pt idx="14">
                  <c:v>0.93466401867009996</c:v>
                </c:pt>
                <c:pt idx="15">
                  <c:v>0.86961614992540004</c:v>
                </c:pt>
                <c:pt idx="16">
                  <c:v>1.5686905814951799</c:v>
                </c:pt>
                <c:pt idx="17">
                  <c:v>0.78930217999042596</c:v>
                </c:pt>
                <c:pt idx="18">
                  <c:v>0.90392758809433205</c:v>
                </c:pt>
                <c:pt idx="19">
                  <c:v>0.82399339002502303</c:v>
                </c:pt>
                <c:pt idx="20">
                  <c:v>0.72215691457154396</c:v>
                </c:pt>
                <c:pt idx="21">
                  <c:v>1.4717321563928401</c:v>
                </c:pt>
                <c:pt idx="22">
                  <c:v>0.89762967492668599</c:v>
                </c:pt>
                <c:pt idx="23">
                  <c:v>0.97056253994389396</c:v>
                </c:pt>
                <c:pt idx="24">
                  <c:v>0.786752607572068</c:v>
                </c:pt>
                <c:pt idx="25">
                  <c:v>0.80088324916653597</c:v>
                </c:pt>
                <c:pt idx="26">
                  <c:v>1.63755363588365</c:v>
                </c:pt>
                <c:pt idx="27">
                  <c:v>1.4884187417490899</c:v>
                </c:pt>
                <c:pt idx="28">
                  <c:v>1.45926704062153</c:v>
                </c:pt>
                <c:pt idx="29">
                  <c:v>0.97088763793361899</c:v>
                </c:pt>
                <c:pt idx="30">
                  <c:v>1.3484836988837801</c:v>
                </c:pt>
                <c:pt idx="31">
                  <c:v>1.35085993555272</c:v>
                </c:pt>
                <c:pt idx="32">
                  <c:v>1.28983182922019</c:v>
                </c:pt>
                <c:pt idx="33">
                  <c:v>1.43467814050415</c:v>
                </c:pt>
                <c:pt idx="34">
                  <c:v>1.2192548849467899</c:v>
                </c:pt>
                <c:pt idx="35">
                  <c:v>0.79795559641330804</c:v>
                </c:pt>
                <c:pt idx="36">
                  <c:v>1.1016926805532801</c:v>
                </c:pt>
                <c:pt idx="37">
                  <c:v>1.1653423795009601</c:v>
                </c:pt>
                <c:pt idx="38">
                  <c:v>1.6009148596231899</c:v>
                </c:pt>
                <c:pt idx="39">
                  <c:v>0.82867426360236995</c:v>
                </c:pt>
                <c:pt idx="40">
                  <c:v>1.43503038881003</c:v>
                </c:pt>
                <c:pt idx="41">
                  <c:v>1.4878598360559001</c:v>
                </c:pt>
                <c:pt idx="42">
                  <c:v>1.2674150486673901</c:v>
                </c:pt>
                <c:pt idx="43">
                  <c:v>0.99730416973567504</c:v>
                </c:pt>
                <c:pt idx="44">
                  <c:v>1.46411580475088</c:v>
                </c:pt>
                <c:pt idx="45">
                  <c:v>1.7082943497535299</c:v>
                </c:pt>
                <c:pt idx="46">
                  <c:v>1.40126236041176</c:v>
                </c:pt>
                <c:pt idx="47">
                  <c:v>1.6208946522719301</c:v>
                </c:pt>
                <c:pt idx="48">
                  <c:v>1.33328833427849</c:v>
                </c:pt>
                <c:pt idx="49">
                  <c:v>1.5247705319582101</c:v>
                </c:pt>
                <c:pt idx="50">
                  <c:v>1.51171086436124</c:v>
                </c:pt>
                <c:pt idx="51">
                  <c:v>1.53767721615505</c:v>
                </c:pt>
                <c:pt idx="52">
                  <c:v>1.0132209195290001</c:v>
                </c:pt>
                <c:pt idx="53">
                  <c:v>0.95567695617987702</c:v>
                </c:pt>
                <c:pt idx="54">
                  <c:v>1.0683859353238301</c:v>
                </c:pt>
                <c:pt idx="55">
                  <c:v>1.58745740490179</c:v>
                </c:pt>
                <c:pt idx="56">
                  <c:v>1.2572927173775399</c:v>
                </c:pt>
                <c:pt idx="57">
                  <c:v>1.32661217676479</c:v>
                </c:pt>
                <c:pt idx="58">
                  <c:v>1.48094114645686</c:v>
                </c:pt>
                <c:pt idx="59">
                  <c:v>1.4078018017804499</c:v>
                </c:pt>
                <c:pt idx="60">
                  <c:v>1.0943183593697301</c:v>
                </c:pt>
                <c:pt idx="61">
                  <c:v>1.52698651631669</c:v>
                </c:pt>
                <c:pt idx="62">
                  <c:v>1.4907143854303</c:v>
                </c:pt>
                <c:pt idx="63">
                  <c:v>1.27951605108785</c:v>
                </c:pt>
                <c:pt idx="64">
                  <c:v>1.0344864819823301</c:v>
                </c:pt>
                <c:pt idx="65">
                  <c:v>1.2205245852850399</c:v>
                </c:pt>
                <c:pt idx="66">
                  <c:v>1.4824610658897699</c:v>
                </c:pt>
                <c:pt idx="67">
                  <c:v>1.3975328368072499</c:v>
                </c:pt>
                <c:pt idx="68">
                  <c:v>1.59426903733959</c:v>
                </c:pt>
                <c:pt idx="69">
                  <c:v>1.32291011603339</c:v>
                </c:pt>
                <c:pt idx="70">
                  <c:v>1.30207119940704</c:v>
                </c:pt>
                <c:pt idx="71">
                  <c:v>0.75118140266557298</c:v>
                </c:pt>
                <c:pt idx="72">
                  <c:v>1.64349968777813</c:v>
                </c:pt>
                <c:pt idx="73">
                  <c:v>1.5389587250021299</c:v>
                </c:pt>
                <c:pt idx="74">
                  <c:v>1.37626640401787</c:v>
                </c:pt>
                <c:pt idx="75">
                  <c:v>1.0590558421896601</c:v>
                </c:pt>
                <c:pt idx="76">
                  <c:v>1.2896666811579001</c:v>
                </c:pt>
                <c:pt idx="77">
                  <c:v>1.1485036183241299</c:v>
                </c:pt>
                <c:pt idx="78">
                  <c:v>1.5293617911484401</c:v>
                </c:pt>
                <c:pt idx="79">
                  <c:v>1.4850310449012001</c:v>
                </c:pt>
                <c:pt idx="80">
                  <c:v>1.34358049780067</c:v>
                </c:pt>
                <c:pt idx="81">
                  <c:v>1.0410452879051699</c:v>
                </c:pt>
                <c:pt idx="82">
                  <c:v>1.2451931856374601</c:v>
                </c:pt>
                <c:pt idx="83">
                  <c:v>1.61648827450891</c:v>
                </c:pt>
                <c:pt idx="84">
                  <c:v>1.17806311399907</c:v>
                </c:pt>
                <c:pt idx="85">
                  <c:v>0.802370813341725</c:v>
                </c:pt>
                <c:pt idx="86">
                  <c:v>1.18096032408554</c:v>
                </c:pt>
                <c:pt idx="87">
                  <c:v>1.53347839997187</c:v>
                </c:pt>
                <c:pt idx="88">
                  <c:v>1.15265375760887</c:v>
                </c:pt>
                <c:pt idx="89">
                  <c:v>0.92274971900147695</c:v>
                </c:pt>
                <c:pt idx="90">
                  <c:v>0.70274669954221902</c:v>
                </c:pt>
                <c:pt idx="91">
                  <c:v>1.44872239683755</c:v>
                </c:pt>
                <c:pt idx="92">
                  <c:v>1.6093078733944</c:v>
                </c:pt>
                <c:pt idx="93">
                  <c:v>1.34948476425736</c:v>
                </c:pt>
                <c:pt idx="94">
                  <c:v>0.98226771989656503</c:v>
                </c:pt>
                <c:pt idx="95">
                  <c:v>1.4183726523907101</c:v>
                </c:pt>
                <c:pt idx="96">
                  <c:v>1.35539455773386</c:v>
                </c:pt>
                <c:pt idx="97">
                  <c:v>1.3400642920686301</c:v>
                </c:pt>
                <c:pt idx="98">
                  <c:v>1.60747917531861</c:v>
                </c:pt>
                <c:pt idx="99">
                  <c:v>1.1307766590533599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EB-4207-A602-E7B314A04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353232"/>
        <c:axId val="568354872"/>
      </c:scatterChart>
      <c:valAx>
        <c:axId val="5683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4872"/>
        <c:crosses val="autoZero"/>
        <c:crossBetween val="midCat"/>
      </c:valAx>
      <c:valAx>
        <c:axId val="56835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d_wofilter_alignmentassessment!$E$2:$E$101</c:f>
              <c:numCache>
                <c:formatCode>0.00E+00</c:formatCode>
                <c:ptCount val="100"/>
                <c:pt idx="0">
                  <c:v>2.97653487413285E-8</c:v>
                </c:pt>
                <c:pt idx="1">
                  <c:v>3.3384459197094403E-8</c:v>
                </c:pt>
                <c:pt idx="2">
                  <c:v>3.0773484871460202E-8</c:v>
                </c:pt>
                <c:pt idx="3">
                  <c:v>3.3790812481448903E-8</c:v>
                </c:pt>
                <c:pt idx="4">
                  <c:v>2.9829972936212799E-8</c:v>
                </c:pt>
                <c:pt idx="5">
                  <c:v>2.7045508832479401E-8</c:v>
                </c:pt>
                <c:pt idx="6">
                  <c:v>2.4746424354127301E-8</c:v>
                </c:pt>
                <c:pt idx="7">
                  <c:v>2.4629390193986401E-8</c:v>
                </c:pt>
                <c:pt idx="8">
                  <c:v>2.31682425466672E-8</c:v>
                </c:pt>
                <c:pt idx="9">
                  <c:v>2.2136733779376501E-8</c:v>
                </c:pt>
                <c:pt idx="10">
                  <c:v>2.53812242334561E-8</c:v>
                </c:pt>
                <c:pt idx="11">
                  <c:v>2.8714923439032699E-8</c:v>
                </c:pt>
                <c:pt idx="12">
                  <c:v>2.61496225784085E-8</c:v>
                </c:pt>
                <c:pt idx="13">
                  <c:v>2.4737106474326201E-8</c:v>
                </c:pt>
                <c:pt idx="14">
                  <c:v>2.2576170266574901E-8</c:v>
                </c:pt>
                <c:pt idx="15">
                  <c:v>2.2794489185073899E-8</c:v>
                </c:pt>
                <c:pt idx="16">
                  <c:v>2.64193382726318E-8</c:v>
                </c:pt>
                <c:pt idx="17">
                  <c:v>3.53126827778993E-8</c:v>
                </c:pt>
                <c:pt idx="18">
                  <c:v>3.1070260475551901E-8</c:v>
                </c:pt>
                <c:pt idx="19">
                  <c:v>2.5974522976923699E-8</c:v>
                </c:pt>
                <c:pt idx="20">
                  <c:v>1.8225264075688499E-8</c:v>
                </c:pt>
                <c:pt idx="21">
                  <c:v>2.6764256921829599E-8</c:v>
                </c:pt>
                <c:pt idx="22">
                  <c:v>2.89241224304959E-8</c:v>
                </c:pt>
                <c:pt idx="23">
                  <c:v>2.6384348927876999E-8</c:v>
                </c:pt>
                <c:pt idx="24">
                  <c:v>2.8475904079172599E-8</c:v>
                </c:pt>
                <c:pt idx="25">
                  <c:v>2.6533071628698201E-8</c:v>
                </c:pt>
                <c:pt idx="26">
                  <c:v>3.0193393119048999E-8</c:v>
                </c:pt>
                <c:pt idx="27">
                  <c:v>2.54656962184185E-8</c:v>
                </c:pt>
                <c:pt idx="28">
                  <c:v>2.5638588363463498E-8</c:v>
                </c:pt>
                <c:pt idx="29">
                  <c:v>2.1713959630353901E-8</c:v>
                </c:pt>
                <c:pt idx="30">
                  <c:v>2.47249676288419E-8</c:v>
                </c:pt>
                <c:pt idx="31">
                  <c:v>2.6790966667356001E-8</c:v>
                </c:pt>
                <c:pt idx="32">
                  <c:v>2.49575126121115E-8</c:v>
                </c:pt>
                <c:pt idx="33">
                  <c:v>2.7217364695353201E-8</c:v>
                </c:pt>
                <c:pt idx="34">
                  <c:v>2.6978615674799699E-8</c:v>
                </c:pt>
                <c:pt idx="35">
                  <c:v>2.37027740768169E-8</c:v>
                </c:pt>
                <c:pt idx="36">
                  <c:v>4.4461938575324198E-8</c:v>
                </c:pt>
                <c:pt idx="37">
                  <c:v>3.0248978877267498E-8</c:v>
                </c:pt>
                <c:pt idx="38">
                  <c:v>2.9771378473597499E-8</c:v>
                </c:pt>
                <c:pt idx="39">
                  <c:v>2.93072887069811E-8</c:v>
                </c:pt>
                <c:pt idx="40">
                  <c:v>2.53603117394973E-8</c:v>
                </c:pt>
                <c:pt idx="41">
                  <c:v>2.56216075023019E-8</c:v>
                </c:pt>
                <c:pt idx="42">
                  <c:v>2.4246392227311701E-8</c:v>
                </c:pt>
                <c:pt idx="43">
                  <c:v>2.58007128994819E-8</c:v>
                </c:pt>
                <c:pt idx="44">
                  <c:v>2.66915821667268E-8</c:v>
                </c:pt>
                <c:pt idx="45">
                  <c:v>3.2628709734083801E-8</c:v>
                </c:pt>
                <c:pt idx="46">
                  <c:v>3.0018946550747203E-8</c:v>
                </c:pt>
                <c:pt idx="47">
                  <c:v>2.86799786142211E-8</c:v>
                </c:pt>
                <c:pt idx="48">
                  <c:v>2.9023146996820501E-8</c:v>
                </c:pt>
                <c:pt idx="49">
                  <c:v>2.7751584252833001E-8</c:v>
                </c:pt>
                <c:pt idx="50">
                  <c:v>2.80301097888013E-8</c:v>
                </c:pt>
                <c:pt idx="51">
                  <c:v>2.5597370667540501E-8</c:v>
                </c:pt>
                <c:pt idx="52">
                  <c:v>2.9658827394030101E-8</c:v>
                </c:pt>
                <c:pt idx="53">
                  <c:v>3.2987065967660101E-8</c:v>
                </c:pt>
                <c:pt idx="54">
                  <c:v>2.3433497586822201E-8</c:v>
                </c:pt>
                <c:pt idx="55">
                  <c:v>2.51470817502763E-8</c:v>
                </c:pt>
                <c:pt idx="56">
                  <c:v>3.3013418332394899E-8</c:v>
                </c:pt>
                <c:pt idx="57">
                  <c:v>2.4051865277208101E-8</c:v>
                </c:pt>
                <c:pt idx="58">
                  <c:v>2.61693633429871E-8</c:v>
                </c:pt>
                <c:pt idx="59">
                  <c:v>2.35570901674364E-8</c:v>
                </c:pt>
                <c:pt idx="60">
                  <c:v>2.6600969538215201E-8</c:v>
                </c:pt>
                <c:pt idx="61">
                  <c:v>2.8505401372669299E-8</c:v>
                </c:pt>
                <c:pt idx="62">
                  <c:v>2.4871515957869399E-8</c:v>
                </c:pt>
                <c:pt idx="63">
                  <c:v>3.28570777252679E-8</c:v>
                </c:pt>
                <c:pt idx="64">
                  <c:v>2.4762488282092898E-8</c:v>
                </c:pt>
                <c:pt idx="65">
                  <c:v>2.7308670436099099E-8</c:v>
                </c:pt>
                <c:pt idx="66">
                  <c:v>2.48635356747684E-8</c:v>
                </c:pt>
                <c:pt idx="67">
                  <c:v>2.7926471579675599E-8</c:v>
                </c:pt>
                <c:pt idx="68">
                  <c:v>2.4888529570610201E-8</c:v>
                </c:pt>
                <c:pt idx="69">
                  <c:v>2.5251406521320499E-8</c:v>
                </c:pt>
                <c:pt idx="70">
                  <c:v>2.4438474688359601E-8</c:v>
                </c:pt>
                <c:pt idx="71">
                  <c:v>2.0725892002637599E-8</c:v>
                </c:pt>
                <c:pt idx="72">
                  <c:v>2.69791714524458E-8</c:v>
                </c:pt>
                <c:pt idx="73">
                  <c:v>2.2342130590047301E-8</c:v>
                </c:pt>
                <c:pt idx="74">
                  <c:v>2.5453165020117201E-8</c:v>
                </c:pt>
                <c:pt idx="75">
                  <c:v>3.08090261080806E-8</c:v>
                </c:pt>
                <c:pt idx="76">
                  <c:v>3.0278304197217599E-8</c:v>
                </c:pt>
                <c:pt idx="77">
                  <c:v>2.5526002200848499E-8</c:v>
                </c:pt>
                <c:pt idx="78">
                  <c:v>2.86390876569342E-8</c:v>
                </c:pt>
                <c:pt idx="79">
                  <c:v>3.1081200502214301E-8</c:v>
                </c:pt>
                <c:pt idx="80">
                  <c:v>2.16581782508384E-8</c:v>
                </c:pt>
                <c:pt idx="81">
                  <c:v>2.6252894302913801E-8</c:v>
                </c:pt>
                <c:pt idx="82">
                  <c:v>2.53011711581763E-8</c:v>
                </c:pt>
                <c:pt idx="83">
                  <c:v>2.50951721625369E-8</c:v>
                </c:pt>
                <c:pt idx="84">
                  <c:v>2.3750235000896601E-8</c:v>
                </c:pt>
                <c:pt idx="85">
                  <c:v>2.4453284397374299E-8</c:v>
                </c:pt>
                <c:pt idx="86">
                  <c:v>2.27004692820997E-8</c:v>
                </c:pt>
                <c:pt idx="87">
                  <c:v>2.2629011664498899E-8</c:v>
                </c:pt>
                <c:pt idx="88">
                  <c:v>2.6351501536403499E-8</c:v>
                </c:pt>
                <c:pt idx="89">
                  <c:v>2.6920589424328502E-8</c:v>
                </c:pt>
                <c:pt idx="90">
                  <c:v>2.6372792949480501E-8</c:v>
                </c:pt>
                <c:pt idx="91">
                  <c:v>2.31437112807597E-8</c:v>
                </c:pt>
                <c:pt idx="92">
                  <c:v>2.9305691096048701E-8</c:v>
                </c:pt>
                <c:pt idx="93">
                  <c:v>2.9231437159715701E-8</c:v>
                </c:pt>
                <c:pt idx="94">
                  <c:v>3.0008471485487503E-8</c:v>
                </c:pt>
                <c:pt idx="95">
                  <c:v>2.3439458263219101E-8</c:v>
                </c:pt>
                <c:pt idx="96">
                  <c:v>2.2056157900074401E-8</c:v>
                </c:pt>
                <c:pt idx="97">
                  <c:v>2.2130334120795601E-8</c:v>
                </c:pt>
                <c:pt idx="98">
                  <c:v>2.48357878707139E-8</c:v>
                </c:pt>
                <c:pt idx="99">
                  <c:v>2.66670480142394E-8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54-47CF-99C2-FAE30FACE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159880"/>
        <c:axId val="573160208"/>
      </c:scatterChart>
      <c:valAx>
        <c:axId val="57315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60208"/>
        <c:crosses val="autoZero"/>
        <c:crossBetween val="midCat"/>
      </c:valAx>
      <c:valAx>
        <c:axId val="57316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59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d_wofilter_alignmentassessment!$F$2:$F$101</c:f>
              <c:numCache>
                <c:formatCode>0.00E+00</c:formatCode>
                <c:ptCount val="100"/>
                <c:pt idx="0">
                  <c:v>2.7294485036663099E-6</c:v>
                </c:pt>
                <c:pt idx="1">
                  <c:v>2.85925499206355E-6</c:v>
                </c:pt>
                <c:pt idx="2">
                  <c:v>2.44829733328854E-6</c:v>
                </c:pt>
                <c:pt idx="3">
                  <c:v>2.90835169913694E-6</c:v>
                </c:pt>
                <c:pt idx="4">
                  <c:v>2.9592831295029498E-6</c:v>
                </c:pt>
                <c:pt idx="5">
                  <c:v>3.44370347167233E-6</c:v>
                </c:pt>
                <c:pt idx="6">
                  <c:v>2.8830404481335698E-6</c:v>
                </c:pt>
                <c:pt idx="7">
                  <c:v>2.8883195980997001E-6</c:v>
                </c:pt>
                <c:pt idx="8">
                  <c:v>3.032518069933E-6</c:v>
                </c:pt>
                <c:pt idx="9">
                  <c:v>2.65975664973787E-6</c:v>
                </c:pt>
                <c:pt idx="10">
                  <c:v>2.57237208800386E-6</c:v>
                </c:pt>
                <c:pt idx="11">
                  <c:v>2.81027849409124E-6</c:v>
                </c:pt>
                <c:pt idx="12">
                  <c:v>2.6466808737851301E-6</c:v>
                </c:pt>
                <c:pt idx="13">
                  <c:v>2.59531782268164E-6</c:v>
                </c:pt>
                <c:pt idx="14">
                  <c:v>1.86720426742157E-6</c:v>
                </c:pt>
                <c:pt idx="15">
                  <c:v>2.2556150468410298E-6</c:v>
                </c:pt>
                <c:pt idx="16">
                  <c:v>2.6796236599546401E-6</c:v>
                </c:pt>
                <c:pt idx="17">
                  <c:v>6.0526356755992396E-6</c:v>
                </c:pt>
                <c:pt idx="18">
                  <c:v>3.0797314776183498E-6</c:v>
                </c:pt>
                <c:pt idx="19">
                  <c:v>2.2897786316738801E-6</c:v>
                </c:pt>
                <c:pt idx="20">
                  <c:v>2.0301334964939301E-6</c:v>
                </c:pt>
                <c:pt idx="21">
                  <c:v>7.0276667394126103E-6</c:v>
                </c:pt>
                <c:pt idx="22">
                  <c:v>2.2266267775340598E-6</c:v>
                </c:pt>
                <c:pt idx="23">
                  <c:v>2.6666543437688398E-6</c:v>
                </c:pt>
                <c:pt idx="24">
                  <c:v>2.5735743318790499E-6</c:v>
                </c:pt>
                <c:pt idx="25">
                  <c:v>2.9338521453753799E-6</c:v>
                </c:pt>
                <c:pt idx="26">
                  <c:v>3.0615725299555199E-6</c:v>
                </c:pt>
                <c:pt idx="27">
                  <c:v>2.7027743772588798E-6</c:v>
                </c:pt>
                <c:pt idx="28">
                  <c:v>2.5104006337999898E-6</c:v>
                </c:pt>
                <c:pt idx="29">
                  <c:v>2.6373376550311099E-6</c:v>
                </c:pt>
                <c:pt idx="30">
                  <c:v>2.3118749441716999E-6</c:v>
                </c:pt>
                <c:pt idx="31">
                  <c:v>2.6244543383007498E-6</c:v>
                </c:pt>
                <c:pt idx="32">
                  <c:v>2.7118453959244802E-6</c:v>
                </c:pt>
                <c:pt idx="33">
                  <c:v>3.09354822206106E-6</c:v>
                </c:pt>
                <c:pt idx="34">
                  <c:v>3.69757873824164E-6</c:v>
                </c:pt>
                <c:pt idx="35">
                  <c:v>1.8532014461885801E-6</c:v>
                </c:pt>
                <c:pt idx="36">
                  <c:v>3.48132022408944E-6</c:v>
                </c:pt>
                <c:pt idx="37">
                  <c:v>2.69172039721036E-6</c:v>
                </c:pt>
                <c:pt idx="38">
                  <c:v>3.13591324515009E-6</c:v>
                </c:pt>
                <c:pt idx="39">
                  <c:v>3.15812959562812E-6</c:v>
                </c:pt>
                <c:pt idx="40">
                  <c:v>2.134586852202E-6</c:v>
                </c:pt>
                <c:pt idx="41">
                  <c:v>2.56737817029387E-6</c:v>
                </c:pt>
                <c:pt idx="42">
                  <c:v>2.7821629117267899E-6</c:v>
                </c:pt>
                <c:pt idx="43">
                  <c:v>2.36311180198814E-6</c:v>
                </c:pt>
                <c:pt idx="44">
                  <c:v>2.7088671078000301E-6</c:v>
                </c:pt>
                <c:pt idx="45">
                  <c:v>3.0074644338419902E-6</c:v>
                </c:pt>
                <c:pt idx="46">
                  <c:v>2.9721328567251399E-6</c:v>
                </c:pt>
                <c:pt idx="47">
                  <c:v>2.6934080850243898E-6</c:v>
                </c:pt>
                <c:pt idx="48">
                  <c:v>3.6126350654235402E-6</c:v>
                </c:pt>
                <c:pt idx="49">
                  <c:v>2.5674804939270101E-6</c:v>
                </c:pt>
                <c:pt idx="50">
                  <c:v>3.0716869696609502E-6</c:v>
                </c:pt>
                <c:pt idx="51">
                  <c:v>2.7517320436946502E-6</c:v>
                </c:pt>
                <c:pt idx="52">
                  <c:v>3.0548095717520599E-6</c:v>
                </c:pt>
                <c:pt idx="53">
                  <c:v>2.8332947060611199E-6</c:v>
                </c:pt>
                <c:pt idx="54">
                  <c:v>2.1448019452390102E-6</c:v>
                </c:pt>
                <c:pt idx="55">
                  <c:v>2.4238919777571998E-6</c:v>
                </c:pt>
                <c:pt idx="56">
                  <c:v>3.0304940759720201E-6</c:v>
                </c:pt>
                <c:pt idx="57">
                  <c:v>3.1964650909831999E-6</c:v>
                </c:pt>
                <c:pt idx="58">
                  <c:v>2.7278385245552902E-6</c:v>
                </c:pt>
                <c:pt idx="59">
                  <c:v>2.4817401275692001E-6</c:v>
                </c:pt>
                <c:pt idx="60">
                  <c:v>2.8423713569305999E-6</c:v>
                </c:pt>
                <c:pt idx="61">
                  <c:v>2.8874517757389998E-6</c:v>
                </c:pt>
                <c:pt idx="62">
                  <c:v>2.5529434966449601E-6</c:v>
                </c:pt>
                <c:pt idx="63">
                  <c:v>3.2474488511995702E-6</c:v>
                </c:pt>
                <c:pt idx="64">
                  <c:v>2.7560240307287999E-6</c:v>
                </c:pt>
                <c:pt idx="65">
                  <c:v>3.6435271257129002E-6</c:v>
                </c:pt>
                <c:pt idx="66">
                  <c:v>3.53956215694689E-6</c:v>
                </c:pt>
                <c:pt idx="67">
                  <c:v>3.4616708651539202E-6</c:v>
                </c:pt>
                <c:pt idx="68">
                  <c:v>3.3301717365208099E-6</c:v>
                </c:pt>
                <c:pt idx="69">
                  <c:v>3.05747035526426E-6</c:v>
                </c:pt>
                <c:pt idx="70">
                  <c:v>2.9229826643285099E-6</c:v>
                </c:pt>
                <c:pt idx="71">
                  <c:v>2.1845051166655599E-6</c:v>
                </c:pt>
                <c:pt idx="72">
                  <c:v>2.82595301678425E-6</c:v>
                </c:pt>
                <c:pt idx="73">
                  <c:v>3.4961447956871401E-6</c:v>
                </c:pt>
                <c:pt idx="74">
                  <c:v>3.4791634593387702E-6</c:v>
                </c:pt>
                <c:pt idx="75">
                  <c:v>3.1743141707027301E-6</c:v>
                </c:pt>
                <c:pt idx="76">
                  <c:v>3.6249473563416E-6</c:v>
                </c:pt>
                <c:pt idx="77">
                  <c:v>2.9503202709124599E-6</c:v>
                </c:pt>
                <c:pt idx="78">
                  <c:v>2.34790319310302E-6</c:v>
                </c:pt>
                <c:pt idx="79">
                  <c:v>3.1981796415375702E-6</c:v>
                </c:pt>
                <c:pt idx="80">
                  <c:v>2.7336622050011899E-6</c:v>
                </c:pt>
                <c:pt idx="81">
                  <c:v>2.4106127515360902E-6</c:v>
                </c:pt>
                <c:pt idx="82">
                  <c:v>2.3586976168559702E-6</c:v>
                </c:pt>
                <c:pt idx="83">
                  <c:v>2.6208717123581298E-6</c:v>
                </c:pt>
                <c:pt idx="84">
                  <c:v>2.3890580806535E-6</c:v>
                </c:pt>
                <c:pt idx="85">
                  <c:v>2.7132066432567901E-6</c:v>
                </c:pt>
                <c:pt idx="86">
                  <c:v>2.1522688767575798E-6</c:v>
                </c:pt>
                <c:pt idx="87">
                  <c:v>2.68056920271574E-6</c:v>
                </c:pt>
                <c:pt idx="88">
                  <c:v>2.7807013265964398E-6</c:v>
                </c:pt>
                <c:pt idx="89">
                  <c:v>2.7986937628855099E-6</c:v>
                </c:pt>
                <c:pt idx="90">
                  <c:v>2.9095762105865101E-6</c:v>
                </c:pt>
                <c:pt idx="91">
                  <c:v>2.7219625166693101E-6</c:v>
                </c:pt>
                <c:pt idx="92">
                  <c:v>2.9945346422079E-6</c:v>
                </c:pt>
                <c:pt idx="93">
                  <c:v>3.39622694454584E-6</c:v>
                </c:pt>
                <c:pt idx="94">
                  <c:v>2.8159944291573502E-6</c:v>
                </c:pt>
                <c:pt idx="95">
                  <c:v>2.5006911278225801E-6</c:v>
                </c:pt>
                <c:pt idx="96">
                  <c:v>2.6692765718318599E-6</c:v>
                </c:pt>
                <c:pt idx="97">
                  <c:v>2.3742734637959199E-6</c:v>
                </c:pt>
                <c:pt idx="98">
                  <c:v>2.3159053247518802E-6</c:v>
                </c:pt>
                <c:pt idx="99">
                  <c:v>2.7694462882144E-6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15-4351-BB0C-4BEC32D78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082776"/>
        <c:axId val="474080808"/>
      </c:scatterChart>
      <c:valAx>
        <c:axId val="47408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0808"/>
        <c:crosses val="autoZero"/>
        <c:crossBetween val="midCat"/>
      </c:valAx>
      <c:valAx>
        <c:axId val="4740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Simp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Simple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0.44605235156416201</c:v>
                </c:pt>
                <c:pt idx="1">
                  <c:v>0.41636518408171902</c:v>
                </c:pt>
                <c:pt idx="2">
                  <c:v>0.55852309001915301</c:v>
                </c:pt>
                <c:pt idx="3">
                  <c:v>0.37997446265162799</c:v>
                </c:pt>
                <c:pt idx="4">
                  <c:v>0.66237497339859497</c:v>
                </c:pt>
                <c:pt idx="5">
                  <c:v>0.482655884230687</c:v>
                </c:pt>
                <c:pt idx="6">
                  <c:v>0.43221962119599899</c:v>
                </c:pt>
                <c:pt idx="7">
                  <c:v>0.59597786763141003</c:v>
                </c:pt>
                <c:pt idx="8">
                  <c:v>0.746541817407959</c:v>
                </c:pt>
                <c:pt idx="9">
                  <c:v>0.360821451372632</c:v>
                </c:pt>
                <c:pt idx="10">
                  <c:v>0.44754203021919498</c:v>
                </c:pt>
                <c:pt idx="11">
                  <c:v>0.39487124920195699</c:v>
                </c:pt>
                <c:pt idx="12">
                  <c:v>0.42253670993828402</c:v>
                </c:pt>
                <c:pt idx="13">
                  <c:v>0.715471376888699</c:v>
                </c:pt>
                <c:pt idx="14">
                  <c:v>0.61513087891040596</c:v>
                </c:pt>
                <c:pt idx="15">
                  <c:v>0.73611400000000005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1-40B3-8B88-0D6A3208458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Sheet1!$C$19:$C$37</c:f>
              <c:numCache>
                <c:formatCode>General</c:formatCode>
                <c:ptCount val="19"/>
                <c:pt idx="0">
                  <c:v>0.23904382470119501</c:v>
                </c:pt>
                <c:pt idx="1">
                  <c:v>0.28194912657063997</c:v>
                </c:pt>
                <c:pt idx="2">
                  <c:v>0.79803861477168203</c:v>
                </c:pt>
                <c:pt idx="3">
                  <c:v>0.40330983757278499</c:v>
                </c:pt>
                <c:pt idx="4">
                  <c:v>0.69353355807538997</c:v>
                </c:pt>
                <c:pt idx="5">
                  <c:v>0.33129022372050199</c:v>
                </c:pt>
                <c:pt idx="6">
                  <c:v>0.41893962611093999</c:v>
                </c:pt>
                <c:pt idx="7">
                  <c:v>0.77444069874348698</c:v>
                </c:pt>
                <c:pt idx="8">
                  <c:v>0.49494330370824302</c:v>
                </c:pt>
                <c:pt idx="9">
                  <c:v>0.91235059760956105</c:v>
                </c:pt>
                <c:pt idx="10">
                  <c:v>0.31596690162427199</c:v>
                </c:pt>
                <c:pt idx="11">
                  <c:v>0.88047808764940205</c:v>
                </c:pt>
                <c:pt idx="12">
                  <c:v>0.67575850444376295</c:v>
                </c:pt>
                <c:pt idx="13">
                  <c:v>0.34783941158443099</c:v>
                </c:pt>
                <c:pt idx="14">
                  <c:v>0.33803248544284398</c:v>
                </c:pt>
                <c:pt idx="15">
                  <c:v>0.57523751149249103</c:v>
                </c:pt>
                <c:pt idx="16">
                  <c:v>0.56512411890897896</c:v>
                </c:pt>
                <c:pt idx="17">
                  <c:v>0.79711921544590802</c:v>
                </c:pt>
                <c:pt idx="18">
                  <c:v>0.90780355528773704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1-40B3-8B88-0D6A32084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890640"/>
        <c:axId val="557890312"/>
      </c:scatterChart>
      <c:valAx>
        <c:axId val="557890640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312"/>
        <c:crosses val="autoZero"/>
        <c:crossBetween val="midCat"/>
      </c:valAx>
      <c:valAx>
        <c:axId val="55789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Sheet1!$D$2:$D$17</c:f>
              <c:numCache>
                <c:formatCode>General</c:formatCode>
                <c:ptCount val="16"/>
                <c:pt idx="0">
                  <c:v>0.99920355539015604</c:v>
                </c:pt>
                <c:pt idx="1">
                  <c:v>0.99310340154747101</c:v>
                </c:pt>
                <c:pt idx="2">
                  <c:v>0.99987870126759104</c:v>
                </c:pt>
                <c:pt idx="3">
                  <c:v>0.99133211609566996</c:v>
                </c:pt>
                <c:pt idx="4">
                  <c:v>0.99999316205939104</c:v>
                </c:pt>
                <c:pt idx="5">
                  <c:v>0.99986642990298702</c:v>
                </c:pt>
                <c:pt idx="6">
                  <c:v>0.99330165433946704</c:v>
                </c:pt>
                <c:pt idx="7">
                  <c:v>0.99993162633046395</c:v>
                </c:pt>
                <c:pt idx="8">
                  <c:v>0.999994141030911</c:v>
                </c:pt>
                <c:pt idx="9">
                  <c:v>0.98219606644527901</c:v>
                </c:pt>
                <c:pt idx="10">
                  <c:v>0.99924444989626704</c:v>
                </c:pt>
                <c:pt idx="11">
                  <c:v>0.99164423423964498</c:v>
                </c:pt>
                <c:pt idx="12">
                  <c:v>0.99215360307415401</c:v>
                </c:pt>
                <c:pt idx="13">
                  <c:v>0.99998563540499796</c:v>
                </c:pt>
                <c:pt idx="14">
                  <c:v>0.999926376323512</c:v>
                </c:pt>
                <c:pt idx="15">
                  <c:v>0.99995544999999997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94-41D1-9F46-BBA56446A46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Sheet1!$D$19:$D$37</c:f>
              <c:numCache>
                <c:formatCode>General</c:formatCode>
                <c:ptCount val="19"/>
                <c:pt idx="0">
                  <c:v>0.98687614825847203</c:v>
                </c:pt>
                <c:pt idx="1">
                  <c:v>0.98937300543650997</c:v>
                </c:pt>
                <c:pt idx="2">
                  <c:v>0.98391624676017697</c:v>
                </c:pt>
                <c:pt idx="3">
                  <c:v>0.99683639878710395</c:v>
                </c:pt>
                <c:pt idx="4">
                  <c:v>0.99848502182828303</c:v>
                </c:pt>
                <c:pt idx="5">
                  <c:v>0.99060954974302295</c:v>
                </c:pt>
                <c:pt idx="6">
                  <c:v>0.99689617072714398</c:v>
                </c:pt>
                <c:pt idx="7">
                  <c:v>0.98235109627775197</c:v>
                </c:pt>
                <c:pt idx="8">
                  <c:v>0.99808499438603804</c:v>
                </c:pt>
                <c:pt idx="9">
                  <c:v>0.99844823580294895</c:v>
                </c:pt>
                <c:pt idx="10">
                  <c:v>0.986924744968106</c:v>
                </c:pt>
                <c:pt idx="11">
                  <c:v>0.99858824607156804</c:v>
                </c:pt>
                <c:pt idx="12">
                  <c:v>0.99835001723737204</c:v>
                </c:pt>
                <c:pt idx="13">
                  <c:v>0.98906203239545198</c:v>
                </c:pt>
                <c:pt idx="14">
                  <c:v>0.99017424436093504</c:v>
                </c:pt>
                <c:pt idx="15">
                  <c:v>0.98738745501820502</c:v>
                </c:pt>
                <c:pt idx="16">
                  <c:v>0.99805813580653902</c:v>
                </c:pt>
                <c:pt idx="17">
                  <c:v>0.99843861338374595</c:v>
                </c:pt>
                <c:pt idx="18">
                  <c:v>0.99868865976181198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94-41D1-9F46-BBA56446A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078192"/>
        <c:axId val="556078520"/>
      </c:scatterChart>
      <c:valAx>
        <c:axId val="556078192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520"/>
        <c:crosses val="autoZero"/>
        <c:crossBetween val="midCat"/>
      </c:valAx>
      <c:valAx>
        <c:axId val="556078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Sheet1!$E$2:$E$17</c:f>
              <c:numCache>
                <c:formatCode>General</c:formatCode>
                <c:ptCount val="16"/>
                <c:pt idx="0">
                  <c:v>0.11513930425284701</c:v>
                </c:pt>
                <c:pt idx="1">
                  <c:v>0.102176893151076</c:v>
                </c:pt>
                <c:pt idx="2">
                  <c:v>0.119765937334191</c:v>
                </c:pt>
                <c:pt idx="3">
                  <c:v>0.10315504449206001</c:v>
                </c:pt>
                <c:pt idx="4">
                  <c:v>0.17124872014075199</c:v>
                </c:pt>
                <c:pt idx="5">
                  <c:v>0.112292510189848</c:v>
                </c:pt>
                <c:pt idx="6">
                  <c:v>0.108520368203017</c:v>
                </c:pt>
                <c:pt idx="7">
                  <c:v>0.13851423841516999</c:v>
                </c:pt>
                <c:pt idx="8">
                  <c:v>0.38184257080233203</c:v>
                </c:pt>
                <c:pt idx="9">
                  <c:v>0.10372513893727101</c:v>
                </c:pt>
                <c:pt idx="10">
                  <c:v>0.107618100175848</c:v>
                </c:pt>
                <c:pt idx="11">
                  <c:v>0.10147506216098599</c:v>
                </c:pt>
                <c:pt idx="12">
                  <c:v>0.109818426219567</c:v>
                </c:pt>
                <c:pt idx="13">
                  <c:v>0.26111536757926102</c:v>
                </c:pt>
                <c:pt idx="14">
                  <c:v>0.17005102905379399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90-40A4-98A3-65E5AEC0EA0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Sheet1!$E$19:$E$37</c:f>
              <c:numCache>
                <c:formatCode>General</c:formatCode>
                <c:ptCount val="19"/>
                <c:pt idx="0">
                  <c:v>9.6578639599677094E-2</c:v>
                </c:pt>
                <c:pt idx="1">
                  <c:v>9.5520687215891298E-2</c:v>
                </c:pt>
                <c:pt idx="2">
                  <c:v>8.4491260112633207E-2</c:v>
                </c:pt>
                <c:pt idx="3">
                  <c:v>0.115084210850403</c:v>
                </c:pt>
                <c:pt idx="4">
                  <c:v>0.14507051015987599</c:v>
                </c:pt>
                <c:pt idx="5">
                  <c:v>9.4339541559106996E-2</c:v>
                </c:pt>
                <c:pt idx="6">
                  <c:v>0.100218799571703</c:v>
                </c:pt>
                <c:pt idx="7">
                  <c:v>8.1896838888350004E-2</c:v>
                </c:pt>
                <c:pt idx="8">
                  <c:v>0.11264646139788401</c:v>
                </c:pt>
                <c:pt idx="9">
                  <c:v>0.44892774581227302</c:v>
                </c:pt>
                <c:pt idx="10">
                  <c:v>9.5407987852350107E-2</c:v>
                </c:pt>
                <c:pt idx="11">
                  <c:v>0.30464844146115699</c:v>
                </c:pt>
                <c:pt idx="12">
                  <c:v>0.17314725987653001</c:v>
                </c:pt>
                <c:pt idx="13">
                  <c:v>0.10536255411212</c:v>
                </c:pt>
                <c:pt idx="14">
                  <c:v>0.10257318571565301</c:v>
                </c:pt>
                <c:pt idx="15">
                  <c:v>9.2995647906555096E-2</c:v>
                </c:pt>
                <c:pt idx="16">
                  <c:v>0.12242230368984799</c:v>
                </c:pt>
                <c:pt idx="17">
                  <c:v>0.19113449035948701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0-40A4-98A3-65E5AEC0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324888"/>
        <c:axId val="255331776"/>
      </c:scatterChart>
      <c:valAx>
        <c:axId val="255324888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31776"/>
        <c:crosses val="autoZero"/>
        <c:crossBetween val="midCat"/>
      </c:valAx>
      <c:valAx>
        <c:axId val="255331776"/>
        <c:scaling>
          <c:orientation val="minMax"/>
          <c:max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24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FF82-6B29-44D2-BD3C-588726427E6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0F64-F491-4F94-B1E4-90E7D6D8C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8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30F64-F491-4F94-B1E4-90E7D6D8CA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346-FD79-43CB-993A-46ECAC22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606C-4B0F-44E5-B66F-3F57801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AD6E-39E3-42EA-B2CB-110323F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DCE1-C2BA-46EB-B075-1F1BC9E9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90A-FF86-431B-B3E6-0481D53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6C3C-19C9-4810-863C-6C318B30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2881-C63B-40C4-811D-D342EF302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F324-6252-44E3-9A2A-1E5280DD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5283-5A7A-4C76-AE21-FBEEA878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1838-DB23-48B1-9FBB-FD7DEFC6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C9749-8CC8-4271-8B3B-654855FE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8DB-B452-44C2-B742-AEF85B6D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BBE6-0356-4F25-9F0C-78892419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E452-775C-4928-988C-DBEFDD24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880F-6E39-4B36-86B9-A470AB1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BC9-B6C0-4260-9F97-E52548BA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4604-C5F3-4F84-9D33-C6053C75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53E3-88CD-418C-A457-7F13F2AB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46D0-3B89-4DC8-8480-52DD35B6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6F2-6FAE-4CA0-BB95-E5CF5A0F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5BE-9E13-4A0A-AC5A-0E92EDA1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56BA-A1D6-4EB1-A2E4-8650CDDB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A83D-0C09-4090-B460-A69D92F3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5631-1A8D-4850-A19A-1E6A0C2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9D1F-079E-44A4-9FF5-84BA75F7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C195-7F33-43C9-84E2-18D3FDF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719-D09D-40E6-B588-A420982E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804-90DD-49BD-9EF0-BF521F3B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E3E5-3E1F-430C-A814-1EE68903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65465-E1F0-4900-A5C7-6DFA0CD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3D6A-A70F-4139-AAFE-5462E1F4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521-F726-4347-AF47-D061C47F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6221-E856-4B53-A36B-7FF607DD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F79C5-FB2B-4B1F-9865-F90028DC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E055-845C-4F77-9AAA-E6A2F574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2BAE9-A968-4E26-8E59-1DE58EAC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9D79-A7AE-4C07-8446-AC74070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6B53-ACA9-4010-B93A-8741949E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FAAC-E029-4405-BC0B-8BABF5F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FF1-BE20-441F-A398-106A4990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2D67-11B7-4F95-9D98-3029233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D5C1-E820-42AF-AAB3-9FE7F59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3BF3-6F23-4E56-AB1C-00AA484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0C144-2B7E-4EB9-B047-44CA21C4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BC305-0252-4D64-8275-ECCE26D6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C8D79-08D8-4477-B65A-629DA62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86C3-52F8-4B65-A501-6A5D9F0C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B3F-6537-4780-A99E-1E2A559B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3BF9-6078-486B-A7BA-9314C1C5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14E9-D8B0-45A4-B24D-8ED3E65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5E3D-D3CC-4B4E-984F-4D83B04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8384-B26D-4D7E-B712-AB21F01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7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8C9-8297-4650-A798-EC4252FC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26455-9C02-4853-93D6-6A4652FA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5928-7CC3-4E06-BA78-CFC5A44D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C525-2A18-40C7-89C6-B4E00AA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010F-1D8D-4D29-885D-EDA28E6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C850-3985-4286-A143-5C72848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06F9A-B859-4107-99F3-4717F54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8A18-90B0-41FF-A5FA-3ACA2EEB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1A06-0173-4D13-A92D-0AB821E1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8D59-2A94-4288-BD5B-BEDC42B4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A2AE-6101-40E9-813D-699471A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0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4A66-A721-44FE-89F1-54EB409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of alignment assessment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834A-ED93-43AE-B7CF-9B24E939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Idea:</a:t>
            </a:r>
          </a:p>
          <a:p>
            <a:pPr lvl="1"/>
            <a:r>
              <a:rPr lang="en-US" altLang="zh-CN" dirty="0"/>
              <a:t>If bring in a new sample, how much likely the source is there? How’s the quality of the new sample?</a:t>
            </a:r>
          </a:p>
          <a:p>
            <a:r>
              <a:rPr lang="en-US" altLang="zh-CN" dirty="0"/>
              <a:t>Alignment</a:t>
            </a:r>
          </a:p>
          <a:p>
            <a:pPr lvl="1"/>
            <a:r>
              <a:rPr lang="en-US" altLang="zh-CN" dirty="0"/>
              <a:t>Screening</a:t>
            </a:r>
          </a:p>
          <a:p>
            <a:pPr lvl="1"/>
            <a:r>
              <a:rPr lang="en-US" altLang="zh-CN" dirty="0"/>
              <a:t>Only check for the closest neighbor</a:t>
            </a:r>
          </a:p>
          <a:p>
            <a:r>
              <a:rPr lang="en-US" altLang="zh-CN" dirty="0"/>
              <a:t>Scoring</a:t>
            </a:r>
          </a:p>
          <a:p>
            <a:pPr lvl="1"/>
            <a:r>
              <a:rPr lang="en-US" altLang="zh-CN" dirty="0"/>
              <a:t>Euclidean</a:t>
            </a:r>
          </a:p>
          <a:p>
            <a:pPr lvl="1"/>
            <a:r>
              <a:rPr lang="en-US" altLang="zh-CN" dirty="0"/>
              <a:t>Cos score</a:t>
            </a:r>
          </a:p>
          <a:p>
            <a:pPr lvl="1"/>
            <a:r>
              <a:rPr lang="en-US" altLang="zh-CN" dirty="0"/>
              <a:t>KL divergence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BDE33-8195-4210-99D9-40B578AFCB4C}"/>
              </a:ext>
            </a:extLst>
          </p:cNvPr>
          <p:cNvSpPr txBox="1"/>
          <p:nvPr/>
        </p:nvSpPr>
        <p:spPr>
          <a:xfrm>
            <a:off x="7007108" y="3313273"/>
            <a:ext cx="486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/rt pair 200 * 20 sets</a:t>
            </a:r>
          </a:p>
          <a:p>
            <a:r>
              <a:rPr lang="en-US" altLang="zh-CN" dirty="0"/>
              <a:t>Missing </a:t>
            </a:r>
            <a:r>
              <a:rPr lang="en-US" altLang="zh-CN" dirty="0" err="1"/>
              <a:t>mz</a:t>
            </a:r>
            <a:r>
              <a:rPr lang="en-US" altLang="zh-CN" dirty="0"/>
              <a:t>/rt pair 20~100% * 200 * 20 * 5 sets</a:t>
            </a:r>
          </a:p>
          <a:p>
            <a:r>
              <a:rPr lang="en-US" altLang="zh-CN" dirty="0"/>
              <a:t>Rt+-0.2 </a:t>
            </a:r>
            <a:r>
              <a:rPr lang="en-US" altLang="zh-CN" dirty="0" err="1"/>
              <a:t>norm.dist</a:t>
            </a:r>
            <a:endParaRPr lang="en-US" altLang="zh-CN" dirty="0"/>
          </a:p>
          <a:p>
            <a:r>
              <a:rPr lang="en-US" altLang="zh-CN" dirty="0" err="1"/>
              <a:t>Mz</a:t>
            </a:r>
            <a:r>
              <a:rPr lang="en-US" altLang="zh-CN" dirty="0"/>
              <a:t>+-5ppm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DDD9F-6F1C-4DEF-B291-14860FB581DA}"/>
              </a:ext>
            </a:extLst>
          </p:cNvPr>
          <p:cNvSpPr txBox="1"/>
          <p:nvPr/>
        </p:nvSpPr>
        <p:spPr>
          <a:xfrm>
            <a:off x="89857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30223-7F9D-48D1-B140-20444C736896}"/>
              </a:ext>
            </a:extLst>
          </p:cNvPr>
          <p:cNvSpPr txBox="1"/>
          <p:nvPr/>
        </p:nvSpPr>
        <p:spPr>
          <a:xfrm>
            <a:off x="97159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2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1343-233E-47B4-9987-39E12675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ACS presentation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0D5D-BDB1-458E-BDCB-C76FF26E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30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Major functions of the package</a:t>
            </a:r>
          </a:p>
          <a:p>
            <a:pPr lvl="1"/>
            <a:r>
              <a:rPr lang="en-US" altLang="zh-CN" dirty="0"/>
              <a:t>Merits</a:t>
            </a:r>
          </a:p>
          <a:p>
            <a:r>
              <a:rPr lang="en-US" altLang="zh-CN" dirty="0"/>
              <a:t>Showcase</a:t>
            </a:r>
          </a:p>
          <a:p>
            <a:pPr lvl="1"/>
            <a:r>
              <a:rPr lang="en-US" altLang="zh-CN" dirty="0"/>
              <a:t>Screenshot of processed results</a:t>
            </a:r>
          </a:p>
          <a:p>
            <a:pPr lvl="1"/>
            <a:r>
              <a:rPr lang="en-US" altLang="zh-CN" dirty="0"/>
              <a:t>Visualization module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Scoring on the source identification?</a:t>
            </a:r>
          </a:p>
          <a:p>
            <a:r>
              <a:rPr lang="en-US" altLang="zh-CN" dirty="0"/>
              <a:t>Benchmarks</a:t>
            </a:r>
          </a:p>
          <a:p>
            <a:pPr lvl="1"/>
            <a:r>
              <a:rPr lang="en-US" altLang="zh-CN" dirty="0"/>
              <a:t>Vs. other </a:t>
            </a:r>
            <a:r>
              <a:rPr lang="en-US" altLang="zh-CN" dirty="0" err="1"/>
              <a:t>softwares</a:t>
            </a:r>
            <a:r>
              <a:rPr lang="en-US" altLang="zh-CN" dirty="0"/>
              <a:t> – peak picking</a:t>
            </a:r>
          </a:p>
          <a:p>
            <a:pPr lvl="1"/>
            <a:r>
              <a:rPr lang="en-US" altLang="zh-CN" dirty="0"/>
              <a:t>Runtime/resource benchmark</a:t>
            </a:r>
          </a:p>
          <a:p>
            <a:pPr lvl="1"/>
            <a:r>
              <a:rPr lang="en-US" altLang="zh-CN" dirty="0"/>
              <a:t>Benchmarks on supercomputer?</a:t>
            </a:r>
          </a:p>
          <a:p>
            <a:r>
              <a:rPr lang="en-US" altLang="zh-CN" dirty="0"/>
              <a:t>Comparison?</a:t>
            </a:r>
          </a:p>
          <a:p>
            <a:pPr lvl="1"/>
            <a:r>
              <a:rPr lang="en-US" altLang="zh-CN" dirty="0"/>
              <a:t>Function comparison</a:t>
            </a:r>
          </a:p>
          <a:p>
            <a:r>
              <a:rPr lang="en-US" altLang="zh-CN" dirty="0"/>
              <a:t>Anything else?</a:t>
            </a:r>
          </a:p>
          <a:p>
            <a:endParaRPr lang="en-US" altLang="zh-CN" dirty="0"/>
          </a:p>
          <a:p>
            <a:r>
              <a:rPr lang="en-US" altLang="zh-CN" dirty="0"/>
              <a:t>Project </a:t>
            </a:r>
            <a:r>
              <a:rPr lang="en-US" altLang="zh-CN"/>
              <a:t>directed presentation</a:t>
            </a:r>
            <a:endParaRPr lang="en-US" altLang="zh-C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01A7111-9463-4DA4-A76D-0F9A01401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729"/>
            <a:ext cx="5747657" cy="29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95BC80-B3CA-4239-A197-655DBDB7C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893126"/>
              </p:ext>
            </p:extLst>
          </p:nvPr>
        </p:nvGraphicFramePr>
        <p:xfrm>
          <a:off x="0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F85B86-A209-44D9-A31F-D9852A364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32953"/>
              </p:ext>
            </p:extLst>
          </p:nvPr>
        </p:nvGraphicFramePr>
        <p:xfrm>
          <a:off x="0" y="2205007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D2D4E0-77CF-47ED-B0A4-CBE7ACB03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496062"/>
              </p:ext>
            </p:extLst>
          </p:nvPr>
        </p:nvGraphicFramePr>
        <p:xfrm>
          <a:off x="0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DBE54-BDD0-497F-A484-A731B0364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318290"/>
              </p:ext>
            </p:extLst>
          </p:nvPr>
        </p:nvGraphicFramePr>
        <p:xfrm>
          <a:off x="5344823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FC371E-706E-4148-8992-8086BA544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481744"/>
              </p:ext>
            </p:extLst>
          </p:nvPr>
        </p:nvGraphicFramePr>
        <p:xfrm>
          <a:off x="5344823" y="2202779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B28FE1-DB5D-4248-B26E-745569174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684749"/>
              </p:ext>
            </p:extLst>
          </p:nvPr>
        </p:nvGraphicFramePr>
        <p:xfrm>
          <a:off x="5344823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8CB922-1C04-42E2-A209-151CB5E49208}"/>
              </a:ext>
            </a:extLst>
          </p:cNvPr>
          <p:cNvSpPr txBox="1"/>
          <p:nvPr/>
        </p:nvSpPr>
        <p:spPr>
          <a:xfrm>
            <a:off x="3786909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screening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7CE68-8304-4A2B-B786-61C97B9A1EC1}"/>
              </a:ext>
            </a:extLst>
          </p:cNvPr>
          <p:cNvSpPr txBox="1"/>
          <p:nvPr/>
        </p:nvSpPr>
        <p:spPr>
          <a:xfrm>
            <a:off x="9313428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Closest neighbor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76C1-6DCB-4107-B459-22E90476917D}"/>
              </a:ext>
            </a:extLst>
          </p:cNvPr>
          <p:cNvSpPr txBox="1"/>
          <p:nvPr/>
        </p:nvSpPr>
        <p:spPr>
          <a:xfrm>
            <a:off x="9313428" y="91906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X-axis: simp match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8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904-3D70-4983-B3FE-DFA0FBA8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" y="301381"/>
            <a:ext cx="10515600" cy="1325563"/>
          </a:xfrm>
        </p:spPr>
        <p:txBody>
          <a:bodyPr/>
          <a:lstStyle/>
          <a:p>
            <a:r>
              <a:rPr lang="en-US" altLang="zh-CN" dirty="0"/>
              <a:t>Procedure of source identification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8C01-5462-4676-8EEC-AFA68B9B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1825625"/>
            <a:ext cx="3917631" cy="4351338"/>
          </a:xfrm>
        </p:spPr>
        <p:txBody>
          <a:bodyPr/>
          <a:lstStyle/>
          <a:p>
            <a:r>
              <a:rPr lang="en-US" altLang="zh-CN" dirty="0"/>
              <a:t>Alignment of data</a:t>
            </a:r>
          </a:p>
          <a:p>
            <a:r>
              <a:rPr lang="en-US" altLang="zh-CN" dirty="0"/>
              <a:t>DBSCAN/regression to figure out source features</a:t>
            </a:r>
          </a:p>
          <a:p>
            <a:r>
              <a:rPr lang="en-US" altLang="zh-CN" dirty="0"/>
              <a:t>Match source features with samples</a:t>
            </a:r>
          </a:p>
          <a:p>
            <a:r>
              <a:rPr lang="en-US" altLang="zh-CN" dirty="0"/>
              <a:t>Apply score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D146-1976-4968-A130-7D84CB6D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35" y="3558884"/>
            <a:ext cx="7936777" cy="3299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2D789-0FB8-4DCB-B6AD-DA4BD4926B91}"/>
              </a:ext>
            </a:extLst>
          </p:cNvPr>
          <p:cNvSpPr/>
          <p:nvPr/>
        </p:nvSpPr>
        <p:spPr>
          <a:xfrm>
            <a:off x="6941976" y="3655365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260BD-E5C6-4821-AB6B-2E14E6EC0F09}"/>
              </a:ext>
            </a:extLst>
          </p:cNvPr>
          <p:cNvSpPr/>
          <p:nvPr/>
        </p:nvSpPr>
        <p:spPr>
          <a:xfrm>
            <a:off x="9607118" y="3655365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07296-88B2-47D6-98AC-E381CECD80BE}"/>
              </a:ext>
            </a:extLst>
          </p:cNvPr>
          <p:cNvSpPr txBox="1"/>
          <p:nvPr/>
        </p:nvSpPr>
        <p:spPr>
          <a:xfrm>
            <a:off x="7759083" y="334011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C2C88-4479-4E39-A3C0-409313972A93}"/>
              </a:ext>
            </a:extLst>
          </p:cNvPr>
          <p:cNvSpPr txBox="1"/>
          <p:nvPr/>
        </p:nvSpPr>
        <p:spPr>
          <a:xfrm>
            <a:off x="10496365" y="32860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E4A9D-B539-410C-84E9-EDBC32F1327F}"/>
              </a:ext>
            </a:extLst>
          </p:cNvPr>
          <p:cNvSpPr/>
          <p:nvPr/>
        </p:nvSpPr>
        <p:spPr>
          <a:xfrm>
            <a:off x="6941976" y="3970432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89B21-75C8-4C01-890E-0C38A01FD747}"/>
              </a:ext>
            </a:extLst>
          </p:cNvPr>
          <p:cNvCxnSpPr/>
          <p:nvPr/>
        </p:nvCxnSpPr>
        <p:spPr>
          <a:xfrm>
            <a:off x="7572652" y="4325539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7B3F44-972D-4707-ACE4-9EEBC934ED01}"/>
              </a:ext>
            </a:extLst>
          </p:cNvPr>
          <p:cNvSpPr txBox="1"/>
          <p:nvPr/>
        </p:nvSpPr>
        <p:spPr>
          <a:xfrm>
            <a:off x="8092715" y="39837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9EE5D-F9E3-443D-9C11-F9A00347BE0E}"/>
              </a:ext>
            </a:extLst>
          </p:cNvPr>
          <p:cNvSpPr/>
          <p:nvPr/>
        </p:nvSpPr>
        <p:spPr>
          <a:xfrm>
            <a:off x="6936058" y="4742789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A676-5B4F-44D5-B3A9-57F70E29E3D2}"/>
              </a:ext>
            </a:extLst>
          </p:cNvPr>
          <p:cNvSpPr txBox="1"/>
          <p:nvPr/>
        </p:nvSpPr>
        <p:spPr>
          <a:xfrm>
            <a:off x="8049866" y="46975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8AB14-DC97-41D6-8351-CEE308472D35}"/>
              </a:ext>
            </a:extLst>
          </p:cNvPr>
          <p:cNvCxnSpPr/>
          <p:nvPr/>
        </p:nvCxnSpPr>
        <p:spPr>
          <a:xfrm>
            <a:off x="7623409" y="4986922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855A8-D5CE-4F73-A3C9-490EAA25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88" y="75863"/>
            <a:ext cx="29813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A4350-C6DB-4528-861B-728192D863B7}"/>
              </a:ext>
            </a:extLst>
          </p:cNvPr>
          <p:cNvCxnSpPr>
            <a:endCxn id="1026" idx="1"/>
          </p:cNvCxnSpPr>
          <p:nvPr/>
        </p:nvCxnSpPr>
        <p:spPr>
          <a:xfrm flipV="1">
            <a:off x="3400148" y="1514138"/>
            <a:ext cx="4871440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6D206-DF07-4C8B-9340-BB99F4DF2458}"/>
              </a:ext>
            </a:extLst>
          </p:cNvPr>
          <p:cNvCxnSpPr>
            <a:endCxn id="5" idx="1"/>
          </p:cNvCxnSpPr>
          <p:nvPr/>
        </p:nvCxnSpPr>
        <p:spPr>
          <a:xfrm>
            <a:off x="2867487" y="4190260"/>
            <a:ext cx="1264748" cy="10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0F3-20DB-47F4-9554-8B16BD18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CEE2-7108-4E25-9578-D74BA12E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01F43-426A-426B-97F8-4D1F5871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8" y="1760267"/>
            <a:ext cx="10961905" cy="357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743C3-07CF-4761-BDEF-4789E1E27C66}"/>
              </a:ext>
            </a:extLst>
          </p:cNvPr>
          <p:cNvSpPr txBox="1"/>
          <p:nvPr/>
        </p:nvSpPr>
        <p:spPr>
          <a:xfrm>
            <a:off x="5015884" y="2308194"/>
            <a:ext cx="186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Blue: sample</a:t>
            </a:r>
          </a:p>
          <a:p>
            <a:r>
              <a:rPr lang="en-US" altLang="zh-CN" dirty="0"/>
              <a:t>Red: source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5C196-53B1-4459-9BF8-AAAB8B71E6A3}"/>
              </a:ext>
            </a:extLst>
          </p:cNvPr>
          <p:cNvSpPr txBox="1"/>
          <p:nvPr/>
        </p:nvSpPr>
        <p:spPr>
          <a:xfrm>
            <a:off x="239697" y="3429000"/>
            <a:ext cx="867410" cy="370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Mz</a:t>
            </a:r>
            <a:r>
              <a:rPr lang="en-US" altLang="zh-CN" dirty="0"/>
              <a:t>/rt</a:t>
            </a:r>
            <a:endParaRPr lang="zh-CN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95BB1F-FE50-4102-93BF-1774CC2170D7}"/>
              </a:ext>
            </a:extLst>
          </p:cNvPr>
          <p:cNvCxnSpPr/>
          <p:nvPr/>
        </p:nvCxnSpPr>
        <p:spPr>
          <a:xfrm flipV="1">
            <a:off x="5015884" y="3142695"/>
            <a:ext cx="0" cy="11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31BBC-BDFC-4F42-AF49-4E6989D5C85F}"/>
              </a:ext>
            </a:extLst>
          </p:cNvPr>
          <p:cNvCxnSpPr/>
          <p:nvPr/>
        </p:nvCxnSpPr>
        <p:spPr>
          <a:xfrm>
            <a:off x="6587231" y="3062796"/>
            <a:ext cx="0" cy="12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85B4-07AD-42EA-8D7C-CDE62D5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8AD0-A224-4E96-9D20-2E595560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ED26A-781A-4959-8FFF-0EC8AD94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2" y="0"/>
            <a:ext cx="10830395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DE7BFF-F37E-4A6A-9F6F-4845D1FC1209}"/>
              </a:ext>
            </a:extLst>
          </p:cNvPr>
          <p:cNvCxnSpPr/>
          <p:nvPr/>
        </p:nvCxnSpPr>
        <p:spPr>
          <a:xfrm flipH="1" flipV="1">
            <a:off x="5495731" y="2640563"/>
            <a:ext cx="93306" cy="161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8FE5E1-731F-4725-ABC7-27C36F163E5B}"/>
              </a:ext>
            </a:extLst>
          </p:cNvPr>
          <p:cNvCxnSpPr/>
          <p:nvPr/>
        </p:nvCxnSpPr>
        <p:spPr>
          <a:xfrm>
            <a:off x="6880194" y="2902998"/>
            <a:ext cx="0" cy="133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F63-9A10-41A9-8966-B17708FA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BE7E-B7C8-40D2-95C2-4F3DAD51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0" y="18443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Calculated based on</a:t>
            </a:r>
          </a:p>
          <a:p>
            <a:pPr lvl="1"/>
            <a:r>
              <a:rPr lang="en-US" altLang="zh-CN" dirty="0"/>
              <a:t>Entire population of features</a:t>
            </a:r>
          </a:p>
          <a:p>
            <a:pPr lvl="1"/>
            <a:r>
              <a:rPr lang="en-US" altLang="zh-CN" dirty="0"/>
              <a:t>Source features only</a:t>
            </a:r>
          </a:p>
          <a:p>
            <a:r>
              <a:rPr lang="en-US" altLang="zh-CN" dirty="0"/>
              <a:t>Option:</a:t>
            </a:r>
          </a:p>
          <a:p>
            <a:pPr lvl="1"/>
            <a:r>
              <a:rPr lang="en-US" altLang="zh-CN" dirty="0"/>
              <a:t>Simple score</a:t>
            </a:r>
          </a:p>
          <a:p>
            <a:pPr lvl="1"/>
            <a:r>
              <a:rPr lang="en-US" altLang="zh-CN" dirty="0"/>
              <a:t>Dot product</a:t>
            </a:r>
          </a:p>
          <a:p>
            <a:pPr lvl="1"/>
            <a:r>
              <a:rPr lang="en-US" altLang="zh-CN" dirty="0"/>
              <a:t>Jaccard</a:t>
            </a:r>
          </a:p>
          <a:p>
            <a:pPr lvl="2"/>
            <a:r>
              <a:rPr lang="en-US" altLang="zh-CN" dirty="0"/>
              <a:t>Log-transformation</a:t>
            </a:r>
          </a:p>
          <a:p>
            <a:pPr lvl="2"/>
            <a:r>
              <a:rPr lang="en-US" altLang="zh-CN" dirty="0"/>
              <a:t>Binary-transformation</a:t>
            </a:r>
          </a:p>
          <a:p>
            <a:pPr lvl="1"/>
            <a:r>
              <a:rPr lang="en-US" altLang="zh-CN" dirty="0"/>
              <a:t>Entropy – kl divergence</a:t>
            </a:r>
          </a:p>
          <a:p>
            <a:pPr lvl="2"/>
            <a:r>
              <a:rPr lang="en-US" altLang="zh-CN" dirty="0"/>
              <a:t>[0.5, 0.5]</a:t>
            </a:r>
          </a:p>
          <a:p>
            <a:pPr lvl="2"/>
            <a:r>
              <a:rPr lang="en-US" altLang="zh-CN" dirty="0"/>
              <a:t>[1e8,1e3]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603BD-2FB2-410F-ABDA-E04A3FB00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8"/>
          <a:stretch/>
        </p:blipFill>
        <p:spPr>
          <a:xfrm>
            <a:off x="4749553" y="1779442"/>
            <a:ext cx="7442447" cy="32991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AA4819-352D-4430-B449-4A835B2D1742}"/>
              </a:ext>
            </a:extLst>
          </p:cNvPr>
          <p:cNvSpPr/>
          <p:nvPr/>
        </p:nvSpPr>
        <p:spPr>
          <a:xfrm>
            <a:off x="7064964" y="1875923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3248C-7D18-4E96-B709-0B223967452D}"/>
              </a:ext>
            </a:extLst>
          </p:cNvPr>
          <p:cNvSpPr/>
          <p:nvPr/>
        </p:nvSpPr>
        <p:spPr>
          <a:xfrm>
            <a:off x="9730106" y="1875923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3CFAD-9C57-405F-A098-B4DE6C635266}"/>
              </a:ext>
            </a:extLst>
          </p:cNvPr>
          <p:cNvSpPr txBox="1"/>
          <p:nvPr/>
        </p:nvSpPr>
        <p:spPr>
          <a:xfrm>
            <a:off x="7882071" y="1560675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B42AD-6568-4F76-8B91-2EE872AB6F20}"/>
              </a:ext>
            </a:extLst>
          </p:cNvPr>
          <p:cNvSpPr txBox="1"/>
          <p:nvPr/>
        </p:nvSpPr>
        <p:spPr>
          <a:xfrm>
            <a:off x="10619353" y="15065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8F49A-A71E-4CC1-AC73-D946EAE3FB28}"/>
              </a:ext>
            </a:extLst>
          </p:cNvPr>
          <p:cNvSpPr/>
          <p:nvPr/>
        </p:nvSpPr>
        <p:spPr>
          <a:xfrm>
            <a:off x="7064964" y="2190990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0717B1-2716-40DB-82F6-D735DD5412F5}"/>
              </a:ext>
            </a:extLst>
          </p:cNvPr>
          <p:cNvCxnSpPr/>
          <p:nvPr/>
        </p:nvCxnSpPr>
        <p:spPr>
          <a:xfrm>
            <a:off x="7695640" y="2546097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4163-095A-4D08-B65C-7AE4824E5DCC}"/>
              </a:ext>
            </a:extLst>
          </p:cNvPr>
          <p:cNvSpPr txBox="1"/>
          <p:nvPr/>
        </p:nvSpPr>
        <p:spPr>
          <a:xfrm>
            <a:off x="8215703" y="22042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E0809-EA34-4BF5-A5B9-AAC6FF76A7F6}"/>
              </a:ext>
            </a:extLst>
          </p:cNvPr>
          <p:cNvSpPr/>
          <p:nvPr/>
        </p:nvSpPr>
        <p:spPr>
          <a:xfrm>
            <a:off x="7059046" y="2963347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0A297-E1C2-494B-8B3A-F6FB6F4F4297}"/>
              </a:ext>
            </a:extLst>
          </p:cNvPr>
          <p:cNvSpPr txBox="1"/>
          <p:nvPr/>
        </p:nvSpPr>
        <p:spPr>
          <a:xfrm>
            <a:off x="8172854" y="29180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B2FE0-D51E-45D8-B900-53EBD1FB618E}"/>
              </a:ext>
            </a:extLst>
          </p:cNvPr>
          <p:cNvCxnSpPr/>
          <p:nvPr/>
        </p:nvCxnSpPr>
        <p:spPr>
          <a:xfrm>
            <a:off x="7746397" y="3207480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46B4BA-F098-4BC4-9E27-4935F270B73F}"/>
              </a:ext>
            </a:extLst>
          </p:cNvPr>
          <p:cNvSpPr txBox="1"/>
          <p:nvPr/>
        </p:nvSpPr>
        <p:spPr>
          <a:xfrm>
            <a:off x="7059046" y="142043"/>
            <a:ext cx="38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5A640-2695-464D-9A8A-CD1E3C4CA1BE}"/>
              </a:ext>
            </a:extLst>
          </p:cNvPr>
          <p:cNvSpPr txBox="1"/>
          <p:nvPr/>
        </p:nvSpPr>
        <p:spPr>
          <a:xfrm>
            <a:off x="7746397" y="124287"/>
            <a:ext cx="47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4538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AE3A-C34B-42DD-8E87-23CAE98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56F-EBAD-42A0-9B28-5F32281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r>
              <a:rPr lang="en-US" altLang="zh-CN" dirty="0"/>
              <a:t>Which performance is preferred? Regression like/decision like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F9C59A-2A63-45F4-A304-C1A14B61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45313"/>
              </p:ext>
            </p:extLst>
          </p:nvPr>
        </p:nvGraphicFramePr>
        <p:xfrm>
          <a:off x="4518583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03832D-32D0-4588-AD95-3ECAE104E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8226"/>
              </p:ext>
            </p:extLst>
          </p:nvPr>
        </p:nvGraphicFramePr>
        <p:xfrm>
          <a:off x="4463108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6566C-B35A-4EA1-BD8C-19D70591A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77657"/>
              </p:ext>
            </p:extLst>
          </p:nvPr>
        </p:nvGraphicFramePr>
        <p:xfrm>
          <a:off x="8327554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81A656-3D7A-461C-8B14-DFC20C0B4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188208"/>
              </p:ext>
            </p:extLst>
          </p:nvPr>
        </p:nvGraphicFramePr>
        <p:xfrm>
          <a:off x="8327554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498149-1992-45AF-A277-678D845F2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4" y="187572"/>
            <a:ext cx="3533333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DE2996-5F3F-4AAF-91CA-6A5F8D3B7DC3}"/>
              </a:ext>
            </a:extLst>
          </p:cNvPr>
          <p:cNvSpPr txBox="1"/>
          <p:nvPr/>
        </p:nvSpPr>
        <p:spPr>
          <a:xfrm>
            <a:off x="5131293" y="5530632"/>
            <a:ext cx="30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with true negatives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0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0FBA1D-3B43-41C5-AEE5-8F78DD0AA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9354"/>
              </p:ext>
            </p:extLst>
          </p:nvPr>
        </p:nvGraphicFramePr>
        <p:xfrm>
          <a:off x="1000125" y="319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EC95C7-5BC6-4282-B150-F378D0995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133273"/>
              </p:ext>
            </p:extLst>
          </p:nvPr>
        </p:nvGraphicFramePr>
        <p:xfrm>
          <a:off x="1095375" y="34909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8267D4-85A2-4727-83BF-15BE721F2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08016"/>
              </p:ext>
            </p:extLst>
          </p:nvPr>
        </p:nvGraphicFramePr>
        <p:xfrm>
          <a:off x="6781800" y="242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FC3870-5F9E-4FBD-A958-C347EEB5C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582" y="551557"/>
            <a:ext cx="353333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1118-9EE0-4E13-9E65-2804CFC3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 annotation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1271-49F8-494E-B799-530FCE39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Knapsack problem? DP?</a:t>
            </a:r>
          </a:p>
          <a:p>
            <a:endParaRPr lang="en-US" altLang="zh-CN" dirty="0"/>
          </a:p>
          <a:p>
            <a:r>
              <a:rPr lang="en-US" altLang="zh-CN" dirty="0"/>
              <a:t>300+-err range</a:t>
            </a:r>
          </a:p>
          <a:p>
            <a:r>
              <a:rPr lang="en-US" altLang="zh-CN" dirty="0"/>
              <a:t>C: 12   0~50</a:t>
            </a:r>
          </a:p>
          <a:p>
            <a:r>
              <a:rPr lang="en-US" altLang="zh-CN" dirty="0"/>
              <a:t>H: 1 0~100</a:t>
            </a:r>
          </a:p>
          <a:p>
            <a:r>
              <a:rPr lang="en-US" altLang="zh-CN" dirty="0"/>
              <a:t>N:14 0~5</a:t>
            </a:r>
          </a:p>
          <a:p>
            <a:endParaRPr lang="en-US" altLang="zh-CN" dirty="0"/>
          </a:p>
          <a:p>
            <a:r>
              <a:rPr lang="en-US" altLang="zh-CN" dirty="0"/>
              <a:t>3.2G 100~900 csv</a:t>
            </a:r>
          </a:p>
          <a:p>
            <a:r>
              <a:rPr lang="en-US" altLang="zh-CN" dirty="0"/>
              <a:t>128mb 100~500</a:t>
            </a:r>
          </a:p>
          <a:p>
            <a:r>
              <a:rPr lang="en-US" altLang="zh-CN" dirty="0"/>
              <a:t>Formula mass</a:t>
            </a:r>
          </a:p>
          <a:p>
            <a:r>
              <a:rPr lang="en-US" altLang="zh-CN" dirty="0"/>
              <a:t>C2H2  26</a:t>
            </a:r>
          </a:p>
          <a:p>
            <a:r>
              <a:rPr lang="en-US" altLang="zh-CN" dirty="0"/>
              <a:t>H2O  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6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310</Words>
  <Application>Microsoft Office PowerPoint</Application>
  <PresentationFormat>Widescreen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Procedure of alignment assessment</vt:lpstr>
      <vt:lpstr>PowerPoint Presentation</vt:lpstr>
      <vt:lpstr>Procedure of source identification</vt:lpstr>
      <vt:lpstr>PowerPoint Presentation</vt:lpstr>
      <vt:lpstr>PowerPoint Presentation</vt:lpstr>
      <vt:lpstr>Scores</vt:lpstr>
      <vt:lpstr>Results</vt:lpstr>
      <vt:lpstr>PowerPoint Presentation</vt:lpstr>
      <vt:lpstr>Formula annotation</vt:lpstr>
      <vt:lpstr>ACS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xhu66</dc:creator>
  <cp:lastModifiedBy>xhu66</cp:lastModifiedBy>
  <cp:revision>20</cp:revision>
  <dcterms:created xsi:type="dcterms:W3CDTF">2021-03-16T23:03:07Z</dcterms:created>
  <dcterms:modified xsi:type="dcterms:W3CDTF">2021-03-22T17:59:49Z</dcterms:modified>
</cp:coreProperties>
</file>