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99.6%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/>
            <a:t>56% </a:t>
          </a:r>
          <a:r>
            <a:rPr lang="en-US" altLang="zh-CN" dirty="0"/>
            <a:t>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20%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70%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 custLinFactNeighborY="-3346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99.6%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01557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56% </a:t>
          </a:r>
          <a:r>
            <a:rPr lang="en-US" altLang="zh-CN" sz="2200" kern="1200" dirty="0"/>
            <a:t>time</a:t>
          </a:r>
          <a:endParaRPr lang="zh-CN" altLang="en-US" sz="2200" kern="1200" dirty="0"/>
        </a:p>
      </dsp:txBody>
      <dsp:txXfrm>
        <a:off x="3705502" y="4601557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70%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20%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EE44-86D2-47F2-9C37-987C905F93D9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6B2A-325C-4D01-83BE-6BF541CED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6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380-CE55-43EC-9CD0-BC35CAC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0802-CCE2-4FE5-AC94-EAAF64B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detection </a:t>
            </a:r>
            <a:r>
              <a:rPr lang="en-US" altLang="zh-CN" dirty="0" err="1"/>
              <a:t>mzlist</a:t>
            </a:r>
            <a:endParaRPr lang="en-US" altLang="zh-CN" dirty="0"/>
          </a:p>
          <a:p>
            <a:r>
              <a:rPr lang="en-US" altLang="zh-CN" dirty="0"/>
              <a:t>[101.1,101.2]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82C7-3082-4687-8C8E-7F290A7B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CB27-FB90-4BE4-AD86-7B15E809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C6C72-C3AB-41F3-8A83-481AE50E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5363" cy="377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6EA3-CF32-461C-AC90-BD74A2D7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37" y="3911295"/>
            <a:ext cx="7581089" cy="2957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887EA-29F6-4D46-9D52-7023E87BAF83}"/>
              </a:ext>
            </a:extLst>
          </p:cNvPr>
          <p:cNvSpPr/>
          <p:nvPr/>
        </p:nvSpPr>
        <p:spPr>
          <a:xfrm>
            <a:off x="0" y="-97277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492B5-022F-4D30-9310-351567868253}"/>
              </a:ext>
            </a:extLst>
          </p:cNvPr>
          <p:cNvSpPr/>
          <p:nvPr/>
        </p:nvSpPr>
        <p:spPr>
          <a:xfrm>
            <a:off x="4526437" y="3786423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D82-5821-4B9F-BD3C-2B158686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B32B-C0A0-40D2-8646-93F84906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A091-1702-439F-A7FC-8BC852E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8621" cy="3885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C6A98-FE22-4274-948F-0E383C93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00" y="3143714"/>
            <a:ext cx="7800000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A6F2-C29D-43D7-824A-FF89AAE1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97A1-18EA-43E8-B37C-1CE33F94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ACCE8-AE4C-4083-9056-390C9CDC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3809" cy="49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883D4-B1E2-4664-8C4B-F3ED0354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29" y="2282212"/>
            <a:ext cx="7628571" cy="44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0DF8A-E001-463D-B633-B266D6E50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28" y="1295666"/>
            <a:ext cx="7657143" cy="42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49570-3CCB-432E-9BE4-629350151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524" y="2362333"/>
            <a:ext cx="6580952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21140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DC81-97B0-4CA4-B6D1-78A2EFDAFCA0}"/>
              </a:ext>
            </a:extLst>
          </p:cNvPr>
          <p:cNvSpPr txBox="1"/>
          <p:nvPr/>
        </p:nvSpPr>
        <p:spPr>
          <a:xfrm>
            <a:off x="92845" y="380496"/>
            <a:ext cx="1970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 how to process RT only for one time and use in all the functions?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Class?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5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919A-8456-4C4E-8BA5-3FC1C6DA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042D-4CDF-48FC-8DB0-51D8C230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433251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Follow the previous dataset distribution</a:t>
            </a:r>
          </a:p>
          <a:p>
            <a:r>
              <a:rPr lang="en-US" dirty="0"/>
              <a:t>Covers simple matrix (ozonation experiment dilution) and complex matrix(field samples)</a:t>
            </a:r>
          </a:p>
          <a:p>
            <a:r>
              <a:rPr lang="en-US" dirty="0"/>
              <a:t>Dummy source: random 200 </a:t>
            </a:r>
            <a:r>
              <a:rPr lang="en-US" dirty="0" err="1"/>
              <a:t>fea</a:t>
            </a:r>
            <a:endParaRPr lang="en-US" dirty="0"/>
          </a:p>
          <a:p>
            <a:r>
              <a:rPr lang="en-US" dirty="0"/>
              <a:t>Dummy background: random 10000 </a:t>
            </a:r>
            <a:r>
              <a:rPr lang="en-US" dirty="0" err="1"/>
              <a:t>mz</a:t>
            </a:r>
            <a:r>
              <a:rPr lang="en-US" dirty="0"/>
              <a:t>/rt pairs </a:t>
            </a:r>
          </a:p>
          <a:p>
            <a:r>
              <a:rPr lang="en-US" dirty="0"/>
              <a:t>So far, only up to 2D (intensity didn’t included)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1A370D-8CEC-44FE-940E-9DA05621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19755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8B4BD-637A-425A-BEE5-361277F0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90" y="134030"/>
            <a:ext cx="3714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6E8C05-3532-4450-8804-1670538D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20" y="2581955"/>
            <a:ext cx="4105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5988-4FBD-4BCE-8145-92C6CED8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identification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D171-1D2D-4B02-B4AA-561F7D38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28" y="1825625"/>
            <a:ext cx="8026173" cy="4351338"/>
          </a:xfrm>
        </p:spPr>
        <p:txBody>
          <a:bodyPr/>
          <a:lstStyle/>
          <a:p>
            <a:r>
              <a:rPr lang="en-US" dirty="0"/>
              <a:t>Based only on </a:t>
            </a:r>
            <a:r>
              <a:rPr lang="en-US" dirty="0" err="1"/>
              <a:t>mz</a:t>
            </a:r>
            <a:r>
              <a:rPr lang="en-US" dirty="0"/>
              <a:t>/rt pair</a:t>
            </a:r>
          </a:p>
          <a:p>
            <a:pPr lvl="1"/>
            <a:r>
              <a:rPr lang="en-US" dirty="0"/>
              <a:t>From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Pick up fingerprint features (clustering, regression)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Alignment between fingerprint and field samples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Assess a match score (cos similarity/</a:t>
            </a:r>
            <a:r>
              <a:rPr lang="en-US" dirty="0" err="1"/>
              <a:t>msdial</a:t>
            </a:r>
            <a:r>
              <a:rPr lang="en-US" dirty="0"/>
              <a:t> algorithm) and coverage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score/coverage lower than threshold, check for the shift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Use relative position to reinforce the confidence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From graph</a:t>
            </a:r>
          </a:p>
          <a:p>
            <a:pPr lvl="2"/>
            <a:r>
              <a:rPr lang="en-US" dirty="0"/>
              <a:t>Undirected network?</a:t>
            </a:r>
          </a:p>
          <a:p>
            <a:pPr lvl="2"/>
            <a:r>
              <a:rPr lang="en-US" dirty="0"/>
              <a:t>Pattern match?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B6021-F0AD-4FE0-8933-02533C0F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2" y="59871"/>
            <a:ext cx="3345944" cy="21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13BCA6E-7DA4-4DAC-8640-983DE3D9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2" y="2242854"/>
            <a:ext cx="3345944" cy="21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71E3DD3-8FE6-448E-AD45-AA980B45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42" y="4425837"/>
            <a:ext cx="3345944" cy="21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84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68B1-8406-4EBA-AC61-C0DBCDE4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dimension -- intensity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ABC5-1A34-4201-8BE1-E65CA2E3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generate dummy data? – generating random number from 2D distribution</a:t>
            </a:r>
          </a:p>
          <a:p>
            <a:pPr lvl="1"/>
            <a:r>
              <a:rPr lang="en-US" dirty="0"/>
              <a:t>Uncertainty from real sample turbulence</a:t>
            </a:r>
          </a:p>
          <a:p>
            <a:pPr lvl="1"/>
            <a:r>
              <a:rPr lang="en-US" dirty="0"/>
              <a:t>How to use intensity assess the identification (k2_samp?) </a:t>
            </a:r>
          </a:p>
          <a:p>
            <a:endParaRPr lang="en-US" dirty="0"/>
          </a:p>
          <a:p>
            <a:r>
              <a:rPr lang="en-US" dirty="0"/>
              <a:t>Assist identification</a:t>
            </a:r>
          </a:p>
          <a:p>
            <a:r>
              <a:rPr lang="en-US" dirty="0"/>
              <a:t>Quantification</a:t>
            </a:r>
          </a:p>
          <a:p>
            <a:pPr lvl="1"/>
            <a:r>
              <a:rPr lang="en-US" dirty="0"/>
              <a:t>Need a way to establish LOD for the source</a:t>
            </a:r>
          </a:p>
          <a:p>
            <a:endParaRPr lang="en-US" dirty="0"/>
          </a:p>
          <a:p>
            <a:r>
              <a:rPr lang="en-US" dirty="0" err="1"/>
              <a:t>Realdata</a:t>
            </a:r>
            <a:r>
              <a:rPr lang="en-US" dirty="0"/>
              <a:t> in hand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ED586-0B77-44F5-AAF8-A4F52E96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484914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3B6B71-DA3E-49F3-AFB7-3AB4E58F0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2122714"/>
            <a:ext cx="35718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516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1887-FDC0-4F49-B7A2-69599EAD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16D8-AAD8-4B95-B003-AD019C5D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as separate single source problem, then do a Venn diagram</a:t>
            </a:r>
          </a:p>
          <a:p>
            <a:r>
              <a:rPr lang="en-US" dirty="0"/>
              <a:t>Quantification strategy awaiting </a:t>
            </a:r>
          </a:p>
        </p:txBody>
      </p:sp>
    </p:spTree>
    <p:extLst>
      <p:ext uri="{BB962C8B-B14F-4D97-AF65-F5344CB8AC3E}">
        <p14:creationId xmlns:p14="http://schemas.microsoft.com/office/powerpoint/2010/main" val="401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9" y="208584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DC81-97B0-4CA4-B6D1-78A2EFDAFCA0}"/>
              </a:ext>
            </a:extLst>
          </p:cNvPr>
          <p:cNvSpPr txBox="1"/>
          <p:nvPr/>
        </p:nvSpPr>
        <p:spPr>
          <a:xfrm>
            <a:off x="266330" y="355107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25%~40%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415</Words>
  <Application>Microsoft Office PowerPoint</Application>
  <PresentationFormat>Widescreen</PresentationFormat>
  <Paragraphs>104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Dummy data</vt:lpstr>
      <vt:lpstr>Source identification strategy</vt:lpstr>
      <vt:lpstr>Third dimension -- intensity</vt:lpstr>
      <vt:lpstr>Multiple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33</cp:revision>
  <dcterms:created xsi:type="dcterms:W3CDTF">2021-02-01T19:26:56Z</dcterms:created>
  <dcterms:modified xsi:type="dcterms:W3CDTF">2021-03-02T21:41:19Z</dcterms:modified>
</cp:coreProperties>
</file>